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A7C7"/>
    <a:srgbClr val="0BC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66" d="100"/>
          <a:sy n="66" d="100"/>
        </p:scale>
        <p:origin x="-120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1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7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2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4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6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6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4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6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6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A7C0D-8B06-4A8C-B835-8B14D480FF8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0DDFA-5985-483E-B9D1-4EDB8DF6C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3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819400"/>
            <a:ext cx="4077093" cy="32416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533400"/>
            <a:ext cx="4490407" cy="2895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198" y="2286000"/>
            <a:ext cx="4490407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04800" y="2139375"/>
            <a:ext cx="4642805" cy="1045011"/>
            <a:chOff x="304800" y="2139375"/>
            <a:chExt cx="4642805" cy="1045011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2139375"/>
              <a:ext cx="46428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spc="200" dirty="0" smtClean="0">
                  <a:solidFill>
                    <a:srgbClr val="09A7C7"/>
                  </a:solidFill>
                </a:rPr>
                <a:t>LIBRARY LITERACY</a:t>
              </a:r>
              <a:endParaRPr lang="en-US" sz="3200" b="1" spc="200" dirty="0">
                <a:solidFill>
                  <a:srgbClr val="09A7C7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4501" y="2476500"/>
              <a:ext cx="43434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spc="1200" dirty="0" smtClean="0">
                  <a:solidFill>
                    <a:schemeClr val="accent1">
                      <a:lumMod val="50000"/>
                    </a:schemeClr>
                  </a:solidFill>
                </a:rPr>
                <a:t>FRIENDS</a:t>
              </a:r>
              <a:endParaRPr lang="en-US" sz="4000" b="1" spc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222479" y="4355068"/>
            <a:ext cx="108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Color 2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1778000" y="374650"/>
            <a:ext cx="6239521" cy="3892550"/>
            <a:chOff x="1778000" y="374650"/>
            <a:chExt cx="6239521" cy="3892550"/>
          </a:xfrm>
        </p:grpSpPr>
        <p:sp>
          <p:nvSpPr>
            <p:cNvPr id="12" name="TextBox 11"/>
            <p:cNvSpPr txBox="1"/>
            <p:nvPr/>
          </p:nvSpPr>
          <p:spPr>
            <a:xfrm>
              <a:off x="6934200" y="3897868"/>
              <a:ext cx="1083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Color 3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12879" y="3733800"/>
              <a:ext cx="10833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Color 4</a:t>
              </a:r>
              <a:endParaRPr lang="en-US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24600" y="3576934"/>
              <a:ext cx="10833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Color 5</a:t>
              </a:r>
              <a:endParaRPr lang="en-US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24200" y="1295400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Change to Color 2</a:t>
              </a:r>
              <a:endParaRPr lang="en-US" sz="12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16250" y="1143000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Change to Color 3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19400" y="1018401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Change to Color 4</a:t>
              </a:r>
              <a:endParaRPr lang="en-US" sz="12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92450" y="762000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Change to Color 5</a:t>
              </a:r>
              <a:endParaRPr 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52800" y="1524000"/>
              <a:ext cx="22510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Keep pages dark blue, make </a:t>
              </a:r>
            </a:p>
            <a:p>
              <a:r>
                <a:rPr lang="en-US" sz="1200" dirty="0" smtClean="0"/>
                <a:t>  inside of top pages white</a:t>
              </a:r>
              <a:endParaRPr lang="en-US" sz="1200" dirty="0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778000" y="1581150"/>
              <a:ext cx="782638" cy="369888"/>
            </a:xfrm>
            <a:custGeom>
              <a:avLst/>
              <a:gdLst>
                <a:gd name="connsiteX0" fmla="*/ 0 w 782638"/>
                <a:gd name="connsiteY0" fmla="*/ 98425 h 369888"/>
                <a:gd name="connsiteX1" fmla="*/ 98425 w 782638"/>
                <a:gd name="connsiteY1" fmla="*/ 0 h 369888"/>
                <a:gd name="connsiteX2" fmla="*/ 398463 w 782638"/>
                <a:gd name="connsiteY2" fmla="*/ 87313 h 369888"/>
                <a:gd name="connsiteX3" fmla="*/ 587375 w 782638"/>
                <a:gd name="connsiteY3" fmla="*/ 179388 h 369888"/>
                <a:gd name="connsiteX4" fmla="*/ 714375 w 782638"/>
                <a:gd name="connsiteY4" fmla="*/ 263525 h 369888"/>
                <a:gd name="connsiteX5" fmla="*/ 782638 w 782638"/>
                <a:gd name="connsiteY5" fmla="*/ 339725 h 369888"/>
                <a:gd name="connsiteX6" fmla="*/ 782638 w 782638"/>
                <a:gd name="connsiteY6" fmla="*/ 369888 h 369888"/>
                <a:gd name="connsiteX7" fmla="*/ 704850 w 782638"/>
                <a:gd name="connsiteY7" fmla="*/ 341313 h 369888"/>
                <a:gd name="connsiteX8" fmla="*/ 574675 w 782638"/>
                <a:gd name="connsiteY8" fmla="*/ 295275 h 369888"/>
                <a:gd name="connsiteX9" fmla="*/ 430213 w 782638"/>
                <a:gd name="connsiteY9" fmla="*/ 246063 h 369888"/>
                <a:gd name="connsiteX10" fmla="*/ 200025 w 782638"/>
                <a:gd name="connsiteY10" fmla="*/ 147638 h 369888"/>
                <a:gd name="connsiteX11" fmla="*/ 0 w 782638"/>
                <a:gd name="connsiteY11" fmla="*/ 98425 h 369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82638" h="369888">
                  <a:moveTo>
                    <a:pt x="0" y="98425"/>
                  </a:moveTo>
                  <a:lnTo>
                    <a:pt x="98425" y="0"/>
                  </a:lnTo>
                  <a:lnTo>
                    <a:pt x="398463" y="87313"/>
                  </a:lnTo>
                  <a:lnTo>
                    <a:pt x="587375" y="179388"/>
                  </a:lnTo>
                  <a:lnTo>
                    <a:pt x="714375" y="263525"/>
                  </a:lnTo>
                  <a:lnTo>
                    <a:pt x="782638" y="339725"/>
                  </a:lnTo>
                  <a:lnTo>
                    <a:pt x="782638" y="369888"/>
                  </a:lnTo>
                  <a:lnTo>
                    <a:pt x="704850" y="341313"/>
                  </a:lnTo>
                  <a:lnTo>
                    <a:pt x="574675" y="295275"/>
                  </a:lnTo>
                  <a:lnTo>
                    <a:pt x="430213" y="246063"/>
                  </a:lnTo>
                  <a:lnTo>
                    <a:pt x="200025" y="147638"/>
                  </a:lnTo>
                  <a:lnTo>
                    <a:pt x="0" y="98425"/>
                  </a:ln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2611438" y="1592263"/>
              <a:ext cx="776287" cy="323850"/>
            </a:xfrm>
            <a:custGeom>
              <a:avLst/>
              <a:gdLst>
                <a:gd name="connsiteX0" fmla="*/ 0 w 776287"/>
                <a:gd name="connsiteY0" fmla="*/ 319087 h 323850"/>
                <a:gd name="connsiteX1" fmla="*/ 111125 w 776287"/>
                <a:gd name="connsiteY1" fmla="*/ 214312 h 323850"/>
                <a:gd name="connsiteX2" fmla="*/ 266700 w 776287"/>
                <a:gd name="connsiteY2" fmla="*/ 130175 h 323850"/>
                <a:gd name="connsiteX3" fmla="*/ 428625 w 776287"/>
                <a:gd name="connsiteY3" fmla="*/ 68262 h 323850"/>
                <a:gd name="connsiteX4" fmla="*/ 577850 w 776287"/>
                <a:gd name="connsiteY4" fmla="*/ 26987 h 323850"/>
                <a:gd name="connsiteX5" fmla="*/ 684212 w 776287"/>
                <a:gd name="connsiteY5" fmla="*/ 0 h 323850"/>
                <a:gd name="connsiteX6" fmla="*/ 776287 w 776287"/>
                <a:gd name="connsiteY6" fmla="*/ 88900 h 323850"/>
                <a:gd name="connsiteX7" fmla="*/ 588962 w 776287"/>
                <a:gd name="connsiteY7" fmla="*/ 134937 h 323850"/>
                <a:gd name="connsiteX8" fmla="*/ 433387 w 776287"/>
                <a:gd name="connsiteY8" fmla="*/ 180975 h 323850"/>
                <a:gd name="connsiteX9" fmla="*/ 350837 w 776287"/>
                <a:gd name="connsiteY9" fmla="*/ 207962 h 323850"/>
                <a:gd name="connsiteX10" fmla="*/ 187325 w 776287"/>
                <a:gd name="connsiteY10" fmla="*/ 271462 h 323850"/>
                <a:gd name="connsiteX11" fmla="*/ 95250 w 776287"/>
                <a:gd name="connsiteY11" fmla="*/ 323850 h 323850"/>
                <a:gd name="connsiteX12" fmla="*/ 0 w 776287"/>
                <a:gd name="connsiteY12" fmla="*/ 319087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76287" h="323850">
                  <a:moveTo>
                    <a:pt x="0" y="319087"/>
                  </a:moveTo>
                  <a:lnTo>
                    <a:pt x="111125" y="214312"/>
                  </a:lnTo>
                  <a:lnTo>
                    <a:pt x="266700" y="130175"/>
                  </a:lnTo>
                  <a:lnTo>
                    <a:pt x="428625" y="68262"/>
                  </a:lnTo>
                  <a:lnTo>
                    <a:pt x="577850" y="26987"/>
                  </a:lnTo>
                  <a:lnTo>
                    <a:pt x="684212" y="0"/>
                  </a:lnTo>
                  <a:lnTo>
                    <a:pt x="776287" y="88900"/>
                  </a:lnTo>
                  <a:lnTo>
                    <a:pt x="588962" y="134937"/>
                  </a:lnTo>
                  <a:lnTo>
                    <a:pt x="433387" y="180975"/>
                  </a:lnTo>
                  <a:lnTo>
                    <a:pt x="350837" y="207962"/>
                  </a:lnTo>
                  <a:lnTo>
                    <a:pt x="187325" y="271462"/>
                  </a:lnTo>
                  <a:lnTo>
                    <a:pt x="95250" y="323850"/>
                  </a:lnTo>
                  <a:lnTo>
                    <a:pt x="0" y="31908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343400" y="2438400"/>
              <a:ext cx="35979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 </a:t>
              </a:r>
              <a:r>
                <a:rPr lang="en-US" dirty="0" smtClean="0"/>
                <a:t>Try these proportions for words</a:t>
              </a:r>
              <a:endParaRPr lang="en-US" dirty="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3346" y="374650"/>
              <a:ext cx="590550" cy="387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5049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45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NextEra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Romano</dc:creator>
  <cp:lastModifiedBy>Maria Romano</cp:lastModifiedBy>
  <cp:revision>4</cp:revision>
  <cp:lastPrinted>2017-06-26T21:54:11Z</cp:lastPrinted>
  <dcterms:created xsi:type="dcterms:W3CDTF">2017-06-26T21:51:26Z</dcterms:created>
  <dcterms:modified xsi:type="dcterms:W3CDTF">2017-06-26T22:25:48Z</dcterms:modified>
</cp:coreProperties>
</file>