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66" d="100"/>
          <a:sy n="66" d="100"/>
        </p:scale>
        <p:origin x="-120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6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6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5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1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3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6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9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9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6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4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4AA0-BC79-4527-994C-166E2D74A07C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0BF7-52D8-4772-B41A-D0BC4B3E8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1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0" y="1273175"/>
            <a:ext cx="4914900" cy="431165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591032" y="3602068"/>
            <a:ext cx="0" cy="1317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58366" y="3113087"/>
            <a:ext cx="228600" cy="22225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4584700" y="3160712"/>
            <a:ext cx="977900" cy="454025"/>
          </a:xfrm>
          <a:custGeom>
            <a:avLst/>
            <a:gdLst>
              <a:gd name="connsiteX0" fmla="*/ 0 w 977900"/>
              <a:gd name="connsiteY0" fmla="*/ 454025 h 454025"/>
              <a:gd name="connsiteX1" fmla="*/ 247650 w 977900"/>
              <a:gd name="connsiteY1" fmla="*/ 225425 h 454025"/>
              <a:gd name="connsiteX2" fmla="*/ 847725 w 977900"/>
              <a:gd name="connsiteY2" fmla="*/ 22225 h 454025"/>
              <a:gd name="connsiteX3" fmla="*/ 977900 w 977900"/>
              <a:gd name="connsiteY3" fmla="*/ 0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7900" h="454025">
                <a:moveTo>
                  <a:pt x="0" y="454025"/>
                </a:moveTo>
                <a:cubicBezTo>
                  <a:pt x="53181" y="375708"/>
                  <a:pt x="106363" y="297392"/>
                  <a:pt x="247650" y="225425"/>
                </a:cubicBezTo>
                <a:cubicBezTo>
                  <a:pt x="388937" y="153458"/>
                  <a:pt x="726017" y="59796"/>
                  <a:pt x="847725" y="22225"/>
                </a:cubicBezTo>
                <a:cubicBezTo>
                  <a:pt x="969433" y="-15346"/>
                  <a:pt x="934508" y="9525"/>
                  <a:pt x="977900" y="0"/>
                </a:cubicBez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03625" y="3127375"/>
            <a:ext cx="962025" cy="460375"/>
          </a:xfrm>
          <a:custGeom>
            <a:avLst/>
            <a:gdLst>
              <a:gd name="connsiteX0" fmla="*/ 962025 w 962025"/>
              <a:gd name="connsiteY0" fmla="*/ 460375 h 460375"/>
              <a:gd name="connsiteX1" fmla="*/ 635000 w 962025"/>
              <a:gd name="connsiteY1" fmla="*/ 219075 h 460375"/>
              <a:gd name="connsiteX2" fmla="*/ 276225 w 962025"/>
              <a:gd name="connsiteY2" fmla="*/ 76200 h 460375"/>
              <a:gd name="connsiteX3" fmla="*/ 0 w 962025"/>
              <a:gd name="connsiteY3" fmla="*/ 0 h 4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2025" h="460375">
                <a:moveTo>
                  <a:pt x="962025" y="460375"/>
                </a:moveTo>
                <a:cubicBezTo>
                  <a:pt x="855662" y="371739"/>
                  <a:pt x="749300" y="283104"/>
                  <a:pt x="635000" y="219075"/>
                </a:cubicBezTo>
                <a:cubicBezTo>
                  <a:pt x="520700" y="155046"/>
                  <a:pt x="382058" y="112713"/>
                  <a:pt x="276225" y="76200"/>
                </a:cubicBezTo>
                <a:cubicBezTo>
                  <a:pt x="170392" y="39687"/>
                  <a:pt x="23283" y="13758"/>
                  <a:pt x="0" y="0"/>
                </a:cubicBez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425828" y="3142455"/>
            <a:ext cx="174625" cy="16351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352800" y="5223932"/>
            <a:ext cx="2434166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 Box 2"/>
          <p:cNvSpPr txBox="1"/>
          <p:nvPr/>
        </p:nvSpPr>
        <p:spPr>
          <a:xfrm>
            <a:off x="2417448" y="5158744"/>
            <a:ext cx="4322017" cy="70865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solidFill>
                  <a:srgbClr val="002060"/>
                </a:solidFill>
                <a:effectLst/>
                <a:latin typeface="Segoe Script"/>
                <a:ea typeface="Calibri"/>
                <a:cs typeface="Times New Roman"/>
              </a:rPr>
              <a:t>Learning for life</a:t>
            </a:r>
            <a:endParaRPr lang="en-US" sz="20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932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NextEra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Romano</dc:creator>
  <cp:lastModifiedBy>Maria Romano</cp:lastModifiedBy>
  <cp:revision>3</cp:revision>
  <dcterms:created xsi:type="dcterms:W3CDTF">2017-06-29T00:22:58Z</dcterms:created>
  <dcterms:modified xsi:type="dcterms:W3CDTF">2017-06-29T00:38:27Z</dcterms:modified>
</cp:coreProperties>
</file>