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D8558-4F11-4C5D-BF7C-412B652E5907}" type="datetimeFigureOut">
              <a:rPr lang="en-US" smtClean="0"/>
              <a:t>06/02/2017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0C938-1FE9-465B-8C26-7695C326E8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195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D8558-4F11-4C5D-BF7C-412B652E5907}" type="datetimeFigureOut">
              <a:rPr lang="en-US" smtClean="0"/>
              <a:t>06/02/2017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0C938-1FE9-465B-8C26-7695C326E8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465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D8558-4F11-4C5D-BF7C-412B652E5907}" type="datetimeFigureOut">
              <a:rPr lang="en-US" smtClean="0"/>
              <a:t>06/02/2017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0C938-1FE9-465B-8C26-7695C326E8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19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D8558-4F11-4C5D-BF7C-412B652E5907}" type="datetimeFigureOut">
              <a:rPr lang="en-US" smtClean="0"/>
              <a:t>06/02/2017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0C938-1FE9-465B-8C26-7695C326E8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173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D8558-4F11-4C5D-BF7C-412B652E5907}" type="datetimeFigureOut">
              <a:rPr lang="en-US" smtClean="0"/>
              <a:t>06/02/2017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0C938-1FE9-465B-8C26-7695C326E8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804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D8558-4F11-4C5D-BF7C-412B652E5907}" type="datetimeFigureOut">
              <a:rPr lang="en-US" smtClean="0"/>
              <a:t>06/02/2017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0C938-1FE9-465B-8C26-7695C326E8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096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D8558-4F11-4C5D-BF7C-412B652E5907}" type="datetimeFigureOut">
              <a:rPr lang="en-US" smtClean="0"/>
              <a:t>06/02/2017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0C938-1FE9-465B-8C26-7695C326E8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081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D8558-4F11-4C5D-BF7C-412B652E5907}" type="datetimeFigureOut">
              <a:rPr lang="en-US" smtClean="0"/>
              <a:t>06/02/2017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0C938-1FE9-465B-8C26-7695C326E8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2827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D8558-4F11-4C5D-BF7C-412B652E5907}" type="datetimeFigureOut">
              <a:rPr lang="en-US" smtClean="0"/>
              <a:t>06/02/2017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0C938-1FE9-465B-8C26-7695C326E8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156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D8558-4F11-4C5D-BF7C-412B652E5907}" type="datetimeFigureOut">
              <a:rPr lang="en-US" smtClean="0"/>
              <a:t>06/02/2017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0C938-1FE9-465B-8C26-7695C326E8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230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D8558-4F11-4C5D-BF7C-412B652E5907}" type="datetimeFigureOut">
              <a:rPr lang="en-US" smtClean="0"/>
              <a:t>06/02/2017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0C938-1FE9-465B-8C26-7695C326E8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518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FD8558-4F11-4C5D-BF7C-412B652E5907}" type="datetimeFigureOut">
              <a:rPr lang="en-US" smtClean="0"/>
              <a:t>06/02/2017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50C938-1FE9-465B-8C26-7695C326E8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177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Flattened, with back side de-emphasized graphically…  as below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forward portion would be out menu of points on the time line for them to dive into commentary and projects done in each point???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4" descr="Image result for infinity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46993" y="-67469"/>
            <a:ext cx="12685986" cy="1825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Gold glittering star dust infinity loop. Twinkling ellipse.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87" t="36240" r="2451" b="40517"/>
          <a:stretch/>
        </p:blipFill>
        <p:spPr bwMode="auto">
          <a:xfrm>
            <a:off x="0" y="2453508"/>
            <a:ext cx="12192000" cy="18372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83450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Button features… for the button portions of the infinity graphic…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Responsive animated buttons glow bright when activated, dull blue when inactive</a:t>
            </a:r>
          </a:p>
        </p:txBody>
      </p:sp>
      <p:pic>
        <p:nvPicPr>
          <p:cNvPr id="3076" name="Picture 4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064" y="2875646"/>
            <a:ext cx="4111626" cy="41116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Image result for animated buttons for website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68893" y="2592238"/>
            <a:ext cx="3078043" cy="32988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Related imag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1258" y="2758644"/>
            <a:ext cx="2965997" cy="2965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2" name="Picture 10" descr="http://download.4-designer.com/files/20130905/Exquisite-game-buttons-PSD-layered-material-49337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7497" y="2306322"/>
            <a:ext cx="2381250" cy="1790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4728122" y="6127234"/>
            <a:ext cx="46632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http://btools.weebly.com/page-of-buttons.html</a:t>
            </a:r>
          </a:p>
        </p:txBody>
      </p:sp>
    </p:spTree>
    <p:extLst>
      <p:ext uri="{BB962C8B-B14F-4D97-AF65-F5344CB8AC3E}">
        <p14:creationId xmlns:p14="http://schemas.microsoft.com/office/powerpoint/2010/main" val="23344617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6220</TotalTime>
  <Words>71</Words>
  <Application>Microsoft Office PowerPoint</Application>
  <PresentationFormat>Widescreen</PresentationFormat>
  <Paragraphs>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Button features… for the button portions of the infinity graphic…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TonyEllsworth.com</dc:title>
  <dc:creator>Windows User</dc:creator>
  <cp:lastModifiedBy>doug jacke</cp:lastModifiedBy>
  <cp:revision>11</cp:revision>
  <dcterms:created xsi:type="dcterms:W3CDTF">2017-05-11T19:58:43Z</dcterms:created>
  <dcterms:modified xsi:type="dcterms:W3CDTF">2017-06-02T17:46:14Z</dcterms:modified>
</cp:coreProperties>
</file>