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812B-006E-433D-9A06-5FC645B19BE5}" type="datetimeFigureOut">
              <a:rPr lang="en-US" smtClean="0"/>
              <a:t>2017-06-16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01" y="0"/>
            <a:ext cx="97011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3" name="Straight Arrow Connector 2"/>
          <p:cNvCxnSpPr/>
          <p:nvPr/>
        </p:nvCxnSpPr>
        <p:spPr>
          <a:xfrm flipV="1">
            <a:off x="6588369" y="2594708"/>
            <a:ext cx="2297723" cy="3751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851292" y="2461846"/>
            <a:ext cx="113323" cy="25595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00615" y="5533292"/>
            <a:ext cx="2985477" cy="4142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21385" y="3923323"/>
            <a:ext cx="277446" cy="19186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 rot="10800000" flipV="1">
            <a:off x="-57638" y="2407138"/>
            <a:ext cx="1133230" cy="750277"/>
          </a:xfrm>
          <a:prstGeom prst="wedgeRectCallout">
            <a:avLst>
              <a:gd name="adj1" fmla="val -95293"/>
              <a:gd name="adj2" fmla="val 8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Make font stand out, either bold or a darker color. Cannot read it as it is.</a:t>
            </a:r>
            <a:endParaRPr lang="en-US" sz="1000" dirty="0"/>
          </a:p>
        </p:txBody>
      </p:sp>
      <p:sp>
        <p:nvSpPr>
          <p:cNvPr id="14" name="Rectangular Callout 13"/>
          <p:cNvSpPr/>
          <p:nvPr/>
        </p:nvSpPr>
        <p:spPr>
          <a:xfrm rot="10800000" flipV="1">
            <a:off x="6826737" y="3741615"/>
            <a:ext cx="1458521" cy="1141046"/>
          </a:xfrm>
          <a:prstGeom prst="wedgeRectCallout">
            <a:avLst>
              <a:gd name="adj1" fmla="val 51977"/>
              <a:gd name="adj2" fmla="val -94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Rotate the copy and headings, so that where “What is Medicaid Planning” section is where “But, these seven rules …” currently is, and so forth </a:t>
            </a:r>
            <a:endParaRPr lang="en-US" sz="1000" dirty="0"/>
          </a:p>
        </p:txBody>
      </p:sp>
      <p:sp>
        <p:nvSpPr>
          <p:cNvPr id="16" name="Rectangular Callout 15"/>
          <p:cNvSpPr/>
          <p:nvPr/>
        </p:nvSpPr>
        <p:spPr>
          <a:xfrm rot="10800000" flipV="1">
            <a:off x="112170" y="178589"/>
            <a:ext cx="1133230" cy="725001"/>
          </a:xfrm>
          <a:prstGeom prst="wedgeRectCallout">
            <a:avLst>
              <a:gd name="adj1" fmla="val -80596"/>
              <a:gd name="adj2" fmla="val 20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Can the white background on this image match the beige color below?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176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01" y="0"/>
            <a:ext cx="9701197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0800000" flipV="1">
            <a:off x="227624" y="4458677"/>
            <a:ext cx="1133230" cy="375138"/>
          </a:xfrm>
          <a:prstGeom prst="wedgeRectCallout">
            <a:avLst>
              <a:gd name="adj1" fmla="val -95293"/>
              <a:gd name="adj2" fmla="val 8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Left justify these paragraphs</a:t>
            </a:r>
            <a:endParaRPr lang="en-US" sz="1000" dirty="0"/>
          </a:p>
        </p:txBody>
      </p:sp>
      <p:sp>
        <p:nvSpPr>
          <p:cNvPr id="4" name="Rectangular Callout 3"/>
          <p:cNvSpPr/>
          <p:nvPr/>
        </p:nvSpPr>
        <p:spPr>
          <a:xfrm rot="10800000" flipV="1">
            <a:off x="5944578" y="765906"/>
            <a:ext cx="1133229" cy="609601"/>
          </a:xfrm>
          <a:prstGeom prst="wedgeRectCallout">
            <a:avLst>
              <a:gd name="adj1" fmla="val 126776"/>
              <a:gd name="adj2" fmla="val 51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Left justify all these paragraphs too</a:t>
            </a:r>
            <a:endParaRPr lang="en-US" sz="1000" dirty="0"/>
          </a:p>
        </p:txBody>
      </p:sp>
      <p:sp>
        <p:nvSpPr>
          <p:cNvPr id="6" name="Rectangular Callout 5"/>
          <p:cNvSpPr/>
          <p:nvPr/>
        </p:nvSpPr>
        <p:spPr>
          <a:xfrm rot="10800000" flipV="1">
            <a:off x="7077808" y="7091728"/>
            <a:ext cx="1133230" cy="375138"/>
          </a:xfrm>
          <a:prstGeom prst="wedgeRectCallout">
            <a:avLst>
              <a:gd name="adj1" fmla="val 50439"/>
              <a:gd name="adj2" fmla="val -483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Remove color banner</a:t>
            </a:r>
            <a:endParaRPr lang="en-US" sz="1000" dirty="0"/>
          </a:p>
        </p:txBody>
      </p:sp>
      <p:pic>
        <p:nvPicPr>
          <p:cNvPr id="1026" name="Picture 2" descr="C:\Users\jaceh\Desktop\AIbEiAIAAABDCPrZp6qXoou7SiILdmNhcmRfcGhvdG8qKGUwMDY2YTBkNTRmMjY2Y2EzYjA4Y2QwMjkzZGIwYjQ2MDY3NjU3NDEwAe4SJBvokD4mjdFsU3C5A-4CiA2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8338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 rot="10800000" flipV="1">
            <a:off x="3146670" y="6962164"/>
            <a:ext cx="1380880" cy="759436"/>
          </a:xfrm>
          <a:prstGeom prst="wedgeRectCallout">
            <a:avLst>
              <a:gd name="adj1" fmla="val -87873"/>
              <a:gd name="adj2" fmla="val -23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Add photo to the left, balance size, position, etc. with BM&amp;K logo on the right</a:t>
            </a:r>
            <a:endParaRPr lang="en-US" sz="1000" dirty="0"/>
          </a:p>
        </p:txBody>
      </p:sp>
      <p:sp>
        <p:nvSpPr>
          <p:cNvPr id="8" name="Rectangular Callout 7"/>
          <p:cNvSpPr/>
          <p:nvPr/>
        </p:nvSpPr>
        <p:spPr>
          <a:xfrm rot="10800000" flipV="1">
            <a:off x="8794750" y="7341882"/>
            <a:ext cx="1429238" cy="375138"/>
          </a:xfrm>
          <a:prstGeom prst="wedgeRectCallout">
            <a:avLst>
              <a:gd name="adj1" fmla="val 67249"/>
              <a:gd name="adj2" fmla="val -222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Correct to: “www.BMKPLLC.com”</a:t>
            </a:r>
            <a:endParaRPr lang="en-US" sz="1000" dirty="0"/>
          </a:p>
        </p:txBody>
      </p:sp>
      <p:sp>
        <p:nvSpPr>
          <p:cNvPr id="9" name="Rectangular Callout 8"/>
          <p:cNvSpPr/>
          <p:nvPr/>
        </p:nvSpPr>
        <p:spPr>
          <a:xfrm rot="10800000" flipV="1">
            <a:off x="5418016" y="7219338"/>
            <a:ext cx="1133230" cy="375138"/>
          </a:xfrm>
          <a:prstGeom prst="wedgeRectCallout">
            <a:avLst>
              <a:gd name="adj1" fmla="val 38715"/>
              <a:gd name="adj2" fmla="val -231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Remove word “Attorney”</a:t>
            </a:r>
            <a:endParaRPr lang="en-US" sz="1000" dirty="0"/>
          </a:p>
        </p:txBody>
      </p:sp>
      <p:sp>
        <p:nvSpPr>
          <p:cNvPr id="11" name="Rectangular Callout 10"/>
          <p:cNvSpPr/>
          <p:nvPr/>
        </p:nvSpPr>
        <p:spPr>
          <a:xfrm rot="10800000" flipV="1">
            <a:off x="1245401" y="-842231"/>
            <a:ext cx="1133230" cy="375138"/>
          </a:xfrm>
          <a:prstGeom prst="wedgeRectCallout">
            <a:avLst>
              <a:gd name="adj1" fmla="val -25767"/>
              <a:gd name="adj2" fmla="val 24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Remove word “Attorney”</a:t>
            </a:r>
            <a:endParaRPr lang="en-US" sz="1000" dirty="0"/>
          </a:p>
        </p:txBody>
      </p:sp>
      <p:sp>
        <p:nvSpPr>
          <p:cNvPr id="12" name="Rectangular Callout 11"/>
          <p:cNvSpPr/>
          <p:nvPr/>
        </p:nvSpPr>
        <p:spPr>
          <a:xfrm rot="10800000" flipV="1">
            <a:off x="5097585" y="3332038"/>
            <a:ext cx="1133230" cy="375138"/>
          </a:xfrm>
          <a:prstGeom prst="wedgeRectCallout">
            <a:avLst>
              <a:gd name="adj1" fmla="val -119302"/>
              <a:gd name="adj2" fmla="val 118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Correct to</a:t>
            </a:r>
            <a:r>
              <a:rPr lang="en-US" sz="1000" dirty="0" smtClean="0"/>
              <a:t>: “$3,022.50”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092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117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Jason Hanna</cp:lastModifiedBy>
  <cp:revision>4</cp:revision>
  <cp:lastPrinted>2017-06-15T21:18:13Z</cp:lastPrinted>
  <dcterms:created xsi:type="dcterms:W3CDTF">2017-06-15T21:17:51Z</dcterms:created>
  <dcterms:modified xsi:type="dcterms:W3CDTF">2017-06-16T21:32:23Z</dcterms:modified>
</cp:coreProperties>
</file>