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12B-006E-433D-9A06-5FC645B19BE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1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12B-006E-433D-9A06-5FC645B19BE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3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12B-006E-433D-9A06-5FC645B19BE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2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12B-006E-433D-9A06-5FC645B19BE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4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12B-006E-433D-9A06-5FC645B19BE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1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12B-006E-433D-9A06-5FC645B19BE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5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12B-006E-433D-9A06-5FC645B19BE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7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12B-006E-433D-9A06-5FC645B19BE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12B-006E-433D-9A06-5FC645B19BE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1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12B-006E-433D-9A06-5FC645B19BE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3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12B-006E-433D-9A06-5FC645B19BE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4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812B-006E-433D-9A06-5FC645B19BE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69B9B-0EE6-49E4-81DE-D85F0069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1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sign image">
            <a:extLst>
              <a:ext uri="{FF2B5EF4-FFF2-40B4-BE49-F238E27FC236}">
                <a16:creationId xmlns:a16="http://schemas.microsoft.com/office/drawing/2014/main" id="{4FD6FD00-6001-401E-9F21-6EB18197F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0"/>
            <a:ext cx="9701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10">
            <a:extLst>
              <a:ext uri="{FF2B5EF4-FFF2-40B4-BE49-F238E27FC236}">
                <a16:creationId xmlns:a16="http://schemas.microsoft.com/office/drawing/2014/main" id="{FBEC1672-2C36-48AF-834D-E01F360F4DA6}"/>
              </a:ext>
            </a:extLst>
          </p:cNvPr>
          <p:cNvSpPr/>
          <p:nvPr/>
        </p:nvSpPr>
        <p:spPr>
          <a:xfrm rot="10800000" flipV="1">
            <a:off x="5868090" y="7101986"/>
            <a:ext cx="3647384" cy="841863"/>
          </a:xfrm>
          <a:prstGeom prst="wedgeRectCallout">
            <a:avLst>
              <a:gd name="adj1" fmla="val -21458"/>
              <a:gd name="adj2" fmla="val -157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Insert this heading and accompanying text directly under  “7) have less than $2,000 in countable resources”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The “Is anything different if the applicant is married” heading and text would go after this paragraph.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749AF5-9E2D-48B5-83FA-14671F0060E2}"/>
              </a:ext>
            </a:extLst>
          </p:cNvPr>
          <p:cNvSpPr/>
          <p:nvPr/>
        </p:nvSpPr>
        <p:spPr>
          <a:xfrm>
            <a:off x="7743825" y="5457825"/>
            <a:ext cx="3114675" cy="140017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9966E26-0C62-4823-8347-6DB37CF121F5}"/>
              </a:ext>
            </a:extLst>
          </p:cNvPr>
          <p:cNvSpPr/>
          <p:nvPr/>
        </p:nvSpPr>
        <p:spPr>
          <a:xfrm>
            <a:off x="3634614" y="5314950"/>
            <a:ext cx="4242561" cy="1236314"/>
          </a:xfrm>
          <a:custGeom>
            <a:avLst/>
            <a:gdLst>
              <a:gd name="connsiteX0" fmla="*/ 4242561 w 4242561"/>
              <a:gd name="connsiteY0" fmla="*/ 923925 h 1236314"/>
              <a:gd name="connsiteX1" fmla="*/ 565911 w 4242561"/>
              <a:gd name="connsiteY1" fmla="*/ 1209675 h 1236314"/>
              <a:gd name="connsiteX2" fmla="*/ 51561 w 4242561"/>
              <a:gd name="connsiteY2" fmla="*/ 333375 h 1236314"/>
              <a:gd name="connsiteX3" fmla="*/ 965961 w 4242561"/>
              <a:gd name="connsiteY3" fmla="*/ 0 h 123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2561" h="1236314">
                <a:moveTo>
                  <a:pt x="4242561" y="923925"/>
                </a:moveTo>
                <a:cubicBezTo>
                  <a:pt x="2753486" y="1116012"/>
                  <a:pt x="1264411" y="1308100"/>
                  <a:pt x="565911" y="1209675"/>
                </a:cubicBezTo>
                <a:cubicBezTo>
                  <a:pt x="-132589" y="1111250"/>
                  <a:pt x="-15114" y="534987"/>
                  <a:pt x="51561" y="333375"/>
                </a:cubicBezTo>
                <a:cubicBezTo>
                  <a:pt x="118236" y="131762"/>
                  <a:pt x="542098" y="65881"/>
                  <a:pt x="965961" y="0"/>
                </a:cubicBezTo>
              </a:path>
            </a:pathLst>
          </a:cu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1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sign image">
            <a:extLst>
              <a:ext uri="{FF2B5EF4-FFF2-40B4-BE49-F238E27FC236}">
                <a16:creationId xmlns:a16="http://schemas.microsoft.com/office/drawing/2014/main" id="{40DD5209-138A-478E-9D11-524427DF0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0"/>
            <a:ext cx="9701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10">
            <a:extLst>
              <a:ext uri="{FF2B5EF4-FFF2-40B4-BE49-F238E27FC236}">
                <a16:creationId xmlns:a16="http://schemas.microsoft.com/office/drawing/2014/main" id="{2153047B-2E7C-45F2-AF8C-7483CE3C9E53}"/>
              </a:ext>
            </a:extLst>
          </p:cNvPr>
          <p:cNvSpPr/>
          <p:nvPr/>
        </p:nvSpPr>
        <p:spPr>
          <a:xfrm rot="10800000" flipV="1">
            <a:off x="6241490" y="7065787"/>
            <a:ext cx="1664260" cy="982838"/>
          </a:xfrm>
          <a:prstGeom prst="wedgeRectCallout">
            <a:avLst>
              <a:gd name="adj1" fmla="val 3847"/>
              <a:gd name="adj2" fmla="val -239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Center BMK logo in the middle of the tan background, between the blue hash marks above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FEDF51-456D-47FA-9854-FA17E8D99DB4}"/>
              </a:ext>
            </a:extLst>
          </p:cNvPr>
          <p:cNvCxnSpPr/>
          <p:nvPr/>
        </p:nvCxnSpPr>
        <p:spPr>
          <a:xfrm>
            <a:off x="5895975" y="4933950"/>
            <a:ext cx="0" cy="4667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EE6F01-F1EC-42AD-B292-C5E3A90E306B}"/>
              </a:ext>
            </a:extLst>
          </p:cNvPr>
          <p:cNvCxnSpPr/>
          <p:nvPr/>
        </p:nvCxnSpPr>
        <p:spPr>
          <a:xfrm>
            <a:off x="7791450" y="4857750"/>
            <a:ext cx="0" cy="4667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C133BF-7246-4CB5-8E75-9F9F8594225E}"/>
              </a:ext>
            </a:extLst>
          </p:cNvPr>
          <p:cNvCxnSpPr/>
          <p:nvPr/>
        </p:nvCxnSpPr>
        <p:spPr>
          <a:xfrm>
            <a:off x="5895975" y="5143500"/>
            <a:ext cx="18954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ular Callout 10">
            <a:extLst>
              <a:ext uri="{FF2B5EF4-FFF2-40B4-BE49-F238E27FC236}">
                <a16:creationId xmlns:a16="http://schemas.microsoft.com/office/drawing/2014/main" id="{6628D8D0-D603-4AF6-A553-625B6DE03F45}"/>
              </a:ext>
            </a:extLst>
          </p:cNvPr>
          <p:cNvSpPr/>
          <p:nvPr/>
        </p:nvSpPr>
        <p:spPr>
          <a:xfrm rot="10800000" flipV="1">
            <a:off x="3298265" y="588787"/>
            <a:ext cx="1664260" cy="982838"/>
          </a:xfrm>
          <a:prstGeom prst="wedgeRectCallout">
            <a:avLst>
              <a:gd name="adj1" fmla="val -110618"/>
              <a:gd name="adj2" fmla="val 54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Eliminate the large blank after the colon and just continue the sentence on the same line</a:t>
            </a:r>
          </a:p>
        </p:txBody>
      </p:sp>
      <p:sp>
        <p:nvSpPr>
          <p:cNvPr id="10" name="Rectangular Callout 10">
            <a:extLst>
              <a:ext uri="{FF2B5EF4-FFF2-40B4-BE49-F238E27FC236}">
                <a16:creationId xmlns:a16="http://schemas.microsoft.com/office/drawing/2014/main" id="{CC83D5E1-DD22-4068-92A7-A49C08C1CD32}"/>
              </a:ext>
            </a:extLst>
          </p:cNvPr>
          <p:cNvSpPr/>
          <p:nvPr/>
        </p:nvSpPr>
        <p:spPr>
          <a:xfrm rot="10800000" flipV="1">
            <a:off x="10823015" y="1571625"/>
            <a:ext cx="1664260" cy="982838"/>
          </a:xfrm>
          <a:prstGeom prst="wedgeRectCallout">
            <a:avLst>
              <a:gd name="adj1" fmla="val 170967"/>
              <a:gd name="adj2" fmla="val 619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Change old phone number to the new phone number:  </a:t>
            </a:r>
          </a:p>
          <a:p>
            <a:pPr algn="ctr"/>
            <a:r>
              <a:rPr lang="en-US" sz="1000" dirty="0"/>
              <a:t>281 – 769 - 1033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081B55-D01A-42B6-80F5-39895B6A3790}"/>
              </a:ext>
            </a:extLst>
          </p:cNvPr>
          <p:cNvCxnSpPr/>
          <p:nvPr/>
        </p:nvCxnSpPr>
        <p:spPr>
          <a:xfrm>
            <a:off x="7905750" y="2809875"/>
            <a:ext cx="19145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ular Callout 10">
            <a:extLst>
              <a:ext uri="{FF2B5EF4-FFF2-40B4-BE49-F238E27FC236}">
                <a16:creationId xmlns:a16="http://schemas.microsoft.com/office/drawing/2014/main" id="{B45D5E2D-3BCE-437F-B68D-5FADBDB8D557}"/>
              </a:ext>
            </a:extLst>
          </p:cNvPr>
          <p:cNvSpPr/>
          <p:nvPr/>
        </p:nvSpPr>
        <p:spPr>
          <a:xfrm rot="10800000" flipV="1">
            <a:off x="10113683" y="6943725"/>
            <a:ext cx="1664260" cy="982838"/>
          </a:xfrm>
          <a:prstGeom prst="wedgeRectCallout">
            <a:avLst>
              <a:gd name="adj1" fmla="val 44483"/>
              <a:gd name="adj2" fmla="val -756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Change to:  JHanna@BMKPLLC.com</a:t>
            </a:r>
          </a:p>
        </p:txBody>
      </p:sp>
    </p:spTree>
    <p:extLst>
      <p:ext uri="{BB962C8B-B14F-4D97-AF65-F5344CB8AC3E}">
        <p14:creationId xmlns:p14="http://schemas.microsoft.com/office/powerpoint/2010/main" val="1231275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96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Davis</dc:creator>
  <cp:lastModifiedBy>BMK JRH</cp:lastModifiedBy>
  <cp:revision>9</cp:revision>
  <cp:lastPrinted>2017-06-21T18:45:57Z</cp:lastPrinted>
  <dcterms:created xsi:type="dcterms:W3CDTF">2017-06-15T21:17:51Z</dcterms:created>
  <dcterms:modified xsi:type="dcterms:W3CDTF">2017-06-22T19:00:09Z</dcterms:modified>
</cp:coreProperties>
</file>