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48.xml" ContentType="application/vnd.openxmlformats-officedocument.presentationml.tags+xml"/>
  <Override PartName="/ppt/notesSlides/notesSlide1.xml" ContentType="application/vnd.openxmlformats-officedocument.presentationml.notesSlide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notesSlides/notesSlide3.xml" ContentType="application/vnd.openxmlformats-officedocument.presentationml.notesSlide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tags/tag712.xml" ContentType="application/vnd.openxmlformats-officedocument.presentationml.tags+xml"/>
  <Override PartName="/ppt/tags/tag713.xml" ContentType="application/vnd.openxmlformats-officedocument.presentationml.tags+xml"/>
  <Override PartName="/ppt/tags/tag714.xml" ContentType="application/vnd.openxmlformats-officedocument.presentationml.tags+xml"/>
  <Override PartName="/ppt/tags/tag715.xml" ContentType="application/vnd.openxmlformats-officedocument.presentationml.tags+xml"/>
  <Override PartName="/ppt/tags/tag716.xml" ContentType="application/vnd.openxmlformats-officedocument.presentationml.tags+xml"/>
  <Override PartName="/ppt/tags/tag717.xml" ContentType="application/vnd.openxmlformats-officedocument.presentationml.tags+xml"/>
  <Override PartName="/ppt/tags/tag718.xml" ContentType="application/vnd.openxmlformats-officedocument.presentationml.tags+xml"/>
  <Override PartName="/ppt/tags/tag719.xml" ContentType="application/vnd.openxmlformats-officedocument.presentationml.tags+xml"/>
  <Override PartName="/ppt/tags/tag720.xml" ContentType="application/vnd.openxmlformats-officedocument.presentationml.tags+xml"/>
  <Override PartName="/ppt/tags/tag721.xml" ContentType="application/vnd.openxmlformats-officedocument.presentationml.tags+xml"/>
  <Override PartName="/ppt/tags/tag722.xml" ContentType="application/vnd.openxmlformats-officedocument.presentationml.tags+xml"/>
  <Override PartName="/ppt/tags/tag723.xml" ContentType="application/vnd.openxmlformats-officedocument.presentationml.tags+xml"/>
  <Override PartName="/ppt/tags/tag724.xml" ContentType="application/vnd.openxmlformats-officedocument.presentationml.tags+xml"/>
  <Override PartName="/ppt/tags/tag725.xml" ContentType="application/vnd.openxmlformats-officedocument.presentationml.tags+xml"/>
  <Override PartName="/ppt/tags/tag726.xml" ContentType="application/vnd.openxmlformats-officedocument.presentationml.tags+xml"/>
  <Override PartName="/ppt/tags/tag727.xml" ContentType="application/vnd.openxmlformats-officedocument.presentationml.tags+xml"/>
  <Override PartName="/ppt/tags/tag728.xml" ContentType="application/vnd.openxmlformats-officedocument.presentationml.tags+xml"/>
  <Override PartName="/ppt/tags/tag729.xml" ContentType="application/vnd.openxmlformats-officedocument.presentationml.tags+xml"/>
  <Override PartName="/ppt/tags/tag730.xml" ContentType="application/vnd.openxmlformats-officedocument.presentationml.tags+xml"/>
  <Override PartName="/ppt/tags/tag731.xml" ContentType="application/vnd.openxmlformats-officedocument.presentationml.tags+xml"/>
  <Override PartName="/ppt/tags/tag732.xml" ContentType="application/vnd.openxmlformats-officedocument.presentationml.tags+xml"/>
  <Override PartName="/ppt/tags/tag733.xml" ContentType="application/vnd.openxmlformats-officedocument.presentationml.tags+xml"/>
  <Override PartName="/ppt/tags/tag734.xml" ContentType="application/vnd.openxmlformats-officedocument.presentationml.tags+xml"/>
  <Override PartName="/ppt/tags/tag735.xml" ContentType="application/vnd.openxmlformats-officedocument.presentationml.tags+xml"/>
  <Override PartName="/ppt/tags/tag736.xml" ContentType="application/vnd.openxmlformats-officedocument.presentationml.tags+xml"/>
  <Override PartName="/ppt/tags/tag737.xml" ContentType="application/vnd.openxmlformats-officedocument.presentationml.tags+xml"/>
  <Override PartName="/ppt/tags/tag738.xml" ContentType="application/vnd.openxmlformats-officedocument.presentationml.tags+xml"/>
  <Override PartName="/ppt/tags/tag739.xml" ContentType="application/vnd.openxmlformats-officedocument.presentationml.tags+xml"/>
  <Override PartName="/ppt/tags/tag740.xml" ContentType="application/vnd.openxmlformats-officedocument.presentationml.tags+xml"/>
  <Override PartName="/ppt/tags/tag741.xml" ContentType="application/vnd.openxmlformats-officedocument.presentationml.tags+xml"/>
  <Override PartName="/ppt/tags/tag742.xml" ContentType="application/vnd.openxmlformats-officedocument.presentationml.tags+xml"/>
  <Override PartName="/ppt/tags/tag743.xml" ContentType="application/vnd.openxmlformats-officedocument.presentationml.tags+xml"/>
  <Override PartName="/ppt/tags/tag744.xml" ContentType="application/vnd.openxmlformats-officedocument.presentationml.tags+xml"/>
  <Override PartName="/ppt/tags/tag745.xml" ContentType="application/vnd.openxmlformats-officedocument.presentationml.tags+xml"/>
  <Override PartName="/ppt/tags/tag746.xml" ContentType="application/vnd.openxmlformats-officedocument.presentationml.tags+xml"/>
  <Override PartName="/ppt/tags/tag747.xml" ContentType="application/vnd.openxmlformats-officedocument.presentationml.tags+xml"/>
  <Override PartName="/ppt/tags/tag748.xml" ContentType="application/vnd.openxmlformats-officedocument.presentationml.tags+xml"/>
  <Override PartName="/ppt/tags/tag749.xml" ContentType="application/vnd.openxmlformats-officedocument.presentationml.tags+xml"/>
  <Override PartName="/ppt/tags/tag750.xml" ContentType="application/vnd.openxmlformats-officedocument.presentationml.tags+xml"/>
  <Override PartName="/ppt/tags/tag751.xml" ContentType="application/vnd.openxmlformats-officedocument.presentationml.tags+xml"/>
  <Override PartName="/ppt/tags/tag752.xml" ContentType="application/vnd.openxmlformats-officedocument.presentationml.tags+xml"/>
  <Override PartName="/ppt/tags/tag753.xml" ContentType="application/vnd.openxmlformats-officedocument.presentationml.tags+xml"/>
  <Override PartName="/ppt/tags/tag754.xml" ContentType="application/vnd.openxmlformats-officedocument.presentationml.tags+xml"/>
  <Override PartName="/ppt/tags/tag755.xml" ContentType="application/vnd.openxmlformats-officedocument.presentationml.tags+xml"/>
  <Override PartName="/ppt/tags/tag756.xml" ContentType="application/vnd.openxmlformats-officedocument.presentationml.tags+xml"/>
  <Override PartName="/ppt/tags/tag757.xml" ContentType="application/vnd.openxmlformats-officedocument.presentationml.tags+xml"/>
  <Override PartName="/ppt/tags/tag758.xml" ContentType="application/vnd.openxmlformats-officedocument.presentationml.tags+xml"/>
  <Override PartName="/ppt/tags/tag759.xml" ContentType="application/vnd.openxmlformats-officedocument.presentationml.tags+xml"/>
  <Override PartName="/ppt/tags/tag760.xml" ContentType="application/vnd.openxmlformats-officedocument.presentationml.tags+xml"/>
  <Override PartName="/ppt/tags/tag761.xml" ContentType="application/vnd.openxmlformats-officedocument.presentationml.tags+xml"/>
  <Override PartName="/ppt/tags/tag762.xml" ContentType="application/vnd.openxmlformats-officedocument.presentationml.tags+xml"/>
  <Override PartName="/ppt/tags/tag763.xml" ContentType="application/vnd.openxmlformats-officedocument.presentationml.tags+xml"/>
  <Override PartName="/ppt/tags/tag764.xml" ContentType="application/vnd.openxmlformats-officedocument.presentationml.tags+xml"/>
  <Override PartName="/ppt/tags/tag765.xml" ContentType="application/vnd.openxmlformats-officedocument.presentationml.tags+xml"/>
  <Override PartName="/ppt/tags/tag766.xml" ContentType="application/vnd.openxmlformats-officedocument.presentationml.tags+xml"/>
  <Override PartName="/ppt/tags/tag767.xml" ContentType="application/vnd.openxmlformats-officedocument.presentationml.tags+xml"/>
  <Override PartName="/ppt/tags/tag768.xml" ContentType="application/vnd.openxmlformats-officedocument.presentationml.tags+xml"/>
  <Override PartName="/ppt/tags/tag769.xml" ContentType="application/vnd.openxmlformats-officedocument.presentationml.tags+xml"/>
  <Override PartName="/ppt/tags/tag770.xml" ContentType="application/vnd.openxmlformats-officedocument.presentationml.tags+xml"/>
  <Override PartName="/ppt/tags/tag771.xml" ContentType="application/vnd.openxmlformats-officedocument.presentationml.tags+xml"/>
  <Override PartName="/ppt/tags/tag772.xml" ContentType="application/vnd.openxmlformats-officedocument.presentationml.tags+xml"/>
  <Override PartName="/ppt/tags/tag773.xml" ContentType="application/vnd.openxmlformats-officedocument.presentationml.tags+xml"/>
  <Override PartName="/ppt/tags/tag774.xml" ContentType="application/vnd.openxmlformats-officedocument.presentationml.tags+xml"/>
  <Override PartName="/ppt/tags/tag775.xml" ContentType="application/vnd.openxmlformats-officedocument.presentationml.tags+xml"/>
  <Override PartName="/ppt/tags/tag776.xml" ContentType="application/vnd.openxmlformats-officedocument.presentationml.tags+xml"/>
  <Override PartName="/ppt/tags/tag777.xml" ContentType="application/vnd.openxmlformats-officedocument.presentationml.tags+xml"/>
  <Override PartName="/ppt/tags/tag778.xml" ContentType="application/vnd.openxmlformats-officedocument.presentationml.tags+xml"/>
  <Override PartName="/ppt/tags/tag779.xml" ContentType="application/vnd.openxmlformats-officedocument.presentationml.tags+xml"/>
  <Override PartName="/ppt/tags/tag780.xml" ContentType="application/vnd.openxmlformats-officedocument.presentationml.tags+xml"/>
  <Override PartName="/ppt/tags/tag781.xml" ContentType="application/vnd.openxmlformats-officedocument.presentationml.tags+xml"/>
  <Override PartName="/ppt/tags/tag782.xml" ContentType="application/vnd.openxmlformats-officedocument.presentationml.tags+xml"/>
  <Override PartName="/ppt/tags/tag783.xml" ContentType="application/vnd.openxmlformats-officedocument.presentationml.tags+xml"/>
  <Override PartName="/ppt/tags/tag784.xml" ContentType="application/vnd.openxmlformats-officedocument.presentationml.tags+xml"/>
  <Override PartName="/ppt/tags/tag785.xml" ContentType="application/vnd.openxmlformats-officedocument.presentationml.tags+xml"/>
  <Override PartName="/ppt/tags/tag786.xml" ContentType="application/vnd.openxmlformats-officedocument.presentationml.tags+xml"/>
  <Override PartName="/ppt/tags/tag787.xml" ContentType="application/vnd.openxmlformats-officedocument.presentationml.tags+xml"/>
  <Override PartName="/ppt/tags/tag788.xml" ContentType="application/vnd.openxmlformats-officedocument.presentationml.tags+xml"/>
  <Override PartName="/ppt/tags/tag789.xml" ContentType="application/vnd.openxmlformats-officedocument.presentationml.tags+xml"/>
  <Override PartName="/ppt/tags/tag790.xml" ContentType="application/vnd.openxmlformats-officedocument.presentationml.tags+xml"/>
  <Override PartName="/ppt/tags/tag791.xml" ContentType="application/vnd.openxmlformats-officedocument.presentationml.tags+xml"/>
  <Override PartName="/ppt/tags/tag792.xml" ContentType="application/vnd.openxmlformats-officedocument.presentationml.tags+xml"/>
  <Override PartName="/ppt/tags/tag793.xml" ContentType="application/vnd.openxmlformats-officedocument.presentationml.tags+xml"/>
  <Override PartName="/ppt/tags/tag794.xml" ContentType="application/vnd.openxmlformats-officedocument.presentationml.tags+xml"/>
  <Override PartName="/ppt/tags/tag795.xml" ContentType="application/vnd.openxmlformats-officedocument.presentationml.tags+xml"/>
  <Override PartName="/ppt/tags/tag796.xml" ContentType="application/vnd.openxmlformats-officedocument.presentationml.tags+xml"/>
  <Override PartName="/ppt/tags/tag797.xml" ContentType="application/vnd.openxmlformats-officedocument.presentationml.tags+xml"/>
  <Override PartName="/ppt/tags/tag798.xml" ContentType="application/vnd.openxmlformats-officedocument.presentationml.tags+xml"/>
  <Override PartName="/ppt/tags/tag799.xml" ContentType="application/vnd.openxmlformats-officedocument.presentationml.tags+xml"/>
  <Override PartName="/ppt/tags/tag800.xml" ContentType="application/vnd.openxmlformats-officedocument.presentationml.tags+xml"/>
  <Override PartName="/ppt/tags/tag801.xml" ContentType="application/vnd.openxmlformats-officedocument.presentationml.tags+xml"/>
  <Override PartName="/ppt/tags/tag802.xml" ContentType="application/vnd.openxmlformats-officedocument.presentationml.tags+xml"/>
  <Override PartName="/ppt/tags/tag803.xml" ContentType="application/vnd.openxmlformats-officedocument.presentationml.tags+xml"/>
  <Override PartName="/ppt/tags/tag804.xml" ContentType="application/vnd.openxmlformats-officedocument.presentationml.tags+xml"/>
  <Override PartName="/ppt/tags/tag805.xml" ContentType="application/vnd.openxmlformats-officedocument.presentationml.tags+xml"/>
  <Override PartName="/ppt/tags/tag806.xml" ContentType="application/vnd.openxmlformats-officedocument.presentationml.tags+xml"/>
  <Override PartName="/ppt/tags/tag807.xml" ContentType="application/vnd.openxmlformats-officedocument.presentationml.tags+xml"/>
  <Override PartName="/ppt/tags/tag808.xml" ContentType="application/vnd.openxmlformats-officedocument.presentationml.tags+xml"/>
  <Override PartName="/ppt/tags/tag809.xml" ContentType="application/vnd.openxmlformats-officedocument.presentationml.tags+xml"/>
  <Override PartName="/ppt/tags/tag810.xml" ContentType="application/vnd.openxmlformats-officedocument.presentationml.tags+xml"/>
  <Override PartName="/ppt/tags/tag811.xml" ContentType="application/vnd.openxmlformats-officedocument.presentationml.tags+xml"/>
  <Override PartName="/ppt/tags/tag812.xml" ContentType="application/vnd.openxmlformats-officedocument.presentationml.tags+xml"/>
  <Override PartName="/ppt/tags/tag813.xml" ContentType="application/vnd.openxmlformats-officedocument.presentationml.tags+xml"/>
  <Override PartName="/ppt/tags/tag814.xml" ContentType="application/vnd.openxmlformats-officedocument.presentationml.tags+xml"/>
  <Override PartName="/ppt/tags/tag815.xml" ContentType="application/vnd.openxmlformats-officedocument.presentationml.tags+xml"/>
  <Override PartName="/ppt/tags/tag816.xml" ContentType="application/vnd.openxmlformats-officedocument.presentationml.tags+xml"/>
  <Override PartName="/ppt/tags/tag817.xml" ContentType="application/vnd.openxmlformats-officedocument.presentationml.tags+xml"/>
  <Override PartName="/ppt/tags/tag818.xml" ContentType="application/vnd.openxmlformats-officedocument.presentationml.tags+xml"/>
  <Override PartName="/ppt/tags/tag819.xml" ContentType="application/vnd.openxmlformats-officedocument.presentationml.tags+xml"/>
  <Override PartName="/ppt/tags/tag820.xml" ContentType="application/vnd.openxmlformats-officedocument.presentationml.tags+xml"/>
  <Override PartName="/ppt/tags/tag821.xml" ContentType="application/vnd.openxmlformats-officedocument.presentationml.tags+xml"/>
  <Override PartName="/ppt/tags/tag822.xml" ContentType="application/vnd.openxmlformats-officedocument.presentationml.tags+xml"/>
  <Override PartName="/ppt/tags/tag823.xml" ContentType="application/vnd.openxmlformats-officedocument.presentationml.tags+xml"/>
  <Override PartName="/ppt/tags/tag824.xml" ContentType="application/vnd.openxmlformats-officedocument.presentationml.tags+xml"/>
  <Override PartName="/ppt/tags/tag825.xml" ContentType="application/vnd.openxmlformats-officedocument.presentationml.tags+xml"/>
  <Override PartName="/ppt/tags/tag826.xml" ContentType="application/vnd.openxmlformats-officedocument.presentationml.tags+xml"/>
  <Override PartName="/ppt/tags/tag827.xml" ContentType="application/vnd.openxmlformats-officedocument.presentationml.tags+xml"/>
  <Override PartName="/ppt/tags/tag828.xml" ContentType="application/vnd.openxmlformats-officedocument.presentationml.tags+xml"/>
  <Override PartName="/ppt/tags/tag829.xml" ContentType="application/vnd.openxmlformats-officedocument.presentationml.tags+xml"/>
  <Override PartName="/ppt/tags/tag830.xml" ContentType="application/vnd.openxmlformats-officedocument.presentationml.tags+xml"/>
  <Override PartName="/ppt/tags/tag831.xml" ContentType="application/vnd.openxmlformats-officedocument.presentationml.tags+xml"/>
  <Override PartName="/ppt/tags/tag832.xml" ContentType="application/vnd.openxmlformats-officedocument.presentationml.tags+xml"/>
  <Override PartName="/ppt/tags/tag833.xml" ContentType="application/vnd.openxmlformats-officedocument.presentationml.tags+xml"/>
  <Override PartName="/ppt/tags/tag834.xml" ContentType="application/vnd.openxmlformats-officedocument.presentationml.tags+xml"/>
  <Override PartName="/ppt/tags/tag835.xml" ContentType="application/vnd.openxmlformats-officedocument.presentationml.tags+xml"/>
  <Override PartName="/ppt/tags/tag836.xml" ContentType="application/vnd.openxmlformats-officedocument.presentationml.tags+xml"/>
  <Override PartName="/ppt/tags/tag837.xml" ContentType="application/vnd.openxmlformats-officedocument.presentationml.tags+xml"/>
  <Override PartName="/ppt/tags/tag838.xml" ContentType="application/vnd.openxmlformats-officedocument.presentationml.tags+xml"/>
  <Override PartName="/ppt/tags/tag839.xml" ContentType="application/vnd.openxmlformats-officedocument.presentationml.tags+xml"/>
  <Override PartName="/ppt/tags/tag840.xml" ContentType="application/vnd.openxmlformats-officedocument.presentationml.tags+xml"/>
  <Override PartName="/ppt/tags/tag841.xml" ContentType="application/vnd.openxmlformats-officedocument.presentationml.tags+xml"/>
  <Override PartName="/ppt/tags/tag842.xml" ContentType="application/vnd.openxmlformats-officedocument.presentationml.tags+xml"/>
  <Override PartName="/ppt/tags/tag843.xml" ContentType="application/vnd.openxmlformats-officedocument.presentationml.tags+xml"/>
  <Override PartName="/ppt/tags/tag844.xml" ContentType="application/vnd.openxmlformats-officedocument.presentationml.tags+xml"/>
  <Override PartName="/ppt/tags/tag845.xml" ContentType="application/vnd.openxmlformats-officedocument.presentationml.tags+xml"/>
  <Override PartName="/ppt/tags/tag846.xml" ContentType="application/vnd.openxmlformats-officedocument.presentationml.tags+xml"/>
  <Override PartName="/ppt/tags/tag847.xml" ContentType="application/vnd.openxmlformats-officedocument.presentationml.tags+xml"/>
  <Override PartName="/ppt/tags/tag848.xml" ContentType="application/vnd.openxmlformats-officedocument.presentationml.tags+xml"/>
  <Override PartName="/ppt/tags/tag849.xml" ContentType="application/vnd.openxmlformats-officedocument.presentationml.tags+xml"/>
  <Override PartName="/ppt/tags/tag850.xml" ContentType="application/vnd.openxmlformats-officedocument.presentationml.tags+xml"/>
  <Override PartName="/ppt/tags/tag851.xml" ContentType="application/vnd.openxmlformats-officedocument.presentationml.tags+xml"/>
  <Override PartName="/ppt/tags/tag852.xml" ContentType="application/vnd.openxmlformats-officedocument.presentationml.tags+xml"/>
  <Override PartName="/ppt/tags/tag853.xml" ContentType="application/vnd.openxmlformats-officedocument.presentationml.tags+xml"/>
  <Override PartName="/ppt/tags/tag854.xml" ContentType="application/vnd.openxmlformats-officedocument.presentationml.tags+xml"/>
  <Override PartName="/ppt/tags/tag855.xml" ContentType="application/vnd.openxmlformats-officedocument.presentationml.tags+xml"/>
  <Override PartName="/ppt/tags/tag856.xml" ContentType="application/vnd.openxmlformats-officedocument.presentationml.tags+xml"/>
  <Override PartName="/ppt/tags/tag857.xml" ContentType="application/vnd.openxmlformats-officedocument.presentationml.tags+xml"/>
  <Override PartName="/ppt/tags/tag858.xml" ContentType="application/vnd.openxmlformats-officedocument.presentationml.tags+xml"/>
  <Override PartName="/ppt/tags/tag859.xml" ContentType="application/vnd.openxmlformats-officedocument.presentationml.tags+xml"/>
  <Override PartName="/ppt/tags/tag860.xml" ContentType="application/vnd.openxmlformats-officedocument.presentationml.tags+xml"/>
  <Override PartName="/ppt/tags/tag861.xml" ContentType="application/vnd.openxmlformats-officedocument.presentationml.tags+xml"/>
  <Override PartName="/ppt/tags/tag862.xml" ContentType="application/vnd.openxmlformats-officedocument.presentationml.tags+xml"/>
  <Override PartName="/ppt/tags/tag863.xml" ContentType="application/vnd.openxmlformats-officedocument.presentationml.tags+xml"/>
  <Override PartName="/ppt/tags/tag864.xml" ContentType="application/vnd.openxmlformats-officedocument.presentationml.tags+xml"/>
  <Override PartName="/ppt/tags/tag865.xml" ContentType="application/vnd.openxmlformats-officedocument.presentationml.tags+xml"/>
  <Override PartName="/ppt/tags/tag866.xml" ContentType="application/vnd.openxmlformats-officedocument.presentationml.tags+xml"/>
  <Override PartName="/ppt/tags/tag867.xml" ContentType="application/vnd.openxmlformats-officedocument.presentationml.tags+xml"/>
  <Override PartName="/ppt/tags/tag868.xml" ContentType="application/vnd.openxmlformats-officedocument.presentationml.tags+xml"/>
  <Override PartName="/ppt/tags/tag869.xml" ContentType="application/vnd.openxmlformats-officedocument.presentationml.tags+xml"/>
  <Override PartName="/ppt/tags/tag870.xml" ContentType="application/vnd.openxmlformats-officedocument.presentationml.tags+xml"/>
  <Override PartName="/ppt/tags/tag871.xml" ContentType="application/vnd.openxmlformats-officedocument.presentationml.tags+xml"/>
  <Override PartName="/ppt/tags/tag872.xml" ContentType="application/vnd.openxmlformats-officedocument.presentationml.tags+xml"/>
  <Override PartName="/ppt/tags/tag873.xml" ContentType="application/vnd.openxmlformats-officedocument.presentationml.tags+xml"/>
  <Override PartName="/ppt/tags/tag874.xml" ContentType="application/vnd.openxmlformats-officedocument.presentationml.tags+xml"/>
  <Override PartName="/ppt/tags/tag875.xml" ContentType="application/vnd.openxmlformats-officedocument.presentationml.tags+xml"/>
  <Override PartName="/ppt/tags/tag876.xml" ContentType="application/vnd.openxmlformats-officedocument.presentationml.tags+xml"/>
  <Override PartName="/ppt/tags/tag877.xml" ContentType="application/vnd.openxmlformats-officedocument.presentationml.tags+xml"/>
  <Override PartName="/ppt/tags/tag878.xml" ContentType="application/vnd.openxmlformats-officedocument.presentationml.tags+xml"/>
  <Override PartName="/ppt/tags/tag879.xml" ContentType="application/vnd.openxmlformats-officedocument.presentationml.tags+xml"/>
  <Override PartName="/ppt/tags/tag880.xml" ContentType="application/vnd.openxmlformats-officedocument.presentationml.tags+xml"/>
  <Override PartName="/ppt/tags/tag881.xml" ContentType="application/vnd.openxmlformats-officedocument.presentationml.tags+xml"/>
  <Override PartName="/ppt/tags/tag882.xml" ContentType="application/vnd.openxmlformats-officedocument.presentationml.tags+xml"/>
  <Override PartName="/ppt/tags/tag883.xml" ContentType="application/vnd.openxmlformats-officedocument.presentationml.tags+xml"/>
  <Override PartName="/ppt/tags/tag884.xml" ContentType="application/vnd.openxmlformats-officedocument.presentationml.tags+xml"/>
  <Override PartName="/ppt/tags/tag885.xml" ContentType="application/vnd.openxmlformats-officedocument.presentationml.tags+xml"/>
  <Override PartName="/ppt/tags/tag886.xml" ContentType="application/vnd.openxmlformats-officedocument.presentationml.tags+xml"/>
  <Override PartName="/ppt/tags/tag887.xml" ContentType="application/vnd.openxmlformats-officedocument.presentationml.tags+xml"/>
  <Override PartName="/ppt/tags/tag888.xml" ContentType="application/vnd.openxmlformats-officedocument.presentationml.tags+xml"/>
  <Override PartName="/ppt/tags/tag889.xml" ContentType="application/vnd.openxmlformats-officedocument.presentationml.tags+xml"/>
  <Override PartName="/ppt/tags/tag890.xml" ContentType="application/vnd.openxmlformats-officedocument.presentationml.tags+xml"/>
  <Override PartName="/ppt/tags/tag891.xml" ContentType="application/vnd.openxmlformats-officedocument.presentationml.tags+xml"/>
  <Override PartName="/ppt/tags/tag892.xml" ContentType="application/vnd.openxmlformats-officedocument.presentationml.tags+xml"/>
  <Override PartName="/ppt/tags/tag893.xml" ContentType="application/vnd.openxmlformats-officedocument.presentationml.tags+xml"/>
  <Override PartName="/ppt/tags/tag894.xml" ContentType="application/vnd.openxmlformats-officedocument.presentationml.tags+xml"/>
  <Override PartName="/ppt/tags/tag895.xml" ContentType="application/vnd.openxmlformats-officedocument.presentationml.tags+xml"/>
  <Override PartName="/ppt/tags/tag896.xml" ContentType="application/vnd.openxmlformats-officedocument.presentationml.tags+xml"/>
  <Override PartName="/ppt/tags/tag897.xml" ContentType="application/vnd.openxmlformats-officedocument.presentationml.tags+xml"/>
  <Override PartName="/ppt/tags/tag898.xml" ContentType="application/vnd.openxmlformats-officedocument.presentationml.tags+xml"/>
  <Override PartName="/ppt/tags/tag899.xml" ContentType="application/vnd.openxmlformats-officedocument.presentationml.tags+xml"/>
  <Override PartName="/ppt/tags/tag900.xml" ContentType="application/vnd.openxmlformats-officedocument.presentationml.tags+xml"/>
  <Override PartName="/ppt/tags/tag901.xml" ContentType="application/vnd.openxmlformats-officedocument.presentationml.tags+xml"/>
  <Override PartName="/ppt/tags/tag902.xml" ContentType="application/vnd.openxmlformats-officedocument.presentationml.tags+xml"/>
  <Override PartName="/ppt/tags/tag903.xml" ContentType="application/vnd.openxmlformats-officedocument.presentationml.tags+xml"/>
  <Override PartName="/ppt/tags/tag904.xml" ContentType="application/vnd.openxmlformats-officedocument.presentationml.tags+xml"/>
  <Override PartName="/ppt/tags/tag905.xml" ContentType="application/vnd.openxmlformats-officedocument.presentationml.tags+xml"/>
  <Override PartName="/ppt/tags/tag906.xml" ContentType="application/vnd.openxmlformats-officedocument.presentationml.tags+xml"/>
  <Override PartName="/ppt/tags/tag907.xml" ContentType="application/vnd.openxmlformats-officedocument.presentationml.tags+xml"/>
  <Override PartName="/ppt/tags/tag908.xml" ContentType="application/vnd.openxmlformats-officedocument.presentationml.tags+xml"/>
  <Override PartName="/ppt/tags/tag909.xml" ContentType="application/vnd.openxmlformats-officedocument.presentationml.tags+xml"/>
  <Override PartName="/ppt/tags/tag910.xml" ContentType="application/vnd.openxmlformats-officedocument.presentationml.tags+xml"/>
  <Override PartName="/ppt/tags/tag911.xml" ContentType="application/vnd.openxmlformats-officedocument.presentationml.tags+xml"/>
  <Override PartName="/ppt/tags/tag912.xml" ContentType="application/vnd.openxmlformats-officedocument.presentationml.tags+xml"/>
  <Override PartName="/ppt/tags/tag913.xml" ContentType="application/vnd.openxmlformats-officedocument.presentationml.tags+xml"/>
  <Override PartName="/ppt/tags/tag914.xml" ContentType="application/vnd.openxmlformats-officedocument.presentationml.tags+xml"/>
  <Override PartName="/ppt/tags/tag915.xml" ContentType="application/vnd.openxmlformats-officedocument.presentationml.tags+xml"/>
  <Override PartName="/ppt/tags/tag916.xml" ContentType="application/vnd.openxmlformats-officedocument.presentationml.tags+xml"/>
  <Override PartName="/ppt/tags/tag917.xml" ContentType="application/vnd.openxmlformats-officedocument.presentationml.tags+xml"/>
  <Override PartName="/ppt/tags/tag918.xml" ContentType="application/vnd.openxmlformats-officedocument.presentationml.tags+xml"/>
  <Override PartName="/ppt/tags/tag919.xml" ContentType="application/vnd.openxmlformats-officedocument.presentationml.tags+xml"/>
  <Override PartName="/ppt/tags/tag920.xml" ContentType="application/vnd.openxmlformats-officedocument.presentationml.tags+xml"/>
  <Override PartName="/ppt/tags/tag921.xml" ContentType="application/vnd.openxmlformats-officedocument.presentationml.tags+xml"/>
  <Override PartName="/ppt/tags/tag922.xml" ContentType="application/vnd.openxmlformats-officedocument.presentationml.tags+xml"/>
  <Override PartName="/ppt/tags/tag923.xml" ContentType="application/vnd.openxmlformats-officedocument.presentationml.tags+xml"/>
  <Override PartName="/ppt/tags/tag924.xml" ContentType="application/vnd.openxmlformats-officedocument.presentationml.tags+xml"/>
  <Override PartName="/ppt/tags/tag925.xml" ContentType="application/vnd.openxmlformats-officedocument.presentationml.tags+xml"/>
  <Override PartName="/ppt/tags/tag926.xml" ContentType="application/vnd.openxmlformats-officedocument.presentationml.tags+xml"/>
  <Override PartName="/ppt/tags/tag927.xml" ContentType="application/vnd.openxmlformats-officedocument.presentationml.tags+xml"/>
  <Override PartName="/ppt/tags/tag928.xml" ContentType="application/vnd.openxmlformats-officedocument.presentationml.tags+xml"/>
  <Override PartName="/ppt/tags/tag929.xml" ContentType="application/vnd.openxmlformats-officedocument.presentationml.tags+xml"/>
  <Override PartName="/ppt/tags/tag930.xml" ContentType="application/vnd.openxmlformats-officedocument.presentationml.tags+xml"/>
  <Override PartName="/ppt/tags/tag931.xml" ContentType="application/vnd.openxmlformats-officedocument.presentationml.tags+xml"/>
  <Override PartName="/ppt/tags/tag932.xml" ContentType="application/vnd.openxmlformats-officedocument.presentationml.tags+xml"/>
  <Override PartName="/ppt/tags/tag933.xml" ContentType="application/vnd.openxmlformats-officedocument.presentationml.tags+xml"/>
  <Override PartName="/ppt/tags/tag934.xml" ContentType="application/vnd.openxmlformats-officedocument.presentationml.tags+xml"/>
  <Override PartName="/ppt/tags/tag935.xml" ContentType="application/vnd.openxmlformats-officedocument.presentationml.tags+xml"/>
  <Override PartName="/ppt/tags/tag936.xml" ContentType="application/vnd.openxmlformats-officedocument.presentationml.tags+xml"/>
  <Override PartName="/ppt/tags/tag937.xml" ContentType="application/vnd.openxmlformats-officedocument.presentationml.tags+xml"/>
  <Override PartName="/ppt/tags/tag938.xml" ContentType="application/vnd.openxmlformats-officedocument.presentationml.tags+xml"/>
  <Override PartName="/ppt/tags/tag939.xml" ContentType="application/vnd.openxmlformats-officedocument.presentationml.tags+xml"/>
  <Override PartName="/ppt/tags/tag940.xml" ContentType="application/vnd.openxmlformats-officedocument.presentationml.tags+xml"/>
  <Override PartName="/ppt/tags/tag941.xml" ContentType="application/vnd.openxmlformats-officedocument.presentationml.tags+xml"/>
  <Override PartName="/ppt/tags/tag942.xml" ContentType="application/vnd.openxmlformats-officedocument.presentationml.tags+xml"/>
  <Override PartName="/ppt/tags/tag943.xml" ContentType="application/vnd.openxmlformats-officedocument.presentationml.tags+xml"/>
  <Override PartName="/ppt/tags/tag944.xml" ContentType="application/vnd.openxmlformats-officedocument.presentationml.tags+xml"/>
  <Override PartName="/ppt/tags/tag945.xml" ContentType="application/vnd.openxmlformats-officedocument.presentationml.tags+xml"/>
  <Override PartName="/ppt/tags/tag946.xml" ContentType="application/vnd.openxmlformats-officedocument.presentationml.tags+xml"/>
  <Override PartName="/ppt/tags/tag947.xml" ContentType="application/vnd.openxmlformats-officedocument.presentationml.tags+xml"/>
  <Override PartName="/ppt/tags/tag948.xml" ContentType="application/vnd.openxmlformats-officedocument.presentationml.tags+xml"/>
  <Override PartName="/ppt/tags/tag949.xml" ContentType="application/vnd.openxmlformats-officedocument.presentationml.tags+xml"/>
  <Override PartName="/ppt/tags/tag950.xml" ContentType="application/vnd.openxmlformats-officedocument.presentationml.tags+xml"/>
  <Override PartName="/ppt/tags/tag951.xml" ContentType="application/vnd.openxmlformats-officedocument.presentationml.tags+xml"/>
  <Override PartName="/ppt/tags/tag952.xml" ContentType="application/vnd.openxmlformats-officedocument.presentationml.tags+xml"/>
  <Override PartName="/ppt/tags/tag953.xml" ContentType="application/vnd.openxmlformats-officedocument.presentationml.tags+xml"/>
  <Override PartName="/ppt/tags/tag954.xml" ContentType="application/vnd.openxmlformats-officedocument.presentationml.tags+xml"/>
  <Override PartName="/ppt/tags/tag955.xml" ContentType="application/vnd.openxmlformats-officedocument.presentationml.tags+xml"/>
  <Override PartName="/ppt/tags/tag956.xml" ContentType="application/vnd.openxmlformats-officedocument.presentationml.tags+xml"/>
  <Override PartName="/ppt/tags/tag957.xml" ContentType="application/vnd.openxmlformats-officedocument.presentationml.tags+xml"/>
  <Override PartName="/ppt/tags/tag958.xml" ContentType="application/vnd.openxmlformats-officedocument.presentationml.tags+xml"/>
  <Override PartName="/ppt/tags/tag959.xml" ContentType="application/vnd.openxmlformats-officedocument.presentationml.tags+xml"/>
  <Override PartName="/ppt/tags/tag960.xml" ContentType="application/vnd.openxmlformats-officedocument.presentationml.tags+xml"/>
  <Override PartName="/ppt/tags/tag961.xml" ContentType="application/vnd.openxmlformats-officedocument.presentationml.tags+xml"/>
  <Override PartName="/ppt/tags/tag962.xml" ContentType="application/vnd.openxmlformats-officedocument.presentationml.tags+xml"/>
  <Override PartName="/ppt/tags/tag963.xml" ContentType="application/vnd.openxmlformats-officedocument.presentationml.tags+xml"/>
  <Override PartName="/ppt/tags/tag964.xml" ContentType="application/vnd.openxmlformats-officedocument.presentationml.tags+xml"/>
  <Override PartName="/ppt/tags/tag965.xml" ContentType="application/vnd.openxmlformats-officedocument.presentationml.tags+xml"/>
  <Override PartName="/ppt/tags/tag966.xml" ContentType="application/vnd.openxmlformats-officedocument.presentationml.tags+xml"/>
  <Override PartName="/ppt/tags/tag967.xml" ContentType="application/vnd.openxmlformats-officedocument.presentationml.tags+xml"/>
  <Override PartName="/ppt/tags/tag968.xml" ContentType="application/vnd.openxmlformats-officedocument.presentationml.tags+xml"/>
  <Override PartName="/ppt/tags/tag969.xml" ContentType="application/vnd.openxmlformats-officedocument.presentationml.tags+xml"/>
  <Override PartName="/ppt/tags/tag970.xml" ContentType="application/vnd.openxmlformats-officedocument.presentationml.tags+xml"/>
  <Override PartName="/ppt/tags/tag971.xml" ContentType="application/vnd.openxmlformats-officedocument.presentationml.tags+xml"/>
  <Override PartName="/ppt/tags/tag972.xml" ContentType="application/vnd.openxmlformats-officedocument.presentationml.tags+xml"/>
  <Override PartName="/ppt/tags/tag973.xml" ContentType="application/vnd.openxmlformats-officedocument.presentationml.tags+xml"/>
  <Override PartName="/ppt/tags/tag974.xml" ContentType="application/vnd.openxmlformats-officedocument.presentationml.tags+xml"/>
  <Override PartName="/ppt/tags/tag975.xml" ContentType="application/vnd.openxmlformats-officedocument.presentationml.tags+xml"/>
  <Override PartName="/ppt/tags/tag976.xml" ContentType="application/vnd.openxmlformats-officedocument.presentationml.tags+xml"/>
  <Override PartName="/ppt/tags/tag977.xml" ContentType="application/vnd.openxmlformats-officedocument.presentationml.tags+xml"/>
  <Override PartName="/ppt/tags/tag978.xml" ContentType="application/vnd.openxmlformats-officedocument.presentationml.tags+xml"/>
  <Override PartName="/ppt/tags/tag979.xml" ContentType="application/vnd.openxmlformats-officedocument.presentationml.tags+xml"/>
  <Override PartName="/ppt/tags/tag980.xml" ContentType="application/vnd.openxmlformats-officedocument.presentationml.tags+xml"/>
  <Override PartName="/ppt/tags/tag981.xml" ContentType="application/vnd.openxmlformats-officedocument.presentationml.tags+xml"/>
  <Override PartName="/ppt/tags/tag982.xml" ContentType="application/vnd.openxmlformats-officedocument.presentationml.tags+xml"/>
  <Override PartName="/ppt/tags/tag983.xml" ContentType="application/vnd.openxmlformats-officedocument.presentationml.tags+xml"/>
  <Override PartName="/ppt/tags/tag984.xml" ContentType="application/vnd.openxmlformats-officedocument.presentationml.tags+xml"/>
  <Override PartName="/ppt/tags/tag985.xml" ContentType="application/vnd.openxmlformats-officedocument.presentationml.tags+xml"/>
  <Override PartName="/ppt/tags/tag986.xml" ContentType="application/vnd.openxmlformats-officedocument.presentationml.tags+xml"/>
  <Override PartName="/ppt/tags/tag987.xml" ContentType="application/vnd.openxmlformats-officedocument.presentationml.tags+xml"/>
  <Override PartName="/ppt/tags/tag988.xml" ContentType="application/vnd.openxmlformats-officedocument.presentationml.tags+xml"/>
  <Override PartName="/ppt/tags/tag989.xml" ContentType="application/vnd.openxmlformats-officedocument.presentationml.tags+xml"/>
  <Override PartName="/ppt/tags/tag990.xml" ContentType="application/vnd.openxmlformats-officedocument.presentationml.tags+xml"/>
  <Override PartName="/ppt/tags/tag991.xml" ContentType="application/vnd.openxmlformats-officedocument.presentationml.tags+xml"/>
  <Override PartName="/ppt/tags/tag992.xml" ContentType="application/vnd.openxmlformats-officedocument.presentationml.tags+xml"/>
  <Override PartName="/ppt/tags/tag993.xml" ContentType="application/vnd.openxmlformats-officedocument.presentationml.tags+xml"/>
  <Override PartName="/ppt/tags/tag994.xml" ContentType="application/vnd.openxmlformats-officedocument.presentationml.tags+xml"/>
  <Override PartName="/ppt/tags/tag995.xml" ContentType="application/vnd.openxmlformats-officedocument.presentationml.tags+xml"/>
  <Override PartName="/ppt/tags/tag996.xml" ContentType="application/vnd.openxmlformats-officedocument.presentationml.tags+xml"/>
  <Override PartName="/ppt/tags/tag997.xml" ContentType="application/vnd.openxmlformats-officedocument.presentationml.tags+xml"/>
  <Override PartName="/ppt/tags/tag998.xml" ContentType="application/vnd.openxmlformats-officedocument.presentationml.tags+xml"/>
  <Override PartName="/ppt/tags/tag999.xml" ContentType="application/vnd.openxmlformats-officedocument.presentationml.tags+xml"/>
  <Override PartName="/ppt/tags/tag1000.xml" ContentType="application/vnd.openxmlformats-officedocument.presentationml.tags+xml"/>
  <Override PartName="/ppt/tags/tag1001.xml" ContentType="application/vnd.openxmlformats-officedocument.presentationml.tags+xml"/>
  <Override PartName="/ppt/tags/tag1002.xml" ContentType="application/vnd.openxmlformats-officedocument.presentationml.tags+xml"/>
  <Override PartName="/ppt/tags/tag1003.xml" ContentType="application/vnd.openxmlformats-officedocument.presentationml.tags+xml"/>
  <Override PartName="/ppt/tags/tag1004.xml" ContentType="application/vnd.openxmlformats-officedocument.presentationml.tags+xml"/>
  <Override PartName="/ppt/tags/tag1005.xml" ContentType="application/vnd.openxmlformats-officedocument.presentationml.tags+xml"/>
  <Override PartName="/ppt/tags/tag1006.xml" ContentType="application/vnd.openxmlformats-officedocument.presentationml.tags+xml"/>
  <Override PartName="/ppt/tags/tag1007.xml" ContentType="application/vnd.openxmlformats-officedocument.presentationml.tags+xml"/>
  <Override PartName="/ppt/tags/tag1008.xml" ContentType="application/vnd.openxmlformats-officedocument.presentationml.tags+xml"/>
  <Override PartName="/ppt/tags/tag1009.xml" ContentType="application/vnd.openxmlformats-officedocument.presentationml.tags+xml"/>
  <Override PartName="/ppt/tags/tag1010.xml" ContentType="application/vnd.openxmlformats-officedocument.presentationml.tags+xml"/>
  <Override PartName="/ppt/tags/tag1011.xml" ContentType="application/vnd.openxmlformats-officedocument.presentationml.tags+xml"/>
  <Override PartName="/ppt/tags/tag1012.xml" ContentType="application/vnd.openxmlformats-officedocument.presentationml.tags+xml"/>
  <Override PartName="/ppt/tags/tag1013.xml" ContentType="application/vnd.openxmlformats-officedocument.presentationml.tags+xml"/>
  <Override PartName="/ppt/tags/tag1014.xml" ContentType="application/vnd.openxmlformats-officedocument.presentationml.tags+xml"/>
  <Override PartName="/ppt/tags/tag1015.xml" ContentType="application/vnd.openxmlformats-officedocument.presentationml.tags+xml"/>
  <Override PartName="/ppt/tags/tag1016.xml" ContentType="application/vnd.openxmlformats-officedocument.presentationml.tags+xml"/>
  <Override PartName="/ppt/tags/tag1017.xml" ContentType="application/vnd.openxmlformats-officedocument.presentationml.tags+xml"/>
  <Override PartName="/ppt/tags/tag1018.xml" ContentType="application/vnd.openxmlformats-officedocument.presentationml.tags+xml"/>
  <Override PartName="/ppt/tags/tag1019.xml" ContentType="application/vnd.openxmlformats-officedocument.presentationml.tags+xml"/>
  <Override PartName="/ppt/tags/tag1020.xml" ContentType="application/vnd.openxmlformats-officedocument.presentationml.tags+xml"/>
  <Override PartName="/ppt/tags/tag1021.xml" ContentType="application/vnd.openxmlformats-officedocument.presentationml.tags+xml"/>
  <Override PartName="/ppt/tags/tag1022.xml" ContentType="application/vnd.openxmlformats-officedocument.presentationml.tags+xml"/>
  <Override PartName="/ppt/tags/tag1023.xml" ContentType="application/vnd.openxmlformats-officedocument.presentationml.tags+xml"/>
  <Override PartName="/ppt/tags/tag1024.xml" ContentType="application/vnd.openxmlformats-officedocument.presentationml.tags+xml"/>
  <Override PartName="/ppt/tags/tag1025.xml" ContentType="application/vnd.openxmlformats-officedocument.presentationml.tags+xml"/>
  <Override PartName="/ppt/tags/tag1026.xml" ContentType="application/vnd.openxmlformats-officedocument.presentationml.tags+xml"/>
  <Override PartName="/ppt/tags/tag1027.xml" ContentType="application/vnd.openxmlformats-officedocument.presentationml.tags+xml"/>
  <Override PartName="/ppt/tags/tag1028.xml" ContentType="application/vnd.openxmlformats-officedocument.presentationml.tags+xml"/>
  <Override PartName="/ppt/tags/tag1029.xml" ContentType="application/vnd.openxmlformats-officedocument.presentationml.tags+xml"/>
  <Override PartName="/ppt/tags/tag1030.xml" ContentType="application/vnd.openxmlformats-officedocument.presentationml.tags+xml"/>
  <Override PartName="/ppt/tags/tag1031.xml" ContentType="application/vnd.openxmlformats-officedocument.presentationml.tags+xml"/>
  <Override PartName="/ppt/tags/tag1032.xml" ContentType="application/vnd.openxmlformats-officedocument.presentationml.tags+xml"/>
  <Override PartName="/ppt/tags/tag1033.xml" ContentType="application/vnd.openxmlformats-officedocument.presentationml.tags+xml"/>
  <Override PartName="/ppt/tags/tag1034.xml" ContentType="application/vnd.openxmlformats-officedocument.presentationml.tags+xml"/>
  <Override PartName="/ppt/tags/tag1035.xml" ContentType="application/vnd.openxmlformats-officedocument.presentationml.tags+xml"/>
  <Override PartName="/ppt/tags/tag1036.xml" ContentType="application/vnd.openxmlformats-officedocument.presentationml.tags+xml"/>
  <Override PartName="/ppt/tags/tag1037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25" r:id="rId2"/>
  </p:sldMasterIdLst>
  <p:notesMasterIdLst>
    <p:notesMasterId r:id="rId38"/>
  </p:notesMasterIdLst>
  <p:handoutMasterIdLst>
    <p:handoutMasterId r:id="rId39"/>
  </p:handoutMasterIdLst>
  <p:sldIdLst>
    <p:sldId id="257" r:id="rId3"/>
    <p:sldId id="261" r:id="rId4"/>
    <p:sldId id="259" r:id="rId5"/>
    <p:sldId id="260" r:id="rId6"/>
    <p:sldId id="262" r:id="rId7"/>
    <p:sldId id="263" r:id="rId8"/>
    <p:sldId id="264" r:id="rId9"/>
    <p:sldId id="265" r:id="rId10"/>
    <p:sldId id="272" r:id="rId11"/>
    <p:sldId id="274" r:id="rId12"/>
    <p:sldId id="287" r:id="rId13"/>
    <p:sldId id="303" r:id="rId14"/>
    <p:sldId id="304" r:id="rId15"/>
    <p:sldId id="305" r:id="rId16"/>
    <p:sldId id="306" r:id="rId17"/>
    <p:sldId id="307" r:id="rId18"/>
    <p:sldId id="309" r:id="rId19"/>
    <p:sldId id="310" r:id="rId20"/>
    <p:sldId id="311" r:id="rId21"/>
    <p:sldId id="316" r:id="rId22"/>
    <p:sldId id="317" r:id="rId23"/>
    <p:sldId id="321" r:id="rId24"/>
    <p:sldId id="322" r:id="rId25"/>
    <p:sldId id="328" r:id="rId26"/>
    <p:sldId id="411" r:id="rId27"/>
    <p:sldId id="422" r:id="rId28"/>
    <p:sldId id="424" r:id="rId29"/>
    <p:sldId id="426" r:id="rId30"/>
    <p:sldId id="427" r:id="rId31"/>
    <p:sldId id="431" r:id="rId32"/>
    <p:sldId id="441" r:id="rId33"/>
    <p:sldId id="437" r:id="rId34"/>
    <p:sldId id="438" r:id="rId35"/>
    <p:sldId id="439" r:id="rId36"/>
    <p:sldId id="440" r:id="rId37"/>
  </p:sldIdLst>
  <p:sldSz cx="9902825" cy="6858000"/>
  <p:notesSz cx="6858000" cy="9144000"/>
  <p:custDataLst>
    <p:tags r:id="rId4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624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104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85">
          <p15:clr>
            <a:srgbClr val="A4A3A4"/>
          </p15:clr>
        </p15:guide>
        <p15:guide id="9" pos="2880">
          <p15:clr>
            <a:srgbClr val="A4A3A4"/>
          </p15:clr>
        </p15:guide>
        <p15:guide id="10" pos="2687">
          <p15:clr>
            <a:srgbClr val="A4A3A4"/>
          </p15:clr>
        </p15:guide>
        <p15:guide id="11" pos="2067">
          <p15:clr>
            <a:srgbClr val="A4A3A4"/>
          </p15:clr>
        </p15:guide>
        <p15:guide id="12" pos="1873">
          <p15:clr>
            <a:srgbClr val="A4A3A4"/>
          </p15:clr>
        </p15:guide>
        <p15:guide id="13" pos="1248">
          <p15:clr>
            <a:srgbClr val="A4A3A4"/>
          </p15:clr>
        </p15:guide>
        <p15:guide id="14" pos="1057">
          <p15:clr>
            <a:srgbClr val="A4A3A4"/>
          </p15:clr>
        </p15:guide>
        <p15:guide id="15" pos="289">
          <p15:clr>
            <a:srgbClr val="A4A3A4"/>
          </p15:clr>
        </p15:guide>
        <p15:guide id="16" pos="350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8FA0"/>
    <a:srgbClr val="000000"/>
    <a:srgbClr val="4F6980"/>
    <a:srgbClr val="44697D"/>
    <a:srgbClr val="816E2C"/>
    <a:srgbClr val="FF3300"/>
    <a:srgbClr val="1B265F"/>
    <a:srgbClr val="CC0000"/>
    <a:srgbClr val="761437"/>
    <a:srgbClr val="A11D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48" autoAdjust="0"/>
    <p:restoredTop sz="94711" autoAdjust="0"/>
  </p:normalViewPr>
  <p:slideViewPr>
    <p:cSldViewPr snapToGrid="0">
      <p:cViewPr varScale="1">
        <p:scale>
          <a:sx n="68" d="100"/>
          <a:sy n="68" d="100"/>
        </p:scale>
        <p:origin x="1416" y="72"/>
      </p:cViewPr>
      <p:guideLst>
        <p:guide orient="horz" pos="2400"/>
        <p:guide orient="horz" pos="624"/>
        <p:guide orient="horz" pos="960"/>
        <p:guide orient="horz" pos="1104"/>
        <p:guide orient="horz" pos="2545"/>
        <p:guide orient="horz" pos="3777"/>
        <p:guide orient="horz" pos="3866"/>
        <p:guide orient="horz" pos="3985"/>
        <p:guide pos="2880"/>
        <p:guide pos="2687"/>
        <p:guide pos="2067"/>
        <p:guide pos="1873"/>
        <p:guide pos="1248"/>
        <p:guide pos="1057"/>
        <p:guide pos="289"/>
        <p:guide pos="35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44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tags" Target="tags/tag1.xml"/><Relationship Id="rId45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\\RCFLONS0002\Teams\Presentation%20Unit%20Admin\Client\General%20work%20folder\Kim%20Nicholson\SlideLibrary\2010\Charts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RCFLONS0002\Teams\Presentation%20Unit%20Admin\Client\General%20work%20folder\Kim%20Nicholson\SlideLibrary\2010\Charts.xlsx" TargetMode="External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'Chart 2'!$B$1</c:f>
              <c:strCache>
                <c:ptCount val="1"/>
                <c:pt idx="0">
                  <c:v>Art</c:v>
                </c:pt>
              </c:strCache>
            </c:strRef>
          </c:tx>
          <c:spPr>
            <a:solidFill>
              <a:srgbClr val="848FA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'Chart 2'!$A$2:$A$4</c:f>
              <c:strCache>
                <c:ptCount val="3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'Chart 2'!$B$2:$B$4</c:f>
              <c:numCache>
                <c:formatCode>General</c:formatCode>
                <c:ptCount val="3"/>
                <c:pt idx="0">
                  <c:v>12.5</c:v>
                </c:pt>
                <c:pt idx="1">
                  <c:v>17</c:v>
                </c:pt>
                <c:pt idx="2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3E-4664-9F87-E12A91392011}"/>
            </c:ext>
          </c:extLst>
        </c:ser>
        <c:ser>
          <c:idx val="1"/>
          <c:order val="1"/>
          <c:tx>
            <c:strRef>
              <c:f>'Chart 2'!$C$1</c:f>
              <c:strCache>
                <c:ptCount val="1"/>
                <c:pt idx="0">
                  <c:v>Badges</c:v>
                </c:pt>
              </c:strCache>
            </c:strRef>
          </c:tx>
          <c:spPr>
            <a:solidFill>
              <a:srgbClr val="FFA028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'Chart 2'!$A$2:$A$4</c:f>
              <c:strCache>
                <c:ptCount val="3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'Chart 2'!$C$2:$C$4</c:f>
              <c:numCache>
                <c:formatCode>General</c:formatCode>
                <c:ptCount val="3"/>
                <c:pt idx="0">
                  <c:v>17</c:v>
                </c:pt>
                <c:pt idx="1">
                  <c:v>11</c:v>
                </c:pt>
                <c:pt idx="2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3E-4664-9F87-E12A91392011}"/>
            </c:ext>
          </c:extLst>
        </c:ser>
        <c:ser>
          <c:idx val="2"/>
          <c:order val="2"/>
          <c:tx>
            <c:strRef>
              <c:f>'Chart 2'!$D$1</c:f>
              <c:strCache>
                <c:ptCount val="1"/>
                <c:pt idx="0">
                  <c:v>Banners</c:v>
                </c:pt>
              </c:strCache>
            </c:strRef>
          </c:tx>
          <c:spPr>
            <a:solidFill>
              <a:srgbClr val="0047B3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aseline="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'Chart 2'!$A$2:$A$4</c:f>
              <c:strCache>
                <c:ptCount val="3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'Chart 2'!$D$2:$D$4</c:f>
              <c:numCache>
                <c:formatCode>General</c:formatCode>
                <c:ptCount val="3"/>
                <c:pt idx="0">
                  <c:v>10</c:v>
                </c:pt>
                <c:pt idx="1">
                  <c:v>21</c:v>
                </c:pt>
                <c:pt idx="2">
                  <c:v>12.7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73E-4664-9F87-E12A91392011}"/>
            </c:ext>
          </c:extLst>
        </c:ser>
        <c:ser>
          <c:idx val="3"/>
          <c:order val="3"/>
          <c:tx>
            <c:strRef>
              <c:f>'Chart 2'!$E$1</c:f>
              <c:strCache>
                <c:ptCount val="1"/>
                <c:pt idx="0">
                  <c:v>Binding</c:v>
                </c:pt>
              </c:strCache>
            </c:strRef>
          </c:tx>
          <c:spPr>
            <a:solidFill>
              <a:srgbClr val="A3D4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'Chart 2'!$A$2:$A$4</c:f>
              <c:strCache>
                <c:ptCount val="3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</c:strCache>
            </c:strRef>
          </c:cat>
          <c:val>
            <c:numRef>
              <c:f>'Chart 2'!$E$2:$E$4</c:f>
              <c:numCache>
                <c:formatCode>General</c:formatCode>
                <c:ptCount val="3"/>
                <c:pt idx="0">
                  <c:v>16</c:v>
                </c:pt>
                <c:pt idx="1">
                  <c:v>15</c:v>
                </c:pt>
                <c:pt idx="2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73E-4664-9F87-E12A913920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6826624"/>
        <c:axId val="216828160"/>
      </c:barChart>
      <c:lineChart>
        <c:grouping val="standard"/>
        <c:varyColors val="0"/>
        <c:ser>
          <c:idx val="4"/>
          <c:order val="4"/>
          <c:tx>
            <c:strRef>
              <c:f>'Chart 2'!$F$1</c:f>
              <c:strCache>
                <c:ptCount val="1"/>
                <c:pt idx="0">
                  <c:v>Price</c:v>
                </c:pt>
              </c:strCache>
            </c:strRef>
          </c:tx>
          <c:marker>
            <c:symbol val="none"/>
          </c:marker>
          <c:val>
            <c:numRef>
              <c:f>'Chart 2'!$F$2:$F$4</c:f>
              <c:numCache>
                <c:formatCode>[$$-409]#,##0.00</c:formatCode>
                <c:ptCount val="3"/>
                <c:pt idx="0">
                  <c:v>20</c:v>
                </c:pt>
                <c:pt idx="1">
                  <c:v>25</c:v>
                </c:pt>
                <c:pt idx="2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73E-4664-9F87-E12A913920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6832256"/>
        <c:axId val="216830336"/>
      </c:lineChart>
      <c:catAx>
        <c:axId val="2168266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 w="15875">
            <a:solidFill>
              <a:srgbClr val="A2968A"/>
            </a:solidFill>
          </a:ln>
        </c:spPr>
        <c:crossAx val="216828160"/>
        <c:crosses val="autoZero"/>
        <c:auto val="1"/>
        <c:lblAlgn val="ctr"/>
        <c:lblOffset val="100"/>
        <c:noMultiLvlLbl val="0"/>
      </c:catAx>
      <c:valAx>
        <c:axId val="216828160"/>
        <c:scaling>
          <c:orientation val="minMax"/>
        </c:scaling>
        <c:delete val="0"/>
        <c:axPos val="l"/>
        <c:majorGridlines>
          <c:spPr>
            <a:ln>
              <a:solidFill>
                <a:srgbClr val="A2968A"/>
              </a:solidFill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800"/>
                </a:pPr>
                <a:r>
                  <a:rPr lang="en-GB" sz="800"/>
                  <a:t>% of total</a:t>
                </a:r>
              </a:p>
            </c:rich>
          </c:tx>
          <c:overlay val="0"/>
        </c:title>
        <c:numFmt formatCode="0%" sourceLinked="1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800"/>
            </a:pPr>
            <a:endParaRPr lang="en-US"/>
          </a:p>
        </c:txPr>
        <c:crossAx val="216826624"/>
        <c:crosses val="autoZero"/>
        <c:crossBetween val="between"/>
        <c:majorUnit val="0.2"/>
      </c:valAx>
      <c:valAx>
        <c:axId val="216830336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800"/>
                </a:pPr>
                <a:r>
                  <a:rPr lang="en-GB" sz="800"/>
                  <a:t>Value ($)</a:t>
                </a:r>
              </a:p>
            </c:rich>
          </c:tx>
          <c:overlay val="0"/>
        </c:title>
        <c:numFmt formatCode="[$$-409]#,##0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800"/>
            </a:pPr>
            <a:endParaRPr lang="en-US"/>
          </a:p>
        </c:txPr>
        <c:crossAx val="216832256"/>
        <c:crosses val="max"/>
        <c:crossBetween val="between"/>
      </c:valAx>
      <c:catAx>
        <c:axId val="216832256"/>
        <c:scaling>
          <c:orientation val="minMax"/>
        </c:scaling>
        <c:delete val="1"/>
        <c:axPos val="b"/>
        <c:majorTickMark val="out"/>
        <c:minorTickMark val="none"/>
        <c:tickLblPos val="nextTo"/>
        <c:crossAx val="216830336"/>
        <c:crosses val="autoZero"/>
        <c:auto val="1"/>
        <c:lblAlgn val="ctr"/>
        <c:lblOffset val="100"/>
        <c:noMultiLvlLbl val="0"/>
      </c:catAx>
    </c:plotArea>
    <c:legend>
      <c:legendPos val="b"/>
      <c:overlay val="0"/>
      <c:txPr>
        <a:bodyPr/>
        <a:lstStyle/>
        <a:p>
          <a:pPr>
            <a:defRPr sz="800"/>
          </a:pPr>
          <a:endParaRPr lang="en-US"/>
        </a:p>
      </c:txPr>
    </c:legend>
    <c:plotVisOnly val="1"/>
    <c:dispBlanksAs val="zero"/>
    <c:showDLblsOverMax val="0"/>
  </c:chart>
  <c:spPr>
    <a:ln>
      <a:noFill/>
    </a:ln>
  </c:spPr>
  <c:txPr>
    <a:bodyPr/>
    <a:lstStyle/>
    <a:p>
      <a:pPr>
        <a:defRPr sz="900">
          <a:latin typeface="Arial" pitchFamily="34" charset="0"/>
          <a:cs typeface="Arial" pitchFamily="34" charset="0"/>
        </a:defRPr>
      </a:pPr>
      <a:endParaRPr lang="en-US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spPr>
            <a:noFill/>
          </c:spPr>
          <c:invertIfNegative val="0"/>
          <c:cat>
            <c:strRef>
              <c:f>'4 on a slide'!$A$1:$A$5</c:f>
              <c:strCache>
                <c:ptCount val="5"/>
                <c:pt idx="0">
                  <c:v>Art</c:v>
                </c:pt>
                <c:pt idx="1">
                  <c:v>Badges</c:v>
                </c:pt>
                <c:pt idx="2">
                  <c:v>Banners</c:v>
                </c:pt>
                <c:pt idx="3">
                  <c:v>Binding</c:v>
                </c:pt>
                <c:pt idx="4">
                  <c:v>cards</c:v>
                </c:pt>
              </c:strCache>
            </c:strRef>
          </c:cat>
          <c:val>
            <c:numRef>
              <c:f>'4 on a slide'!$B$1:$B$5</c:f>
              <c:numCache>
                <c:formatCode>General</c:formatCode>
                <c:ptCount val="5"/>
                <c:pt idx="0">
                  <c:v>12</c:v>
                </c:pt>
                <c:pt idx="1">
                  <c:v>20</c:v>
                </c:pt>
                <c:pt idx="2">
                  <c:v>10</c:v>
                </c:pt>
                <c:pt idx="3">
                  <c:v>15</c:v>
                </c:pt>
                <c:pt idx="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4E-4C1C-989C-BAC56FB24F79}"/>
            </c:ext>
          </c:extLst>
        </c:ser>
        <c:ser>
          <c:idx val="1"/>
          <c:order val="1"/>
          <c:spPr>
            <a:solidFill>
              <a:srgbClr val="848FA0"/>
            </a:solidFill>
          </c:spPr>
          <c:invertIfNegative val="0"/>
          <c:cat>
            <c:strRef>
              <c:f>'4 on a slide'!$A$1:$A$5</c:f>
              <c:strCache>
                <c:ptCount val="5"/>
                <c:pt idx="0">
                  <c:v>Art</c:v>
                </c:pt>
                <c:pt idx="1">
                  <c:v>Badges</c:v>
                </c:pt>
                <c:pt idx="2">
                  <c:v>Banners</c:v>
                </c:pt>
                <c:pt idx="3">
                  <c:v>Binding</c:v>
                </c:pt>
                <c:pt idx="4">
                  <c:v>cards</c:v>
                </c:pt>
              </c:strCache>
            </c:strRef>
          </c:cat>
          <c:val>
            <c:numRef>
              <c:f>'4 on a slide'!$C$1:$C$5</c:f>
              <c:numCache>
                <c:formatCode>General</c:formatCode>
                <c:ptCount val="5"/>
                <c:pt idx="0">
                  <c:v>18</c:v>
                </c:pt>
                <c:pt idx="1">
                  <c:v>30</c:v>
                </c:pt>
                <c:pt idx="2">
                  <c:v>20</c:v>
                </c:pt>
                <c:pt idx="3">
                  <c:v>15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D4E-4C1C-989C-BAC56FB24F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6837120"/>
        <c:axId val="238219264"/>
      </c:barChart>
      <c:catAx>
        <c:axId val="216837120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5875">
            <a:solidFill>
              <a:srgbClr val="A2968A"/>
            </a:solidFill>
          </a:ln>
        </c:spPr>
        <c:crossAx val="238219264"/>
        <c:crosses val="autoZero"/>
        <c:auto val="1"/>
        <c:lblAlgn val="ctr"/>
        <c:lblOffset val="100"/>
        <c:noMultiLvlLbl val="0"/>
      </c:catAx>
      <c:valAx>
        <c:axId val="238219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>
            <a:noFill/>
          </a:ln>
        </c:spPr>
        <c:crossAx val="216837120"/>
        <c:crosses val="autoZero"/>
        <c:crossBetween val="between"/>
      </c:valAx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800">
          <a:latin typeface="Arial" pitchFamily="34" charset="0"/>
          <a:cs typeface="Arial" pitchFamily="34" charset="0"/>
        </a:defRPr>
      </a:pPr>
      <a:endParaRPr lang="en-US"/>
    </a:p>
  </c:txPr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83497AB-955D-4ECB-BD36-AFB7EA1AC306}" type="slidenum">
              <a:rPr lang="en-US" smtClean="0"/>
              <a:pPr eaLnBrk="1" hangingPunct="1"/>
              <a:t>0</a:t>
            </a:fld>
            <a:endParaRPr 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920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171450" indent="-171450">
              <a:buFontTx/>
              <a:buChar char="-"/>
            </a:pPr>
            <a:endParaRPr lang="en-GB" dirty="0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22338" eaLnBrk="0" hangingPunct="0">
              <a:defRPr sz="1000"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1pPr>
            <a:lvl2pPr marL="742950" indent="-285750" defTabSz="922338" eaLnBrk="0" hangingPunct="0">
              <a:defRPr sz="1000"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2pPr>
            <a:lvl3pPr marL="1143000" indent="-228600" defTabSz="922338" eaLnBrk="0" hangingPunct="0">
              <a:defRPr sz="1000"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3pPr>
            <a:lvl4pPr marL="1600200" indent="-228600" defTabSz="922338" eaLnBrk="0" hangingPunct="0">
              <a:defRPr sz="1000"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4pPr>
            <a:lvl5pPr marL="2057400" indent="-228600" defTabSz="922338" eaLnBrk="0" hangingPunct="0">
              <a:defRPr sz="1000"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Book Antiqua" pitchFamily="18" charset="0"/>
                <a:cs typeface="Arial" charset="0"/>
              </a:defRPr>
            </a:lvl9pPr>
          </a:lstStyle>
          <a:p>
            <a:pPr eaLnBrk="1" hangingPunct="1"/>
            <a:fld id="{89EFEEC8-8200-4BCA-8460-1A49A82E9472}" type="slidenum">
              <a:rPr lang="en-US" sz="1300" smtClean="0">
                <a:latin typeface="Times New Roman" pitchFamily="18" charset="0"/>
              </a:rPr>
              <a:pPr eaLnBrk="1" hangingPunct="1"/>
              <a:t>26</a:t>
            </a:fld>
            <a:endParaRPr lang="en-US" sz="1300" dirty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tags" Target="../tags/tag18.xml"/><Relationship Id="rId3" Type="http://schemas.openxmlformats.org/officeDocument/2006/relationships/tags" Target="../tags/tag13.xml"/><Relationship Id="rId7" Type="http://schemas.openxmlformats.org/officeDocument/2006/relationships/tags" Target="../tags/tag17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11" Type="http://schemas.microsoft.com/office/2007/relationships/hdphoto" Target="../media/hdphoto1.wdp"/><Relationship Id="rId5" Type="http://schemas.openxmlformats.org/officeDocument/2006/relationships/tags" Target="../tags/tag15.xml"/><Relationship Id="rId10" Type="http://schemas.openxmlformats.org/officeDocument/2006/relationships/image" Target="../media/image1.png"/><Relationship Id="rId4" Type="http://schemas.openxmlformats.org/officeDocument/2006/relationships/tags" Target="../tags/tag14.xml"/><Relationship Id="rId9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tags" Target="../tags/tag62.xml"/><Relationship Id="rId13" Type="http://schemas.openxmlformats.org/officeDocument/2006/relationships/tags" Target="../tags/tag67.xml"/><Relationship Id="rId3" Type="http://schemas.openxmlformats.org/officeDocument/2006/relationships/tags" Target="../tags/tag57.xml"/><Relationship Id="rId7" Type="http://schemas.openxmlformats.org/officeDocument/2006/relationships/tags" Target="../tags/tag61.xml"/><Relationship Id="rId12" Type="http://schemas.openxmlformats.org/officeDocument/2006/relationships/tags" Target="../tags/tag66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tags" Target="../tags/tag60.xml"/><Relationship Id="rId11" Type="http://schemas.openxmlformats.org/officeDocument/2006/relationships/tags" Target="../tags/tag65.xml"/><Relationship Id="rId5" Type="http://schemas.openxmlformats.org/officeDocument/2006/relationships/tags" Target="../tags/tag59.xml"/><Relationship Id="rId15" Type="http://schemas.openxmlformats.org/officeDocument/2006/relationships/slideMaster" Target="../slideMasters/slideMaster1.xml"/><Relationship Id="rId10" Type="http://schemas.openxmlformats.org/officeDocument/2006/relationships/tags" Target="../tags/tag64.xml"/><Relationship Id="rId4" Type="http://schemas.openxmlformats.org/officeDocument/2006/relationships/tags" Target="../tags/tag58.xml"/><Relationship Id="rId9" Type="http://schemas.openxmlformats.org/officeDocument/2006/relationships/tags" Target="../tags/tag63.xml"/><Relationship Id="rId14" Type="http://schemas.openxmlformats.org/officeDocument/2006/relationships/tags" Target="../tags/tag6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76.xml"/><Relationship Id="rId4" Type="http://schemas.openxmlformats.org/officeDocument/2006/relationships/tags" Target="../tags/tag7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2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4" Type="http://schemas.openxmlformats.org/officeDocument/2006/relationships/tags" Target="../tags/tag89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6.xml"/><Relationship Id="rId1" Type="http://schemas.openxmlformats.org/officeDocument/2006/relationships/tags" Target="../tags/tag9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6" Type="http://schemas.openxmlformats.org/officeDocument/2006/relationships/tags" Target="../tags/tag109.xml"/><Relationship Id="rId5" Type="http://schemas.openxmlformats.org/officeDocument/2006/relationships/tags" Target="../tags/tag108.xml"/><Relationship Id="rId4" Type="http://schemas.openxmlformats.org/officeDocument/2006/relationships/tags" Target="../tags/tag107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117.xml"/><Relationship Id="rId3" Type="http://schemas.openxmlformats.org/officeDocument/2006/relationships/tags" Target="../tags/tag112.xml"/><Relationship Id="rId7" Type="http://schemas.openxmlformats.org/officeDocument/2006/relationships/tags" Target="../tags/tag116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5" Type="http://schemas.openxmlformats.org/officeDocument/2006/relationships/tags" Target="../tags/tag114.xml"/><Relationship Id="rId4" Type="http://schemas.openxmlformats.org/officeDocument/2006/relationships/tags" Target="../tags/tag113.xml"/><Relationship Id="rId9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125.xml"/><Relationship Id="rId3" Type="http://schemas.openxmlformats.org/officeDocument/2006/relationships/tags" Target="../tags/tag120.xml"/><Relationship Id="rId7" Type="http://schemas.openxmlformats.org/officeDocument/2006/relationships/tags" Target="../tags/tag124.xml"/><Relationship Id="rId2" Type="http://schemas.openxmlformats.org/officeDocument/2006/relationships/tags" Target="../tags/tag119.xml"/><Relationship Id="rId1" Type="http://schemas.openxmlformats.org/officeDocument/2006/relationships/tags" Target="../tags/tag118.xml"/><Relationship Id="rId6" Type="http://schemas.openxmlformats.org/officeDocument/2006/relationships/tags" Target="../tags/tag123.xml"/><Relationship Id="rId11" Type="http://schemas.openxmlformats.org/officeDocument/2006/relationships/slideMaster" Target="../slideMasters/slideMaster2.xml"/><Relationship Id="rId5" Type="http://schemas.openxmlformats.org/officeDocument/2006/relationships/tags" Target="../tags/tag122.xml"/><Relationship Id="rId10" Type="http://schemas.openxmlformats.org/officeDocument/2006/relationships/tags" Target="../tags/tag127.xml"/><Relationship Id="rId4" Type="http://schemas.openxmlformats.org/officeDocument/2006/relationships/tags" Target="../tags/tag121.xml"/><Relationship Id="rId9" Type="http://schemas.openxmlformats.org/officeDocument/2006/relationships/tags" Target="../tags/tag126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tags" Target="../tags/tag135.xml"/><Relationship Id="rId13" Type="http://schemas.openxmlformats.org/officeDocument/2006/relationships/tags" Target="../tags/tag140.xml"/><Relationship Id="rId3" Type="http://schemas.openxmlformats.org/officeDocument/2006/relationships/tags" Target="../tags/tag130.xml"/><Relationship Id="rId7" Type="http://schemas.openxmlformats.org/officeDocument/2006/relationships/tags" Target="../tags/tag134.xml"/><Relationship Id="rId12" Type="http://schemas.openxmlformats.org/officeDocument/2006/relationships/tags" Target="../tags/tag139.xml"/><Relationship Id="rId2" Type="http://schemas.openxmlformats.org/officeDocument/2006/relationships/tags" Target="../tags/tag129.xml"/><Relationship Id="rId1" Type="http://schemas.openxmlformats.org/officeDocument/2006/relationships/tags" Target="../tags/tag128.xml"/><Relationship Id="rId6" Type="http://schemas.openxmlformats.org/officeDocument/2006/relationships/tags" Target="../tags/tag133.xml"/><Relationship Id="rId11" Type="http://schemas.openxmlformats.org/officeDocument/2006/relationships/tags" Target="../tags/tag138.xml"/><Relationship Id="rId5" Type="http://schemas.openxmlformats.org/officeDocument/2006/relationships/tags" Target="../tags/tag132.xml"/><Relationship Id="rId15" Type="http://schemas.openxmlformats.org/officeDocument/2006/relationships/slideMaster" Target="../slideMasters/slideMaster2.xml"/><Relationship Id="rId10" Type="http://schemas.openxmlformats.org/officeDocument/2006/relationships/tags" Target="../tags/tag137.xml"/><Relationship Id="rId4" Type="http://schemas.openxmlformats.org/officeDocument/2006/relationships/tags" Target="../tags/tag131.xml"/><Relationship Id="rId9" Type="http://schemas.openxmlformats.org/officeDocument/2006/relationships/tags" Target="../tags/tag136.xml"/><Relationship Id="rId14" Type="http://schemas.openxmlformats.org/officeDocument/2006/relationships/tags" Target="../tags/tag14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43.xml"/><Relationship Id="rId1" Type="http://schemas.openxmlformats.org/officeDocument/2006/relationships/tags" Target="../tags/tag14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47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tags" Target="../tags/tag36.xml"/><Relationship Id="rId5" Type="http://schemas.openxmlformats.org/officeDocument/2006/relationships/tags" Target="../tags/tag35.xml"/><Relationship Id="rId4" Type="http://schemas.openxmlformats.org/officeDocument/2006/relationships/tags" Target="../tags/tag34.xml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tags" Target="../tags/tag44.xml"/><Relationship Id="rId3" Type="http://schemas.openxmlformats.org/officeDocument/2006/relationships/tags" Target="../tags/tag39.xml"/><Relationship Id="rId7" Type="http://schemas.openxmlformats.org/officeDocument/2006/relationships/tags" Target="../tags/tag43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tags" Target="../tags/tag42.xml"/><Relationship Id="rId5" Type="http://schemas.openxmlformats.org/officeDocument/2006/relationships/tags" Target="../tags/tag41.xml"/><Relationship Id="rId4" Type="http://schemas.openxmlformats.org/officeDocument/2006/relationships/tags" Target="../tags/tag40.xml"/><Relationship Id="rId9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11" Type="http://schemas.openxmlformats.org/officeDocument/2006/relationships/slideMaster" Target="../slideMasters/slideMaster1.xml"/><Relationship Id="rId5" Type="http://schemas.openxmlformats.org/officeDocument/2006/relationships/tags" Target="../tags/tag49.xml"/><Relationship Id="rId10" Type="http://schemas.openxmlformats.org/officeDocument/2006/relationships/tags" Target="../tags/tag54.xml"/><Relationship Id="rId4" Type="http://schemas.openxmlformats.org/officeDocument/2006/relationships/tags" Target="../tags/tag48.xml"/><Relationship Id="rId9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ecurityLevel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7160506" y="6475414"/>
            <a:ext cx="2132916" cy="15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endParaRPr lang="en-US" dirty="0">
              <a:solidFill>
                <a:srgbClr val="000000"/>
              </a:solidFill>
              <a:ea typeface="LF_Kai"/>
            </a:endParaRP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4"/>
            </p:custDataLst>
          </p:nvPr>
        </p:nvSpPr>
        <p:spPr>
          <a:xfrm>
            <a:off x="457053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5"/>
            </p:custDataLst>
          </p:nvPr>
        </p:nvSpPr>
        <p:spPr>
          <a:xfrm>
            <a:off x="457200" y="6080125"/>
            <a:ext cx="8997696" cy="228600"/>
          </a:xfrm>
          <a:prstGeom prst="rect">
            <a:avLst/>
          </a:prstGeom>
        </p:spPr>
        <p:txBody>
          <a:bodyPr lIns="0" tIns="0" rIns="0" bIns="0"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docReference"/>
          <p:cNvSpPr txBox="1"/>
          <p:nvPr userDrawn="1">
            <p:custDataLst>
              <p:tags r:id="rId7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8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Legion logo</a:t>
            </a:r>
          </a:p>
        </p:txBody>
      </p:sp>
      <p:pic>
        <p:nvPicPr>
          <p:cNvPr id="44" name="Picture 43"/>
          <p:cNvPicPr>
            <a:picLocks noChangeAspect="1"/>
          </p:cNvPicPr>
          <p:nvPr userDrawn="1"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4113" y="1345474"/>
            <a:ext cx="1579685" cy="46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98056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57053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16050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98056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57053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16050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98056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57053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16050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98056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57053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16050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/>
              <a:t>Enter Appendix Divider title</a:t>
            </a:r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97321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66344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/>
              <a:t>Facing Page #</a:t>
            </a:r>
          </a:p>
        </p:txBody>
      </p:sp>
      <p:sp>
        <p:nvSpPr>
          <p:cNvPr id="7" name="docReference"/>
          <p:cNvSpPr txBox="1"/>
          <p:nvPr userDrawn="1">
            <p:custDataLst>
              <p:tags r:id="rId4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5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365760" y="6477000"/>
            <a:ext cx="2132916" cy="1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288000" bIns="0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Date</a:t>
            </a:r>
            <a:endParaRPr lang="en-GB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348615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auto">
          <a:xfrm>
            <a:off x="5284615" y="1524005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sp>
        <p:nvSpPr>
          <p:cNvPr id="54" name="Rectangle 2052"/>
          <p:cNvSpPr>
            <a:spLocks noGrp="1" noChangeArrowheads="1"/>
          </p:cNvSpPr>
          <p:nvPr userDrawn="1">
            <p:ph type="ctrTitle" hasCustomPrompt="1"/>
            <p:custDataLst>
              <p:tags r:id="rId4"/>
            </p:custDataLst>
          </p:nvPr>
        </p:nvSpPr>
        <p:spPr>
          <a:xfrm>
            <a:off x="365760" y="5497513"/>
            <a:ext cx="8995066" cy="539750"/>
          </a:xfrm>
        </p:spPr>
        <p:txBody>
          <a:bodyPr tIns="0" bIns="91440" anchor="b" anchorCtr="0"/>
          <a:lstStyle>
            <a:lvl1pPr marL="346075" indent="-346075">
              <a:defRPr sz="2400">
                <a:ea typeface="LF_Kai"/>
              </a:defRPr>
            </a:lvl1pPr>
          </a:lstStyle>
          <a:p>
            <a:r>
              <a:rPr lang="en-US" dirty="0"/>
              <a:t>Enter cover title</a:t>
            </a:r>
            <a:endParaRPr lang="en-GB" dirty="0"/>
          </a:p>
        </p:txBody>
      </p:sp>
      <p:sp>
        <p:nvSpPr>
          <p:cNvPr id="55" name="Rectangle 2051"/>
          <p:cNvSpPr>
            <a:spLocks noGrp="1" noChangeArrowheads="1"/>
          </p:cNvSpPr>
          <p:nvPr userDrawn="1">
            <p:ph type="subTitle" idx="1" hasCustomPrompt="1"/>
            <p:custDataLst>
              <p:tags r:id="rId5"/>
            </p:custDataLst>
          </p:nvPr>
        </p:nvSpPr>
        <p:spPr>
          <a:xfrm>
            <a:off x="365760" y="6080125"/>
            <a:ext cx="8988718" cy="228600"/>
          </a:xfrm>
          <a:prstGeom prst="rect">
            <a:avLst/>
          </a:prstGeom>
        </p:spPr>
        <p:txBody>
          <a:bodyPr/>
          <a:lstStyle>
            <a:lvl1pPr>
              <a:spcBef>
                <a:spcPct val="0"/>
              </a:spcBef>
              <a:defRPr sz="1800" b="0">
                <a:latin typeface="Georgia" pitchFamily="-112" charset="0"/>
                <a:ea typeface="LF_Kai"/>
              </a:defRPr>
            </a:lvl1pPr>
          </a:lstStyle>
          <a:p>
            <a:r>
              <a:rPr lang="en-US" dirty="0"/>
              <a:t>Enter cover subtitle</a:t>
            </a:r>
            <a:endParaRPr lang="en-GB" dirty="0"/>
          </a:p>
        </p:txBody>
      </p:sp>
      <p:grpSp>
        <p:nvGrpSpPr>
          <p:cNvPr id="56" name="masterGrid" hidden="1"/>
          <p:cNvGrpSpPr/>
          <p:nvPr userDrawn="1">
            <p:custDataLst>
              <p:tags r:id="rId6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4" name="companyLogoPlaceholder" hidden="1"/>
          <p:cNvSpPr>
            <a:spLocks noChangeArrowheads="1"/>
          </p:cNvSpPr>
          <p:nvPr userDrawn="1">
            <p:custDataLst>
              <p:tags r:id="rId7"/>
            </p:custDataLst>
          </p:nvPr>
        </p:nvSpPr>
        <p:spPr bwMode="auto">
          <a:xfrm>
            <a:off x="7435969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Legion logo</a:t>
            </a:r>
          </a:p>
        </p:txBody>
      </p:sp>
    </p:spTree>
    <p:extLst>
      <p:ext uri="{BB962C8B-B14F-4D97-AF65-F5344CB8AC3E}">
        <p14:creationId xmlns:p14="http://schemas.microsoft.com/office/powerpoint/2010/main" val="301860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/>
              <a:t>Enter Section Divider title</a:t>
            </a:r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62442342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3363279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80571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889123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>
                <a:ea typeface="LF_Kai"/>
              </a:defRPr>
            </a:lvl5pPr>
            <a:lvl6pPr>
              <a:defRPr/>
            </a:lvl6pPr>
            <a:lvl7pPr>
              <a:defRPr/>
            </a:lvl7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4" eaLnBrk="0" hangingPunct="0"/>
            <a:r>
              <a:rPr lang="en-US" dirty="0"/>
              <a:t>Sixth level</a:t>
            </a:r>
          </a:p>
          <a:p>
            <a:pPr lvl="4" eaLnBrk="0" hangingPunct="0"/>
            <a:r>
              <a:rPr lang="en-US" dirty="0"/>
              <a:t>Seventh level</a:t>
            </a:r>
          </a:p>
          <a:p>
            <a:pPr lvl="4" eaLnBrk="0" hangingPunct="0"/>
            <a:r>
              <a:rPr lang="en-US" dirty="0"/>
              <a:t>Eighth level</a:t>
            </a:r>
          </a:p>
          <a:p>
            <a:pPr lvl="4" eaLnBrk="0" hangingPunct="0"/>
            <a:r>
              <a:rPr lang="en-US" dirty="0"/>
              <a:t>Ninth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73259446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457200" y="5505450"/>
            <a:ext cx="8997950" cy="539750"/>
          </a:xfrm>
        </p:spPr>
        <p:txBody>
          <a:bodyPr bIns="91440" anchor="b" anchorCtr="0"/>
          <a:lstStyle>
            <a:lvl1pPr marL="346075" indent="-346075">
              <a:defRPr sz="2400">
                <a:latin typeface="Georgia" pitchFamily="18" charset="0"/>
                <a:ea typeface="LF_Kai"/>
              </a:defRPr>
            </a:lvl1pPr>
          </a:lstStyle>
          <a:p>
            <a:r>
              <a:rPr lang="en-US" dirty="0"/>
              <a:t>Enter Section Divider title</a:t>
            </a:r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6" name="docReference"/>
          <p:cNvSpPr txBox="1"/>
          <p:nvPr userDrawn="1">
            <p:custDataLst>
              <p:tags r:id="rId3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889123" y="1762566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3472147386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88912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77407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1886383188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8912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47909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06906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88912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47909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0690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3710273775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8912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77407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88912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77407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889123" y="1765137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77407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88912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77407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3918276158"/>
      </p:ext>
    </p:extLst>
  </p:cSld>
  <p:clrMapOvr>
    <a:masterClrMapping/>
  </p:clrMapOvr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89125" y="485779"/>
            <a:ext cx="746520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9" hasCustomPrompt="1"/>
            <p:custDataLst>
              <p:tags r:id="rId2"/>
            </p:custDataLst>
          </p:nvPr>
        </p:nvSpPr>
        <p:spPr>
          <a:xfrm>
            <a:off x="188912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20" hasCustomPrompt="1"/>
            <p:custDataLst>
              <p:tags r:id="rId3"/>
            </p:custDataLst>
          </p:nvPr>
        </p:nvSpPr>
        <p:spPr>
          <a:xfrm>
            <a:off x="4479094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21" hasCustomPrompt="1"/>
            <p:custDataLst>
              <p:tags r:id="rId4"/>
            </p:custDataLst>
          </p:nvPr>
        </p:nvSpPr>
        <p:spPr>
          <a:xfrm>
            <a:off x="7069063" y="1522414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5"/>
            </p:custDataLst>
          </p:nvPr>
        </p:nvSpPr>
        <p:spPr>
          <a:xfrm>
            <a:off x="188912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3" hasCustomPrompt="1"/>
            <p:custDataLst>
              <p:tags r:id="rId6"/>
            </p:custDataLst>
          </p:nvPr>
        </p:nvSpPr>
        <p:spPr>
          <a:xfrm>
            <a:off x="4479094" y="3810002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/>
          <p:cNvSpPr>
            <a:spLocks noGrp="1"/>
          </p:cNvSpPr>
          <p:nvPr>
            <p:ph type="body" sz="quarter" idx="24" hasCustomPrompt="1"/>
            <p:custDataLst>
              <p:tags r:id="rId7"/>
            </p:custDataLst>
          </p:nvPr>
        </p:nvSpPr>
        <p:spPr>
          <a:xfrm>
            <a:off x="7069063" y="3822853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5"/>
            <p:custDataLst>
              <p:tags r:id="rId8"/>
            </p:custDataLst>
          </p:nvPr>
        </p:nvSpPr>
        <p:spPr>
          <a:xfrm>
            <a:off x="188912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6"/>
            <p:custDataLst>
              <p:tags r:id="rId9"/>
            </p:custDataLst>
          </p:nvPr>
        </p:nvSpPr>
        <p:spPr>
          <a:xfrm>
            <a:off x="4479095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7"/>
            <p:custDataLst>
              <p:tags r:id="rId10"/>
            </p:custDataLst>
          </p:nvPr>
        </p:nvSpPr>
        <p:spPr>
          <a:xfrm>
            <a:off x="7069063" y="1765136"/>
            <a:ext cx="2285267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28"/>
            <p:custDataLst>
              <p:tags r:id="rId11"/>
            </p:custDataLst>
          </p:nvPr>
        </p:nvSpPr>
        <p:spPr>
          <a:xfrm>
            <a:off x="1889125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29"/>
            <p:custDataLst>
              <p:tags r:id="rId12"/>
            </p:custDataLst>
          </p:nvPr>
        </p:nvSpPr>
        <p:spPr>
          <a:xfrm>
            <a:off x="4479094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30"/>
            <p:custDataLst>
              <p:tags r:id="rId13"/>
            </p:custDataLst>
          </p:nvPr>
        </p:nvSpPr>
        <p:spPr>
          <a:xfrm>
            <a:off x="7069063" y="4055969"/>
            <a:ext cx="2285267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14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919724454"/>
      </p:ext>
    </p:extLst>
  </p:cSld>
  <p:clrMapOvr>
    <a:masterClrMapping/>
  </p:clrMapOvr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ppendix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le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365760" y="5505450"/>
            <a:ext cx="8997950" cy="539750"/>
          </a:xfrm>
          <a:noFill/>
          <a:ln>
            <a:noFill/>
          </a:ln>
        </p:spPr>
        <p:txBody>
          <a:bodyPr vert="horz" wrap="square" lIns="0" tIns="0" rIns="0" bIns="91440" numCol="1" anchor="b" anchorCtr="0" compatLnSpc="1">
            <a:prstTxWarp prst="textNoShape">
              <a:avLst/>
            </a:prstTxWarp>
          </a:bodyPr>
          <a:lstStyle>
            <a:lvl1pPr marL="1828800" indent="-1828800">
              <a:defRPr lang="en-US" dirty="0">
                <a:latin typeface="Georgia" pitchFamily="18" charset="0"/>
                <a:ea typeface="LF_Kai"/>
              </a:defRPr>
            </a:lvl1pPr>
          </a:lstStyle>
          <a:p>
            <a:pPr lvl="0"/>
            <a:r>
              <a:rPr lang="en-US" dirty="0"/>
              <a:t>Enter Appendix Divider title</a:t>
            </a:r>
          </a:p>
        </p:txBody>
      </p:sp>
      <p:grpSp>
        <p:nvGrpSpPr>
          <p:cNvPr id="72" name="masterGrid" hidden="1"/>
          <p:cNvGrpSpPr/>
          <p:nvPr userDrawn="1">
            <p:custDataLst>
              <p:tags r:id="rId2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75845980"/>
      </p:ext>
    </p:extLst>
  </p:cSld>
  <p:clrMapOvr>
    <a:masterClrMapping/>
  </p:clrMapOvr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89125" y="868363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83664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 hasCustomPrompt="1"/>
            <p:custDataLst>
              <p:tags r:id="rId3"/>
            </p:custDataLst>
          </p:nvPr>
        </p:nvSpPr>
        <p:spPr>
          <a:xfrm rot="5400000">
            <a:off x="-420120" y="1984248"/>
            <a:ext cx="1188720" cy="265176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lIns="72000" tIns="0" rIns="0" bIns="45720" anchor="b"/>
          <a:lstStyle>
            <a:lvl1pPr>
              <a:defRPr lang="en-US" sz="1000" b="0" kern="1200" dirty="0">
                <a:solidFill>
                  <a:srgbClr val="FFFFFF"/>
                </a:solidFill>
                <a:latin typeface="Arial" pitchFamily="34" charset="0"/>
                <a:ea typeface="LF_Kai"/>
                <a:cs typeface="Arial" pitchFamily="34" charset="0"/>
              </a:defRPr>
            </a:lvl1pPr>
          </a:lstStyle>
          <a:p>
            <a:pPr lvl="0" eaLnBrk="0" hangingPunct="0">
              <a:spcBef>
                <a:spcPct val="0"/>
              </a:spcBef>
            </a:pPr>
            <a:r>
              <a:rPr lang="en-US" dirty="0"/>
              <a:t>Facing Page #</a:t>
            </a:r>
          </a:p>
        </p:txBody>
      </p:sp>
      <p:grpSp>
        <p:nvGrpSpPr>
          <p:cNvPr id="8" name="masterGrid" hidden="1"/>
          <p:cNvGrpSpPr/>
          <p:nvPr userDrawn="1">
            <p:custDataLst>
              <p:tags r:id="rId4"/>
            </p:custDataLst>
          </p:nvPr>
        </p:nvGrpSpPr>
        <p:grpSpPr>
          <a:xfrm>
            <a:off x="-108585" y="0"/>
            <a:ext cx="9902825" cy="6858000"/>
            <a:chOff x="0" y="0"/>
            <a:chExt cx="9906000" cy="6858000"/>
          </a:xfrm>
        </p:grpSpPr>
        <p:grpSp>
          <p:nvGrpSpPr>
            <p:cNvPr id="9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6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7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4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5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1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2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832531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5749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  <p:custDataLst>
              <p:tags r:id="rId2"/>
            </p:custDataLst>
          </p:nvPr>
        </p:nvSpPr>
        <p:spPr>
          <a:xfrm>
            <a:off x="1980563" y="1524000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mtClean="0">
                <a:ea typeface="LF_Kai"/>
                <a:cs typeface="ＭＳ Ｐゴシック" pitchFamily="26" charset="-128"/>
              </a:defRPr>
            </a:lvl1pPr>
            <a:lvl2pPr>
              <a:defRPr lang="en-US" smtClean="0">
                <a:ea typeface="LF_Kai"/>
              </a:defRPr>
            </a:lvl2pPr>
            <a:lvl3pPr>
              <a:defRPr lang="en-US" smtClean="0">
                <a:ea typeface="LF_Kai"/>
              </a:defRPr>
            </a:lvl3pPr>
            <a:lvl4pPr>
              <a:defRPr lang="en-US" smtClean="0">
                <a:ea typeface="LF_Kai"/>
              </a:defRPr>
            </a:lvl4pPr>
            <a:lvl5pPr>
              <a:defRPr lang="en-US" baseline="0">
                <a:ea typeface="LF_Kai"/>
              </a:defRPr>
            </a:lvl5pPr>
            <a:lvl6pPr>
              <a:defRPr>
                <a:ea typeface="LF_Kai"/>
              </a:defRPr>
            </a:lvl6pPr>
            <a:lvl7pPr>
              <a:defRPr>
                <a:ea typeface="LF_Kai"/>
              </a:defRPr>
            </a:lvl7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6" eaLnBrk="0" hangingPunct="0"/>
            <a:r>
              <a:rPr lang="en-US" dirty="0"/>
              <a:t>Eighth level</a:t>
            </a:r>
          </a:p>
          <a:p>
            <a:pPr lvl="6" eaLnBrk="0" hangingPunct="0"/>
            <a:r>
              <a:rPr lang="en-US" dirty="0"/>
              <a:t>Ninth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980563" y="1765137"/>
            <a:ext cx="746520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 baseline="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xfrm>
            <a:off x="1980563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xfrm>
            <a:off x="5865518" y="1762566"/>
            <a:ext cx="3580252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smtClean="0">
                <a:ea typeface="LF_Kai"/>
              </a:defRPr>
            </a:lvl1pPr>
            <a:lvl2pPr>
              <a:defRPr lang="en-US" sz="1000" smtClean="0">
                <a:ea typeface="LF_Kai"/>
              </a:defRPr>
            </a:lvl2pPr>
            <a:lvl3pPr>
              <a:defRPr lang="en-US" sz="1000" smtClean="0">
                <a:ea typeface="LF_Kai"/>
              </a:defRPr>
            </a:lvl3pPr>
            <a:lvl4pPr>
              <a:defRPr lang="en-US" sz="1000" smtClean="0">
                <a:ea typeface="LF_Kai"/>
              </a:defRPr>
            </a:lvl4pPr>
            <a:lvl5pPr>
              <a:defRPr lang="en-US" sz="100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4570535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8" hasCustomPrompt="1"/>
            <p:custDataLst>
              <p:tags r:id="rId4"/>
            </p:custDataLst>
          </p:nvPr>
        </p:nvSpPr>
        <p:spPr>
          <a:xfrm>
            <a:off x="7160504" y="1522415"/>
            <a:ext cx="2285267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 smtClean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  <p:custDataLst>
              <p:tags r:id="rId5"/>
            </p:custDataLst>
          </p:nvPr>
        </p:nvSpPr>
        <p:spPr>
          <a:xfrm>
            <a:off x="198056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6"/>
            </p:custDataLst>
          </p:nvPr>
        </p:nvSpPr>
        <p:spPr>
          <a:xfrm>
            <a:off x="457053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1"/>
            <p:custDataLst>
              <p:tags r:id="rId7"/>
            </p:custDataLst>
          </p:nvPr>
        </p:nvSpPr>
        <p:spPr>
          <a:xfrm>
            <a:off x="7160504" y="1762566"/>
            <a:ext cx="2285267" cy="422658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8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4"/>
            </p:custDataLst>
          </p:nvPr>
        </p:nvSpPr>
        <p:spPr>
          <a:xfrm>
            <a:off x="1980565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5"/>
            </p:custDataLst>
          </p:nvPr>
        </p:nvSpPr>
        <p:spPr>
          <a:xfrm>
            <a:off x="5865519" y="3810000"/>
            <a:ext cx="3580252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kern="1200" dirty="0">
                <a:solidFill>
                  <a:schemeClr val="bg1"/>
                </a:solidFill>
                <a:latin typeface="Arial" charset="0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9"/>
            <p:custDataLst>
              <p:tags r:id="rId6"/>
            </p:custDataLst>
          </p:nvPr>
        </p:nvSpPr>
        <p:spPr>
          <a:xfrm>
            <a:off x="1980563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5865517" y="1765136"/>
            <a:ext cx="3580252" cy="2016001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  <p:custDataLst>
              <p:tags r:id="rId8"/>
            </p:custDataLst>
          </p:nvPr>
        </p:nvSpPr>
        <p:spPr>
          <a:xfrm>
            <a:off x="1980565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2"/>
            <p:custDataLst>
              <p:tags r:id="rId9"/>
            </p:custDataLst>
          </p:nvPr>
        </p:nvSpPr>
        <p:spPr>
          <a:xfrm>
            <a:off x="5865518" y="4055969"/>
            <a:ext cx="3580252" cy="19151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anchor="t" anchorCtr="0" compatLnSpc="1">
            <a:prstTxWarp prst="textNoShape">
              <a:avLst/>
            </a:prstTxWarp>
          </a:bodyPr>
          <a:lstStyle>
            <a:lvl1pPr>
              <a:defRPr lang="en-US" sz="1000" dirty="0" smtClean="0">
                <a:ea typeface="LF_Kai"/>
              </a:defRPr>
            </a:lvl1pPr>
            <a:lvl2pPr>
              <a:defRPr lang="en-US" sz="1000" dirty="0" smtClean="0">
                <a:ea typeface="LF_Kai"/>
              </a:defRPr>
            </a:lvl2pPr>
            <a:lvl3pPr>
              <a:defRPr lang="en-US" sz="1000" dirty="0" smtClean="0">
                <a:ea typeface="LF_Kai"/>
              </a:defRPr>
            </a:lvl3pPr>
            <a:lvl4pPr>
              <a:defRPr lang="en-US" sz="1000" dirty="0" smtClean="0">
                <a:ea typeface="LF_Kai"/>
              </a:defRPr>
            </a:lvl4pPr>
            <a:lvl5pPr>
              <a:defRPr lang="en-US" sz="1000" dirty="0">
                <a:ea typeface="LF_Kai"/>
              </a:defRPr>
            </a:lvl5pPr>
            <a:lvl6pPr>
              <a:defRPr sz="1000">
                <a:ea typeface="LF_Kai"/>
              </a:defRPr>
            </a:lvl6pPr>
            <a:lvl7pPr>
              <a:defRPr sz="1000">
                <a:ea typeface="LF_Kai"/>
              </a:defRPr>
            </a:lvl7pPr>
            <a:lvl8pPr>
              <a:defRPr sz="1000">
                <a:ea typeface="LF_Kai"/>
              </a:defRPr>
            </a:lvl8pPr>
            <a:lvl9pPr>
              <a:defRPr sz="1000">
                <a:ea typeface="LF_Kai"/>
              </a:defRPr>
            </a:lvl9pPr>
          </a:lstStyle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  <a:p>
            <a:pPr lvl="5" eaLnBrk="0" hangingPunct="0"/>
            <a:r>
              <a:rPr lang="en-US" dirty="0"/>
              <a:t>Sixth level</a:t>
            </a:r>
          </a:p>
          <a:p>
            <a:pPr lvl="6" eaLnBrk="0" hangingPunct="0"/>
            <a:r>
              <a:rPr lang="en-US" dirty="0"/>
              <a:t>Seventh level</a:t>
            </a:r>
          </a:p>
          <a:p>
            <a:pPr lvl="7" eaLnBrk="0" hangingPunct="0"/>
            <a:r>
              <a:rPr lang="en-US" dirty="0"/>
              <a:t>Eighth level</a:t>
            </a:r>
          </a:p>
          <a:p>
            <a:pPr lvl="8" eaLnBrk="0" hangingPunct="0"/>
            <a:r>
              <a:rPr lang="en-US" dirty="0"/>
              <a:t>Ninth level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10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j-lt"/>
                <a:ea typeface="LF_Kai"/>
                <a:cs typeface="ＭＳ Ｐゴシック" pitchFamily="-112" charset="-128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4.xml"/><Relationship Id="rId26" Type="http://schemas.microsoft.com/office/2007/relationships/hdphoto" Target="../media/hdphoto1.wdp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7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3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2.xml"/><Relationship Id="rId20" Type="http://schemas.openxmlformats.org/officeDocument/2006/relationships/tags" Target="../tags/tag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10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23" Type="http://schemas.openxmlformats.org/officeDocument/2006/relationships/tags" Target="../tags/tag9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tags" Target="../tags/tag80.xml"/><Relationship Id="rId3" Type="http://schemas.openxmlformats.org/officeDocument/2006/relationships/slideLayout" Target="../slideLayouts/slideLayout17.xml"/><Relationship Id="rId21" Type="http://schemas.openxmlformats.org/officeDocument/2006/relationships/tags" Target="../tags/tag83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ags" Target="../tags/tag79.xml"/><Relationship Id="rId2" Type="http://schemas.openxmlformats.org/officeDocument/2006/relationships/slideLayout" Target="../slideLayouts/slideLayout16.xml"/><Relationship Id="rId16" Type="http://schemas.openxmlformats.org/officeDocument/2006/relationships/tags" Target="../tags/tag78.xml"/><Relationship Id="rId20" Type="http://schemas.openxmlformats.org/officeDocument/2006/relationships/tags" Target="../tags/tag8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ags" Target="../tags/tag77.xml"/><Relationship Id="rId23" Type="http://schemas.openxmlformats.org/officeDocument/2006/relationships/tags" Target="../tags/tag85.xml"/><Relationship Id="rId10" Type="http://schemas.openxmlformats.org/officeDocument/2006/relationships/slideLayout" Target="../slideLayouts/slideLayout24.xml"/><Relationship Id="rId19" Type="http://schemas.openxmlformats.org/officeDocument/2006/relationships/tags" Target="../tags/tag81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2.xml"/><Relationship Id="rId22" Type="http://schemas.openxmlformats.org/officeDocument/2006/relationships/tags" Target="../tags/tag8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6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7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8"/>
            </p:custDataLst>
          </p:nvPr>
        </p:nvSpPr>
        <p:spPr bwMode="auto">
          <a:xfrm>
            <a:off x="1980565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2" y="1524000"/>
            <a:ext cx="7465207" cy="44672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Eighth level</a:t>
            </a:r>
          </a:p>
          <a:p>
            <a:pPr lvl="8"/>
            <a:r>
              <a:rPr lang="en-US" dirty="0"/>
              <a:t>Ninth level</a:t>
            </a:r>
          </a:p>
        </p:txBody>
      </p:sp>
      <p:pic>
        <p:nvPicPr>
          <p:cNvPr id="50" name="Picture 49"/>
          <p:cNvPicPr>
            <a:picLocks noChangeAspect="1"/>
          </p:cNvPicPr>
          <p:nvPr userDrawn="1"/>
        </p:nvPicPr>
        <p:blipFill>
          <a:blip r:embed="rId25" cstate="print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6084" y="6393398"/>
            <a:ext cx="1579685" cy="46460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  <p:sldLayoutId id="2147483720" r:id="rId3"/>
    <p:sldLayoutId id="2147483713" r:id="rId4"/>
    <p:sldLayoutId id="2147483715" r:id="rId5"/>
    <p:sldLayoutId id="2147483741" r:id="rId6"/>
    <p:sldLayoutId id="2147483714" r:id="rId7"/>
    <p:sldLayoutId id="2147483704" r:id="rId8"/>
    <p:sldLayoutId id="2147483722" r:id="rId9"/>
    <p:sldLayoutId id="2147483723" r:id="rId10"/>
    <p:sldLayoutId id="2147483724" r:id="rId11"/>
    <p:sldLayoutId id="2147483737" r:id="rId12"/>
    <p:sldLayoutId id="2147483739" r:id="rId13"/>
    <p:sldLayoutId id="2147483743" r:id="rId1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200" b="1" dirty="0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0" indent="1588" algn="l" rtl="0" eaLnBrk="1" fontAlgn="base" hangingPunct="1">
        <a:spcBef>
          <a:spcPts val="400"/>
        </a:spcBef>
        <a:spcAft>
          <a:spcPct val="0"/>
        </a:spcAft>
        <a:defRPr lang="en-US" sz="1100" dirty="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dirty="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dirty="0" smtClean="0">
          <a:solidFill>
            <a:schemeClr val="tx1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dirty="0" smtClean="0">
          <a:solidFill>
            <a:schemeClr val="tx1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15"/>
            </p:custDataLst>
          </p:nvPr>
        </p:nvSpPr>
        <p:spPr>
          <a:xfrm>
            <a:off x="366903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16"/>
            </p:custDataLst>
          </p:nvPr>
        </p:nvGrpSpPr>
        <p:grpSpPr>
          <a:xfrm>
            <a:off x="-89862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17"/>
            </p:custDataLst>
          </p:nvPr>
        </p:nvSpPr>
        <p:spPr bwMode="auto">
          <a:xfrm>
            <a:off x="1893951" y="485779"/>
            <a:ext cx="7465207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5758375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798828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1884807" y="859536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 flipH="1">
            <a:off x="188912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6461008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8" name="companyLogoPlaceholder" hidden="1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7913746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9122" y="1537098"/>
            <a:ext cx="7465207" cy="446722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lvl="0" indent="0" eaLnBrk="0" hangingPunct="0"/>
            <a:r>
              <a:rPr lang="en-US" dirty="0"/>
              <a:t>Click to edit Master text styles</a:t>
            </a:r>
          </a:p>
          <a:p>
            <a:pPr marL="0" lvl="1" indent="0" eaLnBrk="0" hangingPunct="0"/>
            <a:r>
              <a:rPr lang="en-US" dirty="0"/>
              <a:t>Second level</a:t>
            </a:r>
          </a:p>
          <a:p>
            <a:pPr lvl="2" indent="-190500" eaLnBrk="0" hangingPunct="0"/>
            <a:r>
              <a:rPr lang="en-US" dirty="0"/>
              <a:t>Third level</a:t>
            </a:r>
          </a:p>
          <a:p>
            <a:pPr lvl="3" eaLnBrk="0" hangingPunct="0"/>
            <a:r>
              <a:rPr lang="en-US" dirty="0"/>
              <a:t>Fourth level</a:t>
            </a:r>
          </a:p>
          <a:p>
            <a:pPr lvl="4" eaLnBrk="0" hangingPunct="0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065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8" r:id="rId2"/>
    <p:sldLayoutId id="2147483729" r:id="rId3"/>
    <p:sldLayoutId id="2147483730" r:id="rId4"/>
    <p:sldLayoutId id="2147483731" r:id="rId5"/>
    <p:sldLayoutId id="2147483742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8" r:id="rId12"/>
    <p:sldLayoutId id="2147483740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+mj-lt"/>
          <a:ea typeface="LF_Kai"/>
          <a:cs typeface="ＭＳ Ｐゴシック" pitchFamily="-112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342900" indent="-342900" algn="l" rtl="0" eaLnBrk="1" fontAlgn="base" hangingPunct="1">
        <a:spcBef>
          <a:spcPts val="400"/>
        </a:spcBef>
        <a:spcAft>
          <a:spcPct val="0"/>
        </a:spcAft>
        <a:defRPr lang="en-US" sz="1200" b="1" smtClean="0">
          <a:solidFill>
            <a:srgbClr val="000000"/>
          </a:solidFill>
          <a:latin typeface="+mn-lt"/>
          <a:ea typeface="LF_Kai"/>
          <a:cs typeface="ＭＳ Ｐゴシック" pitchFamily="26" charset="-128"/>
        </a:defRPr>
      </a:lvl1pPr>
      <a:lvl2pPr marL="1588" indent="455613" algn="l" rtl="0" eaLnBrk="1" fontAlgn="base" hangingPunct="1">
        <a:spcBef>
          <a:spcPts val="400"/>
        </a:spcBef>
        <a:spcAft>
          <a:spcPct val="0"/>
        </a:spcAft>
        <a:defRPr lang="en-US" sz="1100" smtClean="0">
          <a:solidFill>
            <a:srgbClr val="000000"/>
          </a:solidFill>
          <a:latin typeface="+mn-lt"/>
          <a:ea typeface="LF_Kai"/>
        </a:defRPr>
      </a:lvl2pPr>
      <a:lvl3pPr marL="190500" indent="-187325" algn="l" rtl="0" eaLnBrk="1" fontAlgn="base" hangingPunct="1">
        <a:spcBef>
          <a:spcPts val="400"/>
        </a:spcBef>
        <a:spcAft>
          <a:spcPct val="0"/>
        </a:spcAft>
        <a:buSzPct val="75000"/>
        <a:buFont typeface="Wingdings" pitchFamily="2" charset="2"/>
        <a:buChar char="n"/>
        <a:defRPr lang="en-US" sz="1100" smtClean="0">
          <a:solidFill>
            <a:srgbClr val="000000"/>
          </a:solidFill>
          <a:latin typeface="+mn-lt"/>
          <a:ea typeface="LF_Kai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smtClean="0">
          <a:solidFill>
            <a:srgbClr val="000000"/>
          </a:solidFill>
          <a:latin typeface="+mn-lt"/>
          <a:ea typeface="LF_Kai"/>
        </a:defRPr>
      </a:lvl4pPr>
      <a:lvl5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100" baseline="0" smtClean="0">
          <a:solidFill>
            <a:schemeClr val="tx1"/>
          </a:solidFill>
          <a:latin typeface="+mn-lt"/>
          <a:ea typeface="LF_Kai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 baseline="0">
          <a:solidFill>
            <a:schemeClr val="tx1"/>
          </a:solidFill>
          <a:latin typeface="+mn-lt"/>
          <a:ea typeface="ＭＳ Ｐゴシック" pitchFamily="-112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260.xml"/><Relationship Id="rId13" Type="http://schemas.openxmlformats.org/officeDocument/2006/relationships/tags" Target="../tags/tag265.xml"/><Relationship Id="rId18" Type="http://schemas.openxmlformats.org/officeDocument/2006/relationships/tags" Target="../tags/tag270.xml"/><Relationship Id="rId26" Type="http://schemas.openxmlformats.org/officeDocument/2006/relationships/tags" Target="../tags/tag278.xml"/><Relationship Id="rId3" Type="http://schemas.openxmlformats.org/officeDocument/2006/relationships/tags" Target="../tags/tag255.xml"/><Relationship Id="rId21" Type="http://schemas.openxmlformats.org/officeDocument/2006/relationships/tags" Target="../tags/tag273.xml"/><Relationship Id="rId7" Type="http://schemas.openxmlformats.org/officeDocument/2006/relationships/tags" Target="../tags/tag259.xml"/><Relationship Id="rId12" Type="http://schemas.openxmlformats.org/officeDocument/2006/relationships/tags" Target="../tags/tag264.xml"/><Relationship Id="rId17" Type="http://schemas.openxmlformats.org/officeDocument/2006/relationships/tags" Target="../tags/tag269.xml"/><Relationship Id="rId25" Type="http://schemas.openxmlformats.org/officeDocument/2006/relationships/tags" Target="../tags/tag277.xml"/><Relationship Id="rId2" Type="http://schemas.openxmlformats.org/officeDocument/2006/relationships/tags" Target="../tags/tag254.xml"/><Relationship Id="rId16" Type="http://schemas.openxmlformats.org/officeDocument/2006/relationships/tags" Target="../tags/tag268.xml"/><Relationship Id="rId20" Type="http://schemas.openxmlformats.org/officeDocument/2006/relationships/tags" Target="../tags/tag272.xml"/><Relationship Id="rId1" Type="http://schemas.openxmlformats.org/officeDocument/2006/relationships/tags" Target="../tags/tag253.xml"/><Relationship Id="rId6" Type="http://schemas.openxmlformats.org/officeDocument/2006/relationships/tags" Target="../tags/tag258.xml"/><Relationship Id="rId11" Type="http://schemas.openxmlformats.org/officeDocument/2006/relationships/tags" Target="../tags/tag263.xml"/><Relationship Id="rId24" Type="http://schemas.openxmlformats.org/officeDocument/2006/relationships/tags" Target="../tags/tag276.xml"/><Relationship Id="rId5" Type="http://schemas.openxmlformats.org/officeDocument/2006/relationships/tags" Target="../tags/tag257.xml"/><Relationship Id="rId15" Type="http://schemas.openxmlformats.org/officeDocument/2006/relationships/tags" Target="../tags/tag267.xml"/><Relationship Id="rId23" Type="http://schemas.openxmlformats.org/officeDocument/2006/relationships/tags" Target="../tags/tag275.xml"/><Relationship Id="rId10" Type="http://schemas.openxmlformats.org/officeDocument/2006/relationships/tags" Target="../tags/tag262.xml"/><Relationship Id="rId19" Type="http://schemas.openxmlformats.org/officeDocument/2006/relationships/tags" Target="../tags/tag271.xml"/><Relationship Id="rId4" Type="http://schemas.openxmlformats.org/officeDocument/2006/relationships/tags" Target="../tags/tag256.xml"/><Relationship Id="rId9" Type="http://schemas.openxmlformats.org/officeDocument/2006/relationships/tags" Target="../tags/tag261.xml"/><Relationship Id="rId14" Type="http://schemas.openxmlformats.org/officeDocument/2006/relationships/tags" Target="../tags/tag266.xml"/><Relationship Id="rId22" Type="http://schemas.openxmlformats.org/officeDocument/2006/relationships/tags" Target="../tags/tag274.xml"/><Relationship Id="rId27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286.xml"/><Relationship Id="rId13" Type="http://schemas.openxmlformats.org/officeDocument/2006/relationships/tags" Target="../tags/tag291.xml"/><Relationship Id="rId3" Type="http://schemas.openxmlformats.org/officeDocument/2006/relationships/tags" Target="../tags/tag281.xml"/><Relationship Id="rId7" Type="http://schemas.openxmlformats.org/officeDocument/2006/relationships/tags" Target="../tags/tag285.xml"/><Relationship Id="rId12" Type="http://schemas.openxmlformats.org/officeDocument/2006/relationships/tags" Target="../tags/tag290.xml"/><Relationship Id="rId17" Type="http://schemas.openxmlformats.org/officeDocument/2006/relationships/slideLayout" Target="../slideLayouts/slideLayout7.xml"/><Relationship Id="rId2" Type="http://schemas.openxmlformats.org/officeDocument/2006/relationships/tags" Target="../tags/tag280.xml"/><Relationship Id="rId16" Type="http://schemas.openxmlformats.org/officeDocument/2006/relationships/tags" Target="../tags/tag294.xml"/><Relationship Id="rId1" Type="http://schemas.openxmlformats.org/officeDocument/2006/relationships/tags" Target="../tags/tag279.xml"/><Relationship Id="rId6" Type="http://schemas.openxmlformats.org/officeDocument/2006/relationships/tags" Target="../tags/tag284.xml"/><Relationship Id="rId11" Type="http://schemas.openxmlformats.org/officeDocument/2006/relationships/tags" Target="../tags/tag289.xml"/><Relationship Id="rId5" Type="http://schemas.openxmlformats.org/officeDocument/2006/relationships/tags" Target="../tags/tag283.xml"/><Relationship Id="rId15" Type="http://schemas.openxmlformats.org/officeDocument/2006/relationships/tags" Target="../tags/tag293.xml"/><Relationship Id="rId10" Type="http://schemas.openxmlformats.org/officeDocument/2006/relationships/tags" Target="../tags/tag288.xml"/><Relationship Id="rId4" Type="http://schemas.openxmlformats.org/officeDocument/2006/relationships/tags" Target="../tags/tag282.xml"/><Relationship Id="rId9" Type="http://schemas.openxmlformats.org/officeDocument/2006/relationships/tags" Target="../tags/tag287.xml"/><Relationship Id="rId14" Type="http://schemas.openxmlformats.org/officeDocument/2006/relationships/tags" Target="../tags/tag29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302.xml"/><Relationship Id="rId13" Type="http://schemas.openxmlformats.org/officeDocument/2006/relationships/tags" Target="../tags/tag307.xml"/><Relationship Id="rId3" Type="http://schemas.openxmlformats.org/officeDocument/2006/relationships/tags" Target="../tags/tag297.xml"/><Relationship Id="rId7" Type="http://schemas.openxmlformats.org/officeDocument/2006/relationships/tags" Target="../tags/tag301.xml"/><Relationship Id="rId12" Type="http://schemas.openxmlformats.org/officeDocument/2006/relationships/tags" Target="../tags/tag306.xml"/><Relationship Id="rId17" Type="http://schemas.openxmlformats.org/officeDocument/2006/relationships/slideLayout" Target="../slideLayouts/slideLayout9.xml"/><Relationship Id="rId2" Type="http://schemas.openxmlformats.org/officeDocument/2006/relationships/tags" Target="../tags/tag296.xml"/><Relationship Id="rId16" Type="http://schemas.openxmlformats.org/officeDocument/2006/relationships/tags" Target="../tags/tag310.xml"/><Relationship Id="rId1" Type="http://schemas.openxmlformats.org/officeDocument/2006/relationships/tags" Target="../tags/tag295.xml"/><Relationship Id="rId6" Type="http://schemas.openxmlformats.org/officeDocument/2006/relationships/tags" Target="../tags/tag300.xml"/><Relationship Id="rId11" Type="http://schemas.openxmlformats.org/officeDocument/2006/relationships/tags" Target="../tags/tag305.xml"/><Relationship Id="rId5" Type="http://schemas.openxmlformats.org/officeDocument/2006/relationships/tags" Target="../tags/tag299.xml"/><Relationship Id="rId15" Type="http://schemas.openxmlformats.org/officeDocument/2006/relationships/tags" Target="../tags/tag309.xml"/><Relationship Id="rId10" Type="http://schemas.openxmlformats.org/officeDocument/2006/relationships/tags" Target="../tags/tag304.xml"/><Relationship Id="rId4" Type="http://schemas.openxmlformats.org/officeDocument/2006/relationships/tags" Target="../tags/tag298.xml"/><Relationship Id="rId9" Type="http://schemas.openxmlformats.org/officeDocument/2006/relationships/tags" Target="../tags/tag303.xml"/><Relationship Id="rId14" Type="http://schemas.openxmlformats.org/officeDocument/2006/relationships/tags" Target="../tags/tag30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318.xml"/><Relationship Id="rId13" Type="http://schemas.openxmlformats.org/officeDocument/2006/relationships/tags" Target="../tags/tag323.xml"/><Relationship Id="rId18" Type="http://schemas.openxmlformats.org/officeDocument/2006/relationships/tags" Target="../tags/tag328.xml"/><Relationship Id="rId3" Type="http://schemas.openxmlformats.org/officeDocument/2006/relationships/tags" Target="../tags/tag313.xml"/><Relationship Id="rId21" Type="http://schemas.openxmlformats.org/officeDocument/2006/relationships/tags" Target="../tags/tag331.xml"/><Relationship Id="rId7" Type="http://schemas.openxmlformats.org/officeDocument/2006/relationships/tags" Target="../tags/tag317.xml"/><Relationship Id="rId12" Type="http://schemas.openxmlformats.org/officeDocument/2006/relationships/tags" Target="../tags/tag322.xml"/><Relationship Id="rId17" Type="http://schemas.openxmlformats.org/officeDocument/2006/relationships/tags" Target="../tags/tag327.xml"/><Relationship Id="rId2" Type="http://schemas.openxmlformats.org/officeDocument/2006/relationships/tags" Target="../tags/tag312.xml"/><Relationship Id="rId16" Type="http://schemas.openxmlformats.org/officeDocument/2006/relationships/tags" Target="../tags/tag326.xml"/><Relationship Id="rId20" Type="http://schemas.openxmlformats.org/officeDocument/2006/relationships/tags" Target="../tags/tag330.xml"/><Relationship Id="rId1" Type="http://schemas.openxmlformats.org/officeDocument/2006/relationships/tags" Target="../tags/tag311.xml"/><Relationship Id="rId6" Type="http://schemas.openxmlformats.org/officeDocument/2006/relationships/tags" Target="../tags/tag316.xml"/><Relationship Id="rId11" Type="http://schemas.openxmlformats.org/officeDocument/2006/relationships/tags" Target="../tags/tag321.xml"/><Relationship Id="rId5" Type="http://schemas.openxmlformats.org/officeDocument/2006/relationships/tags" Target="../tags/tag315.xml"/><Relationship Id="rId15" Type="http://schemas.openxmlformats.org/officeDocument/2006/relationships/tags" Target="../tags/tag325.xml"/><Relationship Id="rId23" Type="http://schemas.openxmlformats.org/officeDocument/2006/relationships/slideLayout" Target="../slideLayouts/slideLayout3.xml"/><Relationship Id="rId10" Type="http://schemas.openxmlformats.org/officeDocument/2006/relationships/tags" Target="../tags/tag320.xml"/><Relationship Id="rId19" Type="http://schemas.openxmlformats.org/officeDocument/2006/relationships/tags" Target="../tags/tag329.xml"/><Relationship Id="rId4" Type="http://schemas.openxmlformats.org/officeDocument/2006/relationships/tags" Target="../tags/tag314.xml"/><Relationship Id="rId9" Type="http://schemas.openxmlformats.org/officeDocument/2006/relationships/tags" Target="../tags/tag319.xml"/><Relationship Id="rId14" Type="http://schemas.openxmlformats.org/officeDocument/2006/relationships/tags" Target="../tags/tag324.xml"/><Relationship Id="rId22" Type="http://schemas.openxmlformats.org/officeDocument/2006/relationships/tags" Target="../tags/tag33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340.xml"/><Relationship Id="rId13" Type="http://schemas.openxmlformats.org/officeDocument/2006/relationships/tags" Target="../tags/tag345.xml"/><Relationship Id="rId18" Type="http://schemas.openxmlformats.org/officeDocument/2006/relationships/tags" Target="../tags/tag350.xml"/><Relationship Id="rId3" Type="http://schemas.openxmlformats.org/officeDocument/2006/relationships/tags" Target="../tags/tag335.xml"/><Relationship Id="rId21" Type="http://schemas.openxmlformats.org/officeDocument/2006/relationships/image" Target="../media/image9.emf"/><Relationship Id="rId7" Type="http://schemas.openxmlformats.org/officeDocument/2006/relationships/tags" Target="../tags/tag339.xml"/><Relationship Id="rId12" Type="http://schemas.openxmlformats.org/officeDocument/2006/relationships/tags" Target="../tags/tag344.xml"/><Relationship Id="rId17" Type="http://schemas.openxmlformats.org/officeDocument/2006/relationships/tags" Target="../tags/tag349.xml"/><Relationship Id="rId2" Type="http://schemas.openxmlformats.org/officeDocument/2006/relationships/tags" Target="../tags/tag334.xml"/><Relationship Id="rId16" Type="http://schemas.openxmlformats.org/officeDocument/2006/relationships/tags" Target="../tags/tag348.xml"/><Relationship Id="rId20" Type="http://schemas.openxmlformats.org/officeDocument/2006/relationships/image" Target="../media/image8.emf"/><Relationship Id="rId1" Type="http://schemas.openxmlformats.org/officeDocument/2006/relationships/tags" Target="../tags/tag333.xml"/><Relationship Id="rId6" Type="http://schemas.openxmlformats.org/officeDocument/2006/relationships/tags" Target="../tags/tag338.xml"/><Relationship Id="rId11" Type="http://schemas.openxmlformats.org/officeDocument/2006/relationships/tags" Target="../tags/tag343.xml"/><Relationship Id="rId5" Type="http://schemas.openxmlformats.org/officeDocument/2006/relationships/tags" Target="../tags/tag337.xml"/><Relationship Id="rId15" Type="http://schemas.openxmlformats.org/officeDocument/2006/relationships/tags" Target="../tags/tag347.xml"/><Relationship Id="rId10" Type="http://schemas.openxmlformats.org/officeDocument/2006/relationships/tags" Target="../tags/tag342.xml"/><Relationship Id="rId19" Type="http://schemas.openxmlformats.org/officeDocument/2006/relationships/slideLayout" Target="../slideLayouts/slideLayout9.xml"/><Relationship Id="rId4" Type="http://schemas.openxmlformats.org/officeDocument/2006/relationships/tags" Target="../tags/tag336.xml"/><Relationship Id="rId9" Type="http://schemas.openxmlformats.org/officeDocument/2006/relationships/tags" Target="../tags/tag341.xml"/><Relationship Id="rId14" Type="http://schemas.openxmlformats.org/officeDocument/2006/relationships/tags" Target="../tags/tag346.xml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tags" Target="../tags/tag363.xml"/><Relationship Id="rId18" Type="http://schemas.openxmlformats.org/officeDocument/2006/relationships/tags" Target="../tags/tag368.xml"/><Relationship Id="rId26" Type="http://schemas.openxmlformats.org/officeDocument/2006/relationships/tags" Target="../tags/tag376.xml"/><Relationship Id="rId39" Type="http://schemas.openxmlformats.org/officeDocument/2006/relationships/tags" Target="../tags/tag389.xml"/><Relationship Id="rId21" Type="http://schemas.openxmlformats.org/officeDocument/2006/relationships/tags" Target="../tags/tag371.xml"/><Relationship Id="rId34" Type="http://schemas.openxmlformats.org/officeDocument/2006/relationships/tags" Target="../tags/tag384.xml"/><Relationship Id="rId42" Type="http://schemas.openxmlformats.org/officeDocument/2006/relationships/tags" Target="../tags/tag392.xml"/><Relationship Id="rId47" Type="http://schemas.openxmlformats.org/officeDocument/2006/relationships/tags" Target="../tags/tag397.xml"/><Relationship Id="rId50" Type="http://schemas.openxmlformats.org/officeDocument/2006/relationships/tags" Target="../tags/tag400.xml"/><Relationship Id="rId55" Type="http://schemas.openxmlformats.org/officeDocument/2006/relationships/tags" Target="../tags/tag405.xml"/><Relationship Id="rId7" Type="http://schemas.openxmlformats.org/officeDocument/2006/relationships/tags" Target="../tags/tag357.xml"/><Relationship Id="rId12" Type="http://schemas.openxmlformats.org/officeDocument/2006/relationships/tags" Target="../tags/tag362.xml"/><Relationship Id="rId17" Type="http://schemas.openxmlformats.org/officeDocument/2006/relationships/tags" Target="../tags/tag367.xml"/><Relationship Id="rId25" Type="http://schemas.openxmlformats.org/officeDocument/2006/relationships/tags" Target="../tags/tag375.xml"/><Relationship Id="rId33" Type="http://schemas.openxmlformats.org/officeDocument/2006/relationships/tags" Target="../tags/tag383.xml"/><Relationship Id="rId38" Type="http://schemas.openxmlformats.org/officeDocument/2006/relationships/tags" Target="../tags/tag388.xml"/><Relationship Id="rId46" Type="http://schemas.openxmlformats.org/officeDocument/2006/relationships/tags" Target="../tags/tag396.xml"/><Relationship Id="rId59" Type="http://schemas.openxmlformats.org/officeDocument/2006/relationships/tags" Target="../tags/tag409.xml"/><Relationship Id="rId2" Type="http://schemas.openxmlformats.org/officeDocument/2006/relationships/tags" Target="../tags/tag352.xml"/><Relationship Id="rId16" Type="http://schemas.openxmlformats.org/officeDocument/2006/relationships/tags" Target="../tags/tag366.xml"/><Relationship Id="rId20" Type="http://schemas.openxmlformats.org/officeDocument/2006/relationships/tags" Target="../tags/tag370.xml"/><Relationship Id="rId29" Type="http://schemas.openxmlformats.org/officeDocument/2006/relationships/tags" Target="../tags/tag379.xml"/><Relationship Id="rId41" Type="http://schemas.openxmlformats.org/officeDocument/2006/relationships/tags" Target="../tags/tag391.xml"/><Relationship Id="rId54" Type="http://schemas.openxmlformats.org/officeDocument/2006/relationships/tags" Target="../tags/tag404.xml"/><Relationship Id="rId1" Type="http://schemas.openxmlformats.org/officeDocument/2006/relationships/tags" Target="../tags/tag351.xml"/><Relationship Id="rId6" Type="http://schemas.openxmlformats.org/officeDocument/2006/relationships/tags" Target="../tags/tag356.xml"/><Relationship Id="rId11" Type="http://schemas.openxmlformats.org/officeDocument/2006/relationships/tags" Target="../tags/tag361.xml"/><Relationship Id="rId24" Type="http://schemas.openxmlformats.org/officeDocument/2006/relationships/tags" Target="../tags/tag374.xml"/><Relationship Id="rId32" Type="http://schemas.openxmlformats.org/officeDocument/2006/relationships/tags" Target="../tags/tag382.xml"/><Relationship Id="rId37" Type="http://schemas.openxmlformats.org/officeDocument/2006/relationships/tags" Target="../tags/tag387.xml"/><Relationship Id="rId40" Type="http://schemas.openxmlformats.org/officeDocument/2006/relationships/tags" Target="../tags/tag390.xml"/><Relationship Id="rId45" Type="http://schemas.openxmlformats.org/officeDocument/2006/relationships/tags" Target="../tags/tag395.xml"/><Relationship Id="rId53" Type="http://schemas.openxmlformats.org/officeDocument/2006/relationships/tags" Target="../tags/tag403.xml"/><Relationship Id="rId58" Type="http://schemas.openxmlformats.org/officeDocument/2006/relationships/tags" Target="../tags/tag408.xml"/><Relationship Id="rId5" Type="http://schemas.openxmlformats.org/officeDocument/2006/relationships/tags" Target="../tags/tag355.xml"/><Relationship Id="rId15" Type="http://schemas.openxmlformats.org/officeDocument/2006/relationships/tags" Target="../tags/tag365.xml"/><Relationship Id="rId23" Type="http://schemas.openxmlformats.org/officeDocument/2006/relationships/tags" Target="../tags/tag373.xml"/><Relationship Id="rId28" Type="http://schemas.openxmlformats.org/officeDocument/2006/relationships/tags" Target="../tags/tag378.xml"/><Relationship Id="rId36" Type="http://schemas.openxmlformats.org/officeDocument/2006/relationships/tags" Target="../tags/tag386.xml"/><Relationship Id="rId49" Type="http://schemas.openxmlformats.org/officeDocument/2006/relationships/tags" Target="../tags/tag399.xml"/><Relationship Id="rId57" Type="http://schemas.openxmlformats.org/officeDocument/2006/relationships/tags" Target="../tags/tag407.xml"/><Relationship Id="rId10" Type="http://schemas.openxmlformats.org/officeDocument/2006/relationships/tags" Target="../tags/tag360.xml"/><Relationship Id="rId19" Type="http://schemas.openxmlformats.org/officeDocument/2006/relationships/tags" Target="../tags/tag369.xml"/><Relationship Id="rId31" Type="http://schemas.openxmlformats.org/officeDocument/2006/relationships/tags" Target="../tags/tag381.xml"/><Relationship Id="rId44" Type="http://schemas.openxmlformats.org/officeDocument/2006/relationships/tags" Target="../tags/tag394.xml"/><Relationship Id="rId52" Type="http://schemas.openxmlformats.org/officeDocument/2006/relationships/tags" Target="../tags/tag402.xml"/><Relationship Id="rId60" Type="http://schemas.openxmlformats.org/officeDocument/2006/relationships/slideLayout" Target="../slideLayouts/slideLayout3.xml"/><Relationship Id="rId4" Type="http://schemas.openxmlformats.org/officeDocument/2006/relationships/tags" Target="../tags/tag354.xml"/><Relationship Id="rId9" Type="http://schemas.openxmlformats.org/officeDocument/2006/relationships/tags" Target="../tags/tag359.xml"/><Relationship Id="rId14" Type="http://schemas.openxmlformats.org/officeDocument/2006/relationships/tags" Target="../tags/tag364.xml"/><Relationship Id="rId22" Type="http://schemas.openxmlformats.org/officeDocument/2006/relationships/tags" Target="../tags/tag372.xml"/><Relationship Id="rId27" Type="http://schemas.openxmlformats.org/officeDocument/2006/relationships/tags" Target="../tags/tag377.xml"/><Relationship Id="rId30" Type="http://schemas.openxmlformats.org/officeDocument/2006/relationships/tags" Target="../tags/tag380.xml"/><Relationship Id="rId35" Type="http://schemas.openxmlformats.org/officeDocument/2006/relationships/tags" Target="../tags/tag385.xml"/><Relationship Id="rId43" Type="http://schemas.openxmlformats.org/officeDocument/2006/relationships/tags" Target="../tags/tag393.xml"/><Relationship Id="rId48" Type="http://schemas.openxmlformats.org/officeDocument/2006/relationships/tags" Target="../tags/tag398.xml"/><Relationship Id="rId56" Type="http://schemas.openxmlformats.org/officeDocument/2006/relationships/tags" Target="../tags/tag406.xml"/><Relationship Id="rId8" Type="http://schemas.openxmlformats.org/officeDocument/2006/relationships/tags" Target="../tags/tag358.xml"/><Relationship Id="rId51" Type="http://schemas.openxmlformats.org/officeDocument/2006/relationships/tags" Target="../tags/tag401.xml"/><Relationship Id="rId3" Type="http://schemas.openxmlformats.org/officeDocument/2006/relationships/tags" Target="../tags/tag35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416.xml"/><Relationship Id="rId13" Type="http://schemas.openxmlformats.org/officeDocument/2006/relationships/oleObject" Target="../embeddings/oleObject1.bin"/><Relationship Id="rId3" Type="http://schemas.openxmlformats.org/officeDocument/2006/relationships/tags" Target="../tags/tag411.xml"/><Relationship Id="rId7" Type="http://schemas.openxmlformats.org/officeDocument/2006/relationships/tags" Target="../tags/tag415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410.xml"/><Relationship Id="rId1" Type="http://schemas.openxmlformats.org/officeDocument/2006/relationships/vmlDrawing" Target="../drawings/vmlDrawing1.vml"/><Relationship Id="rId6" Type="http://schemas.openxmlformats.org/officeDocument/2006/relationships/tags" Target="../tags/tag414.xml"/><Relationship Id="rId11" Type="http://schemas.openxmlformats.org/officeDocument/2006/relationships/tags" Target="../tags/tag419.xml"/><Relationship Id="rId5" Type="http://schemas.openxmlformats.org/officeDocument/2006/relationships/tags" Target="../tags/tag413.xml"/><Relationship Id="rId10" Type="http://schemas.openxmlformats.org/officeDocument/2006/relationships/tags" Target="../tags/tag418.xml"/><Relationship Id="rId4" Type="http://schemas.openxmlformats.org/officeDocument/2006/relationships/tags" Target="../tags/tag412.xml"/><Relationship Id="rId9" Type="http://schemas.openxmlformats.org/officeDocument/2006/relationships/tags" Target="../tags/tag417.xml"/><Relationship Id="rId14" Type="http://schemas.openxmlformats.org/officeDocument/2006/relationships/image" Target="../media/image10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tags" Target="../tags/tag421.xml"/><Relationship Id="rId7" Type="http://schemas.openxmlformats.org/officeDocument/2006/relationships/slideLayout" Target="../slideLayouts/slideLayout3.xml"/><Relationship Id="rId2" Type="http://schemas.openxmlformats.org/officeDocument/2006/relationships/tags" Target="../tags/tag420.xml"/><Relationship Id="rId1" Type="http://schemas.openxmlformats.org/officeDocument/2006/relationships/vmlDrawing" Target="../drawings/vmlDrawing2.vml"/><Relationship Id="rId6" Type="http://schemas.openxmlformats.org/officeDocument/2006/relationships/tags" Target="../tags/tag424.xml"/><Relationship Id="rId5" Type="http://schemas.openxmlformats.org/officeDocument/2006/relationships/tags" Target="../tags/tag423.xml"/><Relationship Id="rId4" Type="http://schemas.openxmlformats.org/officeDocument/2006/relationships/tags" Target="../tags/tag422.xml"/><Relationship Id="rId9" Type="http://schemas.openxmlformats.org/officeDocument/2006/relationships/image" Target="../media/image11.e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432.xml"/><Relationship Id="rId13" Type="http://schemas.openxmlformats.org/officeDocument/2006/relationships/tags" Target="../tags/tag437.xml"/><Relationship Id="rId18" Type="http://schemas.openxmlformats.org/officeDocument/2006/relationships/tags" Target="../tags/tag442.xml"/><Relationship Id="rId26" Type="http://schemas.openxmlformats.org/officeDocument/2006/relationships/tags" Target="../tags/tag450.xml"/><Relationship Id="rId39" Type="http://schemas.openxmlformats.org/officeDocument/2006/relationships/tags" Target="../tags/tag463.xml"/><Relationship Id="rId3" Type="http://schemas.openxmlformats.org/officeDocument/2006/relationships/tags" Target="../tags/tag427.xml"/><Relationship Id="rId21" Type="http://schemas.openxmlformats.org/officeDocument/2006/relationships/tags" Target="../tags/tag445.xml"/><Relationship Id="rId34" Type="http://schemas.openxmlformats.org/officeDocument/2006/relationships/tags" Target="../tags/tag458.xml"/><Relationship Id="rId7" Type="http://schemas.openxmlformats.org/officeDocument/2006/relationships/tags" Target="../tags/tag431.xml"/><Relationship Id="rId12" Type="http://schemas.openxmlformats.org/officeDocument/2006/relationships/tags" Target="../tags/tag436.xml"/><Relationship Id="rId17" Type="http://schemas.openxmlformats.org/officeDocument/2006/relationships/tags" Target="../tags/tag441.xml"/><Relationship Id="rId25" Type="http://schemas.openxmlformats.org/officeDocument/2006/relationships/tags" Target="../tags/tag449.xml"/><Relationship Id="rId33" Type="http://schemas.openxmlformats.org/officeDocument/2006/relationships/tags" Target="../tags/tag457.xml"/><Relationship Id="rId38" Type="http://schemas.openxmlformats.org/officeDocument/2006/relationships/tags" Target="../tags/tag462.xml"/><Relationship Id="rId2" Type="http://schemas.openxmlformats.org/officeDocument/2006/relationships/tags" Target="../tags/tag426.xml"/><Relationship Id="rId16" Type="http://schemas.openxmlformats.org/officeDocument/2006/relationships/tags" Target="../tags/tag440.xml"/><Relationship Id="rId20" Type="http://schemas.openxmlformats.org/officeDocument/2006/relationships/tags" Target="../tags/tag444.xml"/><Relationship Id="rId29" Type="http://schemas.openxmlformats.org/officeDocument/2006/relationships/tags" Target="../tags/tag453.xml"/><Relationship Id="rId1" Type="http://schemas.openxmlformats.org/officeDocument/2006/relationships/tags" Target="../tags/tag425.xml"/><Relationship Id="rId6" Type="http://schemas.openxmlformats.org/officeDocument/2006/relationships/tags" Target="../tags/tag430.xml"/><Relationship Id="rId11" Type="http://schemas.openxmlformats.org/officeDocument/2006/relationships/tags" Target="../tags/tag435.xml"/><Relationship Id="rId24" Type="http://schemas.openxmlformats.org/officeDocument/2006/relationships/tags" Target="../tags/tag448.xml"/><Relationship Id="rId32" Type="http://schemas.openxmlformats.org/officeDocument/2006/relationships/tags" Target="../tags/tag456.xml"/><Relationship Id="rId37" Type="http://schemas.openxmlformats.org/officeDocument/2006/relationships/tags" Target="../tags/tag461.xml"/><Relationship Id="rId40" Type="http://schemas.openxmlformats.org/officeDocument/2006/relationships/slideLayout" Target="../slideLayouts/slideLayout5.xml"/><Relationship Id="rId5" Type="http://schemas.openxmlformats.org/officeDocument/2006/relationships/tags" Target="../tags/tag429.xml"/><Relationship Id="rId15" Type="http://schemas.openxmlformats.org/officeDocument/2006/relationships/tags" Target="../tags/tag439.xml"/><Relationship Id="rId23" Type="http://schemas.openxmlformats.org/officeDocument/2006/relationships/tags" Target="../tags/tag447.xml"/><Relationship Id="rId28" Type="http://schemas.openxmlformats.org/officeDocument/2006/relationships/tags" Target="../tags/tag452.xml"/><Relationship Id="rId36" Type="http://schemas.openxmlformats.org/officeDocument/2006/relationships/tags" Target="../tags/tag460.xml"/><Relationship Id="rId10" Type="http://schemas.openxmlformats.org/officeDocument/2006/relationships/tags" Target="../tags/tag434.xml"/><Relationship Id="rId19" Type="http://schemas.openxmlformats.org/officeDocument/2006/relationships/tags" Target="../tags/tag443.xml"/><Relationship Id="rId31" Type="http://schemas.openxmlformats.org/officeDocument/2006/relationships/tags" Target="../tags/tag455.xml"/><Relationship Id="rId4" Type="http://schemas.openxmlformats.org/officeDocument/2006/relationships/tags" Target="../tags/tag428.xml"/><Relationship Id="rId9" Type="http://schemas.openxmlformats.org/officeDocument/2006/relationships/tags" Target="../tags/tag433.xml"/><Relationship Id="rId14" Type="http://schemas.openxmlformats.org/officeDocument/2006/relationships/tags" Target="../tags/tag438.xml"/><Relationship Id="rId22" Type="http://schemas.openxmlformats.org/officeDocument/2006/relationships/tags" Target="../tags/tag446.xml"/><Relationship Id="rId27" Type="http://schemas.openxmlformats.org/officeDocument/2006/relationships/tags" Target="../tags/tag451.xml"/><Relationship Id="rId30" Type="http://schemas.openxmlformats.org/officeDocument/2006/relationships/tags" Target="../tags/tag454.xml"/><Relationship Id="rId35" Type="http://schemas.openxmlformats.org/officeDocument/2006/relationships/tags" Target="../tags/tag459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471.xml"/><Relationship Id="rId13" Type="http://schemas.openxmlformats.org/officeDocument/2006/relationships/tags" Target="../tags/tag476.xml"/><Relationship Id="rId18" Type="http://schemas.openxmlformats.org/officeDocument/2006/relationships/tags" Target="../tags/tag481.xml"/><Relationship Id="rId26" Type="http://schemas.openxmlformats.org/officeDocument/2006/relationships/tags" Target="../tags/tag489.xml"/><Relationship Id="rId3" Type="http://schemas.openxmlformats.org/officeDocument/2006/relationships/tags" Target="../tags/tag466.xml"/><Relationship Id="rId21" Type="http://schemas.openxmlformats.org/officeDocument/2006/relationships/tags" Target="../tags/tag484.xml"/><Relationship Id="rId34" Type="http://schemas.openxmlformats.org/officeDocument/2006/relationships/tags" Target="../tags/tag497.xml"/><Relationship Id="rId7" Type="http://schemas.openxmlformats.org/officeDocument/2006/relationships/tags" Target="../tags/tag470.xml"/><Relationship Id="rId12" Type="http://schemas.openxmlformats.org/officeDocument/2006/relationships/tags" Target="../tags/tag475.xml"/><Relationship Id="rId17" Type="http://schemas.openxmlformats.org/officeDocument/2006/relationships/tags" Target="../tags/tag480.xml"/><Relationship Id="rId25" Type="http://schemas.openxmlformats.org/officeDocument/2006/relationships/tags" Target="../tags/tag488.xml"/><Relationship Id="rId33" Type="http://schemas.openxmlformats.org/officeDocument/2006/relationships/tags" Target="../tags/tag496.xml"/><Relationship Id="rId2" Type="http://schemas.openxmlformats.org/officeDocument/2006/relationships/tags" Target="../tags/tag465.xml"/><Relationship Id="rId16" Type="http://schemas.openxmlformats.org/officeDocument/2006/relationships/tags" Target="../tags/tag479.xml"/><Relationship Id="rId20" Type="http://schemas.openxmlformats.org/officeDocument/2006/relationships/tags" Target="../tags/tag483.xml"/><Relationship Id="rId29" Type="http://schemas.openxmlformats.org/officeDocument/2006/relationships/tags" Target="../tags/tag492.xml"/><Relationship Id="rId1" Type="http://schemas.openxmlformats.org/officeDocument/2006/relationships/tags" Target="../tags/tag464.xml"/><Relationship Id="rId6" Type="http://schemas.openxmlformats.org/officeDocument/2006/relationships/tags" Target="../tags/tag469.xml"/><Relationship Id="rId11" Type="http://schemas.openxmlformats.org/officeDocument/2006/relationships/tags" Target="../tags/tag474.xml"/><Relationship Id="rId24" Type="http://schemas.openxmlformats.org/officeDocument/2006/relationships/tags" Target="../tags/tag487.xml"/><Relationship Id="rId32" Type="http://schemas.openxmlformats.org/officeDocument/2006/relationships/tags" Target="../tags/tag495.xml"/><Relationship Id="rId5" Type="http://schemas.openxmlformats.org/officeDocument/2006/relationships/tags" Target="../tags/tag468.xml"/><Relationship Id="rId15" Type="http://schemas.openxmlformats.org/officeDocument/2006/relationships/tags" Target="../tags/tag478.xml"/><Relationship Id="rId23" Type="http://schemas.openxmlformats.org/officeDocument/2006/relationships/tags" Target="../tags/tag486.xml"/><Relationship Id="rId28" Type="http://schemas.openxmlformats.org/officeDocument/2006/relationships/tags" Target="../tags/tag491.xml"/><Relationship Id="rId10" Type="http://schemas.openxmlformats.org/officeDocument/2006/relationships/tags" Target="../tags/tag473.xml"/><Relationship Id="rId19" Type="http://schemas.openxmlformats.org/officeDocument/2006/relationships/tags" Target="../tags/tag482.xml"/><Relationship Id="rId31" Type="http://schemas.openxmlformats.org/officeDocument/2006/relationships/tags" Target="../tags/tag494.xml"/><Relationship Id="rId4" Type="http://schemas.openxmlformats.org/officeDocument/2006/relationships/tags" Target="../tags/tag467.xml"/><Relationship Id="rId9" Type="http://schemas.openxmlformats.org/officeDocument/2006/relationships/tags" Target="../tags/tag472.xml"/><Relationship Id="rId14" Type="http://schemas.openxmlformats.org/officeDocument/2006/relationships/tags" Target="../tags/tag477.xml"/><Relationship Id="rId22" Type="http://schemas.openxmlformats.org/officeDocument/2006/relationships/tags" Target="../tags/tag485.xml"/><Relationship Id="rId27" Type="http://schemas.openxmlformats.org/officeDocument/2006/relationships/tags" Target="../tags/tag490.xml"/><Relationship Id="rId30" Type="http://schemas.openxmlformats.org/officeDocument/2006/relationships/tags" Target="../tags/tag493.xml"/><Relationship Id="rId35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51.xml"/><Relationship Id="rId2" Type="http://schemas.openxmlformats.org/officeDocument/2006/relationships/tags" Target="../tags/tag150.xml"/><Relationship Id="rId1" Type="http://schemas.openxmlformats.org/officeDocument/2006/relationships/tags" Target="../tags/tag149.xml"/><Relationship Id="rId4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505.xml"/><Relationship Id="rId13" Type="http://schemas.openxmlformats.org/officeDocument/2006/relationships/tags" Target="../tags/tag510.xml"/><Relationship Id="rId3" Type="http://schemas.openxmlformats.org/officeDocument/2006/relationships/tags" Target="../tags/tag500.xml"/><Relationship Id="rId7" Type="http://schemas.openxmlformats.org/officeDocument/2006/relationships/tags" Target="../tags/tag504.xml"/><Relationship Id="rId12" Type="http://schemas.openxmlformats.org/officeDocument/2006/relationships/tags" Target="../tags/tag509.xml"/><Relationship Id="rId2" Type="http://schemas.openxmlformats.org/officeDocument/2006/relationships/tags" Target="../tags/tag499.xml"/><Relationship Id="rId1" Type="http://schemas.openxmlformats.org/officeDocument/2006/relationships/tags" Target="../tags/tag498.xml"/><Relationship Id="rId6" Type="http://schemas.openxmlformats.org/officeDocument/2006/relationships/tags" Target="../tags/tag503.xml"/><Relationship Id="rId11" Type="http://schemas.openxmlformats.org/officeDocument/2006/relationships/tags" Target="../tags/tag508.xml"/><Relationship Id="rId5" Type="http://schemas.openxmlformats.org/officeDocument/2006/relationships/tags" Target="../tags/tag502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507.xml"/><Relationship Id="rId4" Type="http://schemas.openxmlformats.org/officeDocument/2006/relationships/tags" Target="../tags/tag501.xml"/><Relationship Id="rId9" Type="http://schemas.openxmlformats.org/officeDocument/2006/relationships/tags" Target="../tags/tag506.xml"/><Relationship Id="rId14" Type="http://schemas.openxmlformats.org/officeDocument/2006/relationships/tags" Target="../tags/tag51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519.xml"/><Relationship Id="rId13" Type="http://schemas.openxmlformats.org/officeDocument/2006/relationships/tags" Target="../tags/tag524.xml"/><Relationship Id="rId3" Type="http://schemas.openxmlformats.org/officeDocument/2006/relationships/tags" Target="../tags/tag514.xml"/><Relationship Id="rId7" Type="http://schemas.openxmlformats.org/officeDocument/2006/relationships/tags" Target="../tags/tag518.xml"/><Relationship Id="rId12" Type="http://schemas.openxmlformats.org/officeDocument/2006/relationships/tags" Target="../tags/tag523.xml"/><Relationship Id="rId2" Type="http://schemas.openxmlformats.org/officeDocument/2006/relationships/tags" Target="../tags/tag513.xml"/><Relationship Id="rId1" Type="http://schemas.openxmlformats.org/officeDocument/2006/relationships/tags" Target="../tags/tag512.xml"/><Relationship Id="rId6" Type="http://schemas.openxmlformats.org/officeDocument/2006/relationships/tags" Target="../tags/tag517.xml"/><Relationship Id="rId11" Type="http://schemas.openxmlformats.org/officeDocument/2006/relationships/tags" Target="../tags/tag522.xml"/><Relationship Id="rId5" Type="http://schemas.openxmlformats.org/officeDocument/2006/relationships/tags" Target="../tags/tag516.xml"/><Relationship Id="rId15" Type="http://schemas.openxmlformats.org/officeDocument/2006/relationships/slideLayout" Target="../slideLayouts/slideLayout3.xml"/><Relationship Id="rId10" Type="http://schemas.openxmlformats.org/officeDocument/2006/relationships/tags" Target="../tags/tag521.xml"/><Relationship Id="rId4" Type="http://schemas.openxmlformats.org/officeDocument/2006/relationships/tags" Target="../tags/tag515.xml"/><Relationship Id="rId9" Type="http://schemas.openxmlformats.org/officeDocument/2006/relationships/tags" Target="../tags/tag520.xml"/><Relationship Id="rId14" Type="http://schemas.openxmlformats.org/officeDocument/2006/relationships/tags" Target="../tags/tag525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tags" Target="../tags/tag533.xml"/><Relationship Id="rId13" Type="http://schemas.openxmlformats.org/officeDocument/2006/relationships/tags" Target="../tags/tag538.xml"/><Relationship Id="rId18" Type="http://schemas.openxmlformats.org/officeDocument/2006/relationships/tags" Target="../tags/tag543.xml"/><Relationship Id="rId26" Type="http://schemas.openxmlformats.org/officeDocument/2006/relationships/slideLayout" Target="../slideLayouts/slideLayout5.xml"/><Relationship Id="rId3" Type="http://schemas.openxmlformats.org/officeDocument/2006/relationships/tags" Target="../tags/tag528.xml"/><Relationship Id="rId21" Type="http://schemas.openxmlformats.org/officeDocument/2006/relationships/tags" Target="../tags/tag546.xml"/><Relationship Id="rId7" Type="http://schemas.openxmlformats.org/officeDocument/2006/relationships/tags" Target="../tags/tag532.xml"/><Relationship Id="rId12" Type="http://schemas.openxmlformats.org/officeDocument/2006/relationships/tags" Target="../tags/tag537.xml"/><Relationship Id="rId17" Type="http://schemas.openxmlformats.org/officeDocument/2006/relationships/tags" Target="../tags/tag542.xml"/><Relationship Id="rId25" Type="http://schemas.openxmlformats.org/officeDocument/2006/relationships/tags" Target="../tags/tag550.xml"/><Relationship Id="rId2" Type="http://schemas.openxmlformats.org/officeDocument/2006/relationships/tags" Target="../tags/tag527.xml"/><Relationship Id="rId16" Type="http://schemas.openxmlformats.org/officeDocument/2006/relationships/tags" Target="../tags/tag541.xml"/><Relationship Id="rId20" Type="http://schemas.openxmlformats.org/officeDocument/2006/relationships/tags" Target="../tags/tag545.xml"/><Relationship Id="rId1" Type="http://schemas.openxmlformats.org/officeDocument/2006/relationships/tags" Target="../tags/tag526.xml"/><Relationship Id="rId6" Type="http://schemas.openxmlformats.org/officeDocument/2006/relationships/tags" Target="../tags/tag531.xml"/><Relationship Id="rId11" Type="http://schemas.openxmlformats.org/officeDocument/2006/relationships/tags" Target="../tags/tag536.xml"/><Relationship Id="rId24" Type="http://schemas.openxmlformats.org/officeDocument/2006/relationships/tags" Target="../tags/tag549.xml"/><Relationship Id="rId5" Type="http://schemas.openxmlformats.org/officeDocument/2006/relationships/tags" Target="../tags/tag530.xml"/><Relationship Id="rId15" Type="http://schemas.openxmlformats.org/officeDocument/2006/relationships/tags" Target="../tags/tag540.xml"/><Relationship Id="rId23" Type="http://schemas.openxmlformats.org/officeDocument/2006/relationships/tags" Target="../tags/tag548.xml"/><Relationship Id="rId10" Type="http://schemas.openxmlformats.org/officeDocument/2006/relationships/tags" Target="../tags/tag535.xml"/><Relationship Id="rId19" Type="http://schemas.openxmlformats.org/officeDocument/2006/relationships/tags" Target="../tags/tag544.xml"/><Relationship Id="rId4" Type="http://schemas.openxmlformats.org/officeDocument/2006/relationships/tags" Target="../tags/tag529.xml"/><Relationship Id="rId9" Type="http://schemas.openxmlformats.org/officeDocument/2006/relationships/tags" Target="../tags/tag534.xml"/><Relationship Id="rId14" Type="http://schemas.openxmlformats.org/officeDocument/2006/relationships/tags" Target="../tags/tag539.xml"/><Relationship Id="rId22" Type="http://schemas.openxmlformats.org/officeDocument/2006/relationships/tags" Target="../tags/tag54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tags" Target="../tags/tag558.xml"/><Relationship Id="rId3" Type="http://schemas.openxmlformats.org/officeDocument/2006/relationships/tags" Target="../tags/tag553.xml"/><Relationship Id="rId7" Type="http://schemas.openxmlformats.org/officeDocument/2006/relationships/tags" Target="../tags/tag557.xml"/><Relationship Id="rId12" Type="http://schemas.openxmlformats.org/officeDocument/2006/relationships/slideLayout" Target="../slideLayouts/slideLayout5.xml"/><Relationship Id="rId2" Type="http://schemas.openxmlformats.org/officeDocument/2006/relationships/tags" Target="../tags/tag552.xml"/><Relationship Id="rId1" Type="http://schemas.openxmlformats.org/officeDocument/2006/relationships/tags" Target="../tags/tag551.xml"/><Relationship Id="rId6" Type="http://schemas.openxmlformats.org/officeDocument/2006/relationships/tags" Target="../tags/tag556.xml"/><Relationship Id="rId11" Type="http://schemas.openxmlformats.org/officeDocument/2006/relationships/tags" Target="../tags/tag561.xml"/><Relationship Id="rId5" Type="http://schemas.openxmlformats.org/officeDocument/2006/relationships/tags" Target="../tags/tag555.xml"/><Relationship Id="rId10" Type="http://schemas.openxmlformats.org/officeDocument/2006/relationships/tags" Target="../tags/tag560.xml"/><Relationship Id="rId4" Type="http://schemas.openxmlformats.org/officeDocument/2006/relationships/tags" Target="../tags/tag554.xml"/><Relationship Id="rId9" Type="http://schemas.openxmlformats.org/officeDocument/2006/relationships/tags" Target="../tags/tag559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569.xml"/><Relationship Id="rId13" Type="http://schemas.openxmlformats.org/officeDocument/2006/relationships/tags" Target="../tags/tag574.xml"/><Relationship Id="rId18" Type="http://schemas.openxmlformats.org/officeDocument/2006/relationships/tags" Target="../tags/tag579.xml"/><Relationship Id="rId26" Type="http://schemas.openxmlformats.org/officeDocument/2006/relationships/tags" Target="../tags/tag587.xml"/><Relationship Id="rId3" Type="http://schemas.openxmlformats.org/officeDocument/2006/relationships/tags" Target="../tags/tag564.xml"/><Relationship Id="rId21" Type="http://schemas.openxmlformats.org/officeDocument/2006/relationships/tags" Target="../tags/tag582.xml"/><Relationship Id="rId34" Type="http://schemas.openxmlformats.org/officeDocument/2006/relationships/tags" Target="../tags/tag595.xml"/><Relationship Id="rId7" Type="http://schemas.openxmlformats.org/officeDocument/2006/relationships/tags" Target="../tags/tag568.xml"/><Relationship Id="rId12" Type="http://schemas.openxmlformats.org/officeDocument/2006/relationships/tags" Target="../tags/tag573.xml"/><Relationship Id="rId17" Type="http://schemas.openxmlformats.org/officeDocument/2006/relationships/tags" Target="../tags/tag578.xml"/><Relationship Id="rId25" Type="http://schemas.openxmlformats.org/officeDocument/2006/relationships/tags" Target="../tags/tag586.xml"/><Relationship Id="rId33" Type="http://schemas.openxmlformats.org/officeDocument/2006/relationships/tags" Target="../tags/tag594.xml"/><Relationship Id="rId2" Type="http://schemas.openxmlformats.org/officeDocument/2006/relationships/tags" Target="../tags/tag563.xml"/><Relationship Id="rId16" Type="http://schemas.openxmlformats.org/officeDocument/2006/relationships/tags" Target="../tags/tag577.xml"/><Relationship Id="rId20" Type="http://schemas.openxmlformats.org/officeDocument/2006/relationships/tags" Target="../tags/tag581.xml"/><Relationship Id="rId29" Type="http://schemas.openxmlformats.org/officeDocument/2006/relationships/tags" Target="../tags/tag590.xml"/><Relationship Id="rId1" Type="http://schemas.openxmlformats.org/officeDocument/2006/relationships/tags" Target="../tags/tag562.xml"/><Relationship Id="rId6" Type="http://schemas.openxmlformats.org/officeDocument/2006/relationships/tags" Target="../tags/tag567.xml"/><Relationship Id="rId11" Type="http://schemas.openxmlformats.org/officeDocument/2006/relationships/tags" Target="../tags/tag572.xml"/><Relationship Id="rId24" Type="http://schemas.openxmlformats.org/officeDocument/2006/relationships/tags" Target="../tags/tag585.xml"/><Relationship Id="rId32" Type="http://schemas.openxmlformats.org/officeDocument/2006/relationships/tags" Target="../tags/tag593.xml"/><Relationship Id="rId5" Type="http://schemas.openxmlformats.org/officeDocument/2006/relationships/tags" Target="../tags/tag566.xml"/><Relationship Id="rId15" Type="http://schemas.openxmlformats.org/officeDocument/2006/relationships/tags" Target="../tags/tag576.xml"/><Relationship Id="rId23" Type="http://schemas.openxmlformats.org/officeDocument/2006/relationships/tags" Target="../tags/tag584.xml"/><Relationship Id="rId28" Type="http://schemas.openxmlformats.org/officeDocument/2006/relationships/tags" Target="../tags/tag589.xml"/><Relationship Id="rId10" Type="http://schemas.openxmlformats.org/officeDocument/2006/relationships/tags" Target="../tags/tag571.xml"/><Relationship Id="rId19" Type="http://schemas.openxmlformats.org/officeDocument/2006/relationships/tags" Target="../tags/tag580.xml"/><Relationship Id="rId31" Type="http://schemas.openxmlformats.org/officeDocument/2006/relationships/tags" Target="../tags/tag592.xml"/><Relationship Id="rId4" Type="http://schemas.openxmlformats.org/officeDocument/2006/relationships/tags" Target="../tags/tag565.xml"/><Relationship Id="rId9" Type="http://schemas.openxmlformats.org/officeDocument/2006/relationships/tags" Target="../tags/tag570.xml"/><Relationship Id="rId14" Type="http://schemas.openxmlformats.org/officeDocument/2006/relationships/tags" Target="../tags/tag575.xml"/><Relationship Id="rId22" Type="http://schemas.openxmlformats.org/officeDocument/2006/relationships/tags" Target="../tags/tag583.xml"/><Relationship Id="rId27" Type="http://schemas.openxmlformats.org/officeDocument/2006/relationships/tags" Target="../tags/tag588.xml"/><Relationship Id="rId30" Type="http://schemas.openxmlformats.org/officeDocument/2006/relationships/tags" Target="../tags/tag591.xml"/><Relationship Id="rId35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598.xml"/><Relationship Id="rId7" Type="http://schemas.openxmlformats.org/officeDocument/2006/relationships/slideLayout" Target="../slideLayouts/slideLayout3.xml"/><Relationship Id="rId2" Type="http://schemas.openxmlformats.org/officeDocument/2006/relationships/tags" Target="../tags/tag597.xml"/><Relationship Id="rId1" Type="http://schemas.openxmlformats.org/officeDocument/2006/relationships/tags" Target="../tags/tag596.xml"/><Relationship Id="rId6" Type="http://schemas.openxmlformats.org/officeDocument/2006/relationships/tags" Target="../tags/tag601.xml"/><Relationship Id="rId5" Type="http://schemas.openxmlformats.org/officeDocument/2006/relationships/tags" Target="../tags/tag600.xml"/><Relationship Id="rId4" Type="http://schemas.openxmlformats.org/officeDocument/2006/relationships/tags" Target="../tags/tag599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609.xml"/><Relationship Id="rId13" Type="http://schemas.openxmlformats.org/officeDocument/2006/relationships/tags" Target="../tags/tag614.xml"/><Relationship Id="rId3" Type="http://schemas.openxmlformats.org/officeDocument/2006/relationships/tags" Target="../tags/tag604.xml"/><Relationship Id="rId7" Type="http://schemas.openxmlformats.org/officeDocument/2006/relationships/tags" Target="../tags/tag608.xml"/><Relationship Id="rId12" Type="http://schemas.openxmlformats.org/officeDocument/2006/relationships/tags" Target="../tags/tag613.xml"/><Relationship Id="rId17" Type="http://schemas.openxmlformats.org/officeDocument/2006/relationships/slideLayout" Target="../slideLayouts/slideLayout5.xml"/><Relationship Id="rId2" Type="http://schemas.openxmlformats.org/officeDocument/2006/relationships/tags" Target="../tags/tag603.xml"/><Relationship Id="rId16" Type="http://schemas.openxmlformats.org/officeDocument/2006/relationships/tags" Target="../tags/tag617.xml"/><Relationship Id="rId1" Type="http://schemas.openxmlformats.org/officeDocument/2006/relationships/tags" Target="../tags/tag602.xml"/><Relationship Id="rId6" Type="http://schemas.openxmlformats.org/officeDocument/2006/relationships/tags" Target="../tags/tag607.xml"/><Relationship Id="rId11" Type="http://schemas.openxmlformats.org/officeDocument/2006/relationships/tags" Target="../tags/tag612.xml"/><Relationship Id="rId5" Type="http://schemas.openxmlformats.org/officeDocument/2006/relationships/tags" Target="../tags/tag606.xml"/><Relationship Id="rId15" Type="http://schemas.openxmlformats.org/officeDocument/2006/relationships/tags" Target="../tags/tag616.xml"/><Relationship Id="rId10" Type="http://schemas.openxmlformats.org/officeDocument/2006/relationships/tags" Target="../tags/tag611.xml"/><Relationship Id="rId4" Type="http://schemas.openxmlformats.org/officeDocument/2006/relationships/tags" Target="../tags/tag605.xml"/><Relationship Id="rId9" Type="http://schemas.openxmlformats.org/officeDocument/2006/relationships/tags" Target="../tags/tag610.xml"/><Relationship Id="rId14" Type="http://schemas.openxmlformats.org/officeDocument/2006/relationships/tags" Target="../tags/tag615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tags" Target="../tags/tag625.xml"/><Relationship Id="rId13" Type="http://schemas.openxmlformats.org/officeDocument/2006/relationships/tags" Target="../tags/tag630.xml"/><Relationship Id="rId18" Type="http://schemas.openxmlformats.org/officeDocument/2006/relationships/tags" Target="../tags/tag635.xml"/><Relationship Id="rId26" Type="http://schemas.openxmlformats.org/officeDocument/2006/relationships/notesSlide" Target="../notesSlides/notesSlide3.xml"/><Relationship Id="rId3" Type="http://schemas.openxmlformats.org/officeDocument/2006/relationships/tags" Target="../tags/tag620.xml"/><Relationship Id="rId21" Type="http://schemas.openxmlformats.org/officeDocument/2006/relationships/tags" Target="../tags/tag638.xml"/><Relationship Id="rId7" Type="http://schemas.openxmlformats.org/officeDocument/2006/relationships/tags" Target="../tags/tag624.xml"/><Relationship Id="rId12" Type="http://schemas.openxmlformats.org/officeDocument/2006/relationships/tags" Target="../tags/tag629.xml"/><Relationship Id="rId17" Type="http://schemas.openxmlformats.org/officeDocument/2006/relationships/tags" Target="../tags/tag634.xml"/><Relationship Id="rId25" Type="http://schemas.openxmlformats.org/officeDocument/2006/relationships/slideLayout" Target="../slideLayouts/slideLayout5.xml"/><Relationship Id="rId2" Type="http://schemas.openxmlformats.org/officeDocument/2006/relationships/tags" Target="../tags/tag619.xml"/><Relationship Id="rId16" Type="http://schemas.openxmlformats.org/officeDocument/2006/relationships/tags" Target="../tags/tag633.xml"/><Relationship Id="rId20" Type="http://schemas.openxmlformats.org/officeDocument/2006/relationships/tags" Target="../tags/tag637.xml"/><Relationship Id="rId1" Type="http://schemas.openxmlformats.org/officeDocument/2006/relationships/tags" Target="../tags/tag618.xml"/><Relationship Id="rId6" Type="http://schemas.openxmlformats.org/officeDocument/2006/relationships/tags" Target="../tags/tag623.xml"/><Relationship Id="rId11" Type="http://schemas.openxmlformats.org/officeDocument/2006/relationships/tags" Target="../tags/tag628.xml"/><Relationship Id="rId24" Type="http://schemas.openxmlformats.org/officeDocument/2006/relationships/tags" Target="../tags/tag641.xml"/><Relationship Id="rId5" Type="http://schemas.openxmlformats.org/officeDocument/2006/relationships/tags" Target="../tags/tag622.xml"/><Relationship Id="rId15" Type="http://schemas.openxmlformats.org/officeDocument/2006/relationships/tags" Target="../tags/tag632.xml"/><Relationship Id="rId23" Type="http://schemas.openxmlformats.org/officeDocument/2006/relationships/tags" Target="../tags/tag640.xml"/><Relationship Id="rId10" Type="http://schemas.openxmlformats.org/officeDocument/2006/relationships/tags" Target="../tags/tag627.xml"/><Relationship Id="rId19" Type="http://schemas.openxmlformats.org/officeDocument/2006/relationships/tags" Target="../tags/tag636.xml"/><Relationship Id="rId4" Type="http://schemas.openxmlformats.org/officeDocument/2006/relationships/tags" Target="../tags/tag621.xml"/><Relationship Id="rId9" Type="http://schemas.openxmlformats.org/officeDocument/2006/relationships/tags" Target="../tags/tag626.xml"/><Relationship Id="rId14" Type="http://schemas.openxmlformats.org/officeDocument/2006/relationships/tags" Target="../tags/tag631.xml"/><Relationship Id="rId22" Type="http://schemas.openxmlformats.org/officeDocument/2006/relationships/tags" Target="../tags/tag639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tags" Target="../tags/tag649.xml"/><Relationship Id="rId13" Type="http://schemas.openxmlformats.org/officeDocument/2006/relationships/tags" Target="../tags/tag654.xml"/><Relationship Id="rId18" Type="http://schemas.openxmlformats.org/officeDocument/2006/relationships/tags" Target="../tags/tag659.xml"/><Relationship Id="rId3" Type="http://schemas.openxmlformats.org/officeDocument/2006/relationships/tags" Target="../tags/tag644.xml"/><Relationship Id="rId7" Type="http://schemas.openxmlformats.org/officeDocument/2006/relationships/tags" Target="../tags/tag648.xml"/><Relationship Id="rId12" Type="http://schemas.openxmlformats.org/officeDocument/2006/relationships/tags" Target="../tags/tag653.xml"/><Relationship Id="rId17" Type="http://schemas.openxmlformats.org/officeDocument/2006/relationships/tags" Target="../tags/tag658.xml"/><Relationship Id="rId2" Type="http://schemas.openxmlformats.org/officeDocument/2006/relationships/tags" Target="../tags/tag643.xml"/><Relationship Id="rId16" Type="http://schemas.openxmlformats.org/officeDocument/2006/relationships/tags" Target="../tags/tag657.xml"/><Relationship Id="rId20" Type="http://schemas.openxmlformats.org/officeDocument/2006/relationships/slideLayout" Target="../slideLayouts/slideLayout3.xml"/><Relationship Id="rId1" Type="http://schemas.openxmlformats.org/officeDocument/2006/relationships/tags" Target="../tags/tag642.xml"/><Relationship Id="rId6" Type="http://schemas.openxmlformats.org/officeDocument/2006/relationships/tags" Target="../tags/tag647.xml"/><Relationship Id="rId11" Type="http://schemas.openxmlformats.org/officeDocument/2006/relationships/tags" Target="../tags/tag652.xml"/><Relationship Id="rId5" Type="http://schemas.openxmlformats.org/officeDocument/2006/relationships/tags" Target="../tags/tag646.xml"/><Relationship Id="rId15" Type="http://schemas.openxmlformats.org/officeDocument/2006/relationships/tags" Target="../tags/tag656.xml"/><Relationship Id="rId10" Type="http://schemas.openxmlformats.org/officeDocument/2006/relationships/tags" Target="../tags/tag651.xml"/><Relationship Id="rId19" Type="http://schemas.openxmlformats.org/officeDocument/2006/relationships/tags" Target="../tags/tag660.xml"/><Relationship Id="rId4" Type="http://schemas.openxmlformats.org/officeDocument/2006/relationships/tags" Target="../tags/tag645.xml"/><Relationship Id="rId9" Type="http://schemas.openxmlformats.org/officeDocument/2006/relationships/tags" Target="../tags/tag650.xml"/><Relationship Id="rId14" Type="http://schemas.openxmlformats.org/officeDocument/2006/relationships/tags" Target="../tags/tag655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tags" Target="../tags/tag668.xml"/><Relationship Id="rId13" Type="http://schemas.openxmlformats.org/officeDocument/2006/relationships/tags" Target="../tags/tag673.xml"/><Relationship Id="rId18" Type="http://schemas.openxmlformats.org/officeDocument/2006/relationships/tags" Target="../tags/tag678.xml"/><Relationship Id="rId26" Type="http://schemas.openxmlformats.org/officeDocument/2006/relationships/tags" Target="../tags/tag686.xml"/><Relationship Id="rId3" Type="http://schemas.openxmlformats.org/officeDocument/2006/relationships/tags" Target="../tags/tag663.xml"/><Relationship Id="rId21" Type="http://schemas.openxmlformats.org/officeDocument/2006/relationships/tags" Target="../tags/tag681.xml"/><Relationship Id="rId7" Type="http://schemas.openxmlformats.org/officeDocument/2006/relationships/tags" Target="../tags/tag667.xml"/><Relationship Id="rId12" Type="http://schemas.openxmlformats.org/officeDocument/2006/relationships/tags" Target="../tags/tag672.xml"/><Relationship Id="rId17" Type="http://schemas.openxmlformats.org/officeDocument/2006/relationships/tags" Target="../tags/tag677.xml"/><Relationship Id="rId25" Type="http://schemas.openxmlformats.org/officeDocument/2006/relationships/tags" Target="../tags/tag685.xml"/><Relationship Id="rId2" Type="http://schemas.openxmlformats.org/officeDocument/2006/relationships/tags" Target="../tags/tag662.xml"/><Relationship Id="rId16" Type="http://schemas.openxmlformats.org/officeDocument/2006/relationships/tags" Target="../tags/tag676.xml"/><Relationship Id="rId20" Type="http://schemas.openxmlformats.org/officeDocument/2006/relationships/tags" Target="../tags/tag680.xml"/><Relationship Id="rId1" Type="http://schemas.openxmlformats.org/officeDocument/2006/relationships/tags" Target="../tags/tag661.xml"/><Relationship Id="rId6" Type="http://schemas.openxmlformats.org/officeDocument/2006/relationships/tags" Target="../tags/tag666.xml"/><Relationship Id="rId11" Type="http://schemas.openxmlformats.org/officeDocument/2006/relationships/tags" Target="../tags/tag671.xml"/><Relationship Id="rId24" Type="http://schemas.openxmlformats.org/officeDocument/2006/relationships/tags" Target="../tags/tag684.xml"/><Relationship Id="rId5" Type="http://schemas.openxmlformats.org/officeDocument/2006/relationships/tags" Target="../tags/tag665.xml"/><Relationship Id="rId15" Type="http://schemas.openxmlformats.org/officeDocument/2006/relationships/tags" Target="../tags/tag675.xml"/><Relationship Id="rId23" Type="http://schemas.openxmlformats.org/officeDocument/2006/relationships/tags" Target="../tags/tag683.xml"/><Relationship Id="rId10" Type="http://schemas.openxmlformats.org/officeDocument/2006/relationships/tags" Target="../tags/tag670.xml"/><Relationship Id="rId19" Type="http://schemas.openxmlformats.org/officeDocument/2006/relationships/tags" Target="../tags/tag679.xml"/><Relationship Id="rId4" Type="http://schemas.openxmlformats.org/officeDocument/2006/relationships/tags" Target="../tags/tag664.xml"/><Relationship Id="rId9" Type="http://schemas.openxmlformats.org/officeDocument/2006/relationships/tags" Target="../tags/tag669.xml"/><Relationship Id="rId14" Type="http://schemas.openxmlformats.org/officeDocument/2006/relationships/tags" Target="../tags/tag674.xml"/><Relationship Id="rId22" Type="http://schemas.openxmlformats.org/officeDocument/2006/relationships/tags" Target="../tags/tag682.xml"/><Relationship Id="rId27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3.xml"/><Relationship Id="rId1" Type="http://schemas.openxmlformats.org/officeDocument/2006/relationships/tags" Target="../tags/tag15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tags" Target="../tags/tag694.xml"/><Relationship Id="rId13" Type="http://schemas.openxmlformats.org/officeDocument/2006/relationships/tags" Target="../tags/tag699.xml"/><Relationship Id="rId3" Type="http://schemas.openxmlformats.org/officeDocument/2006/relationships/tags" Target="../tags/tag689.xml"/><Relationship Id="rId7" Type="http://schemas.openxmlformats.org/officeDocument/2006/relationships/tags" Target="../tags/tag693.xml"/><Relationship Id="rId12" Type="http://schemas.openxmlformats.org/officeDocument/2006/relationships/tags" Target="../tags/tag698.xml"/><Relationship Id="rId17" Type="http://schemas.openxmlformats.org/officeDocument/2006/relationships/slideLayout" Target="../slideLayouts/slideLayout5.xml"/><Relationship Id="rId2" Type="http://schemas.openxmlformats.org/officeDocument/2006/relationships/tags" Target="../tags/tag688.xml"/><Relationship Id="rId16" Type="http://schemas.openxmlformats.org/officeDocument/2006/relationships/tags" Target="../tags/tag702.xml"/><Relationship Id="rId1" Type="http://schemas.openxmlformats.org/officeDocument/2006/relationships/tags" Target="../tags/tag687.xml"/><Relationship Id="rId6" Type="http://schemas.openxmlformats.org/officeDocument/2006/relationships/tags" Target="../tags/tag692.xml"/><Relationship Id="rId11" Type="http://schemas.openxmlformats.org/officeDocument/2006/relationships/tags" Target="../tags/tag697.xml"/><Relationship Id="rId5" Type="http://schemas.openxmlformats.org/officeDocument/2006/relationships/tags" Target="../tags/tag691.xml"/><Relationship Id="rId15" Type="http://schemas.openxmlformats.org/officeDocument/2006/relationships/tags" Target="../tags/tag701.xml"/><Relationship Id="rId10" Type="http://schemas.openxmlformats.org/officeDocument/2006/relationships/tags" Target="../tags/tag696.xml"/><Relationship Id="rId4" Type="http://schemas.openxmlformats.org/officeDocument/2006/relationships/tags" Target="../tags/tag690.xml"/><Relationship Id="rId9" Type="http://schemas.openxmlformats.org/officeDocument/2006/relationships/tags" Target="../tags/tag695.xml"/><Relationship Id="rId14" Type="http://schemas.openxmlformats.org/officeDocument/2006/relationships/tags" Target="../tags/tag700.xml"/></Relationships>
</file>

<file path=ppt/slides/_rels/slide31.xml.rels><?xml version="1.0" encoding="UTF-8" standalone="yes"?>
<Relationships xmlns="http://schemas.openxmlformats.org/package/2006/relationships"><Relationship Id="rId13" Type="http://schemas.openxmlformats.org/officeDocument/2006/relationships/tags" Target="../tags/tag715.xml"/><Relationship Id="rId18" Type="http://schemas.openxmlformats.org/officeDocument/2006/relationships/tags" Target="../tags/tag720.xml"/><Relationship Id="rId26" Type="http://schemas.openxmlformats.org/officeDocument/2006/relationships/tags" Target="../tags/tag728.xml"/><Relationship Id="rId39" Type="http://schemas.openxmlformats.org/officeDocument/2006/relationships/tags" Target="../tags/tag741.xml"/><Relationship Id="rId21" Type="http://schemas.openxmlformats.org/officeDocument/2006/relationships/tags" Target="../tags/tag723.xml"/><Relationship Id="rId34" Type="http://schemas.openxmlformats.org/officeDocument/2006/relationships/tags" Target="../tags/tag736.xml"/><Relationship Id="rId42" Type="http://schemas.openxmlformats.org/officeDocument/2006/relationships/tags" Target="../tags/tag744.xml"/><Relationship Id="rId47" Type="http://schemas.openxmlformats.org/officeDocument/2006/relationships/tags" Target="../tags/tag749.xml"/><Relationship Id="rId50" Type="http://schemas.openxmlformats.org/officeDocument/2006/relationships/tags" Target="../tags/tag752.xml"/><Relationship Id="rId55" Type="http://schemas.openxmlformats.org/officeDocument/2006/relationships/tags" Target="../tags/tag757.xml"/><Relationship Id="rId63" Type="http://schemas.openxmlformats.org/officeDocument/2006/relationships/tags" Target="../tags/tag765.xml"/><Relationship Id="rId68" Type="http://schemas.openxmlformats.org/officeDocument/2006/relationships/tags" Target="../tags/tag770.xml"/><Relationship Id="rId76" Type="http://schemas.openxmlformats.org/officeDocument/2006/relationships/tags" Target="../tags/tag778.xml"/><Relationship Id="rId7" Type="http://schemas.openxmlformats.org/officeDocument/2006/relationships/tags" Target="../tags/tag709.xml"/><Relationship Id="rId71" Type="http://schemas.openxmlformats.org/officeDocument/2006/relationships/tags" Target="../tags/tag773.xml"/><Relationship Id="rId2" Type="http://schemas.openxmlformats.org/officeDocument/2006/relationships/tags" Target="../tags/tag704.xml"/><Relationship Id="rId16" Type="http://schemas.openxmlformats.org/officeDocument/2006/relationships/tags" Target="../tags/tag718.xml"/><Relationship Id="rId29" Type="http://schemas.openxmlformats.org/officeDocument/2006/relationships/tags" Target="../tags/tag731.xml"/><Relationship Id="rId11" Type="http://schemas.openxmlformats.org/officeDocument/2006/relationships/tags" Target="../tags/tag713.xml"/><Relationship Id="rId24" Type="http://schemas.openxmlformats.org/officeDocument/2006/relationships/tags" Target="../tags/tag726.xml"/><Relationship Id="rId32" Type="http://schemas.openxmlformats.org/officeDocument/2006/relationships/tags" Target="../tags/tag734.xml"/><Relationship Id="rId37" Type="http://schemas.openxmlformats.org/officeDocument/2006/relationships/tags" Target="../tags/tag739.xml"/><Relationship Id="rId40" Type="http://schemas.openxmlformats.org/officeDocument/2006/relationships/tags" Target="../tags/tag742.xml"/><Relationship Id="rId45" Type="http://schemas.openxmlformats.org/officeDocument/2006/relationships/tags" Target="../tags/tag747.xml"/><Relationship Id="rId53" Type="http://schemas.openxmlformats.org/officeDocument/2006/relationships/tags" Target="../tags/tag755.xml"/><Relationship Id="rId58" Type="http://schemas.openxmlformats.org/officeDocument/2006/relationships/tags" Target="../tags/tag760.xml"/><Relationship Id="rId66" Type="http://schemas.openxmlformats.org/officeDocument/2006/relationships/tags" Target="../tags/tag768.xml"/><Relationship Id="rId74" Type="http://schemas.openxmlformats.org/officeDocument/2006/relationships/tags" Target="../tags/tag776.xml"/><Relationship Id="rId79" Type="http://schemas.openxmlformats.org/officeDocument/2006/relationships/slideLayout" Target="../slideLayouts/slideLayout5.xml"/><Relationship Id="rId5" Type="http://schemas.openxmlformats.org/officeDocument/2006/relationships/tags" Target="../tags/tag707.xml"/><Relationship Id="rId61" Type="http://schemas.openxmlformats.org/officeDocument/2006/relationships/tags" Target="../tags/tag763.xml"/><Relationship Id="rId10" Type="http://schemas.openxmlformats.org/officeDocument/2006/relationships/tags" Target="../tags/tag712.xml"/><Relationship Id="rId19" Type="http://schemas.openxmlformats.org/officeDocument/2006/relationships/tags" Target="../tags/tag721.xml"/><Relationship Id="rId31" Type="http://schemas.openxmlformats.org/officeDocument/2006/relationships/tags" Target="../tags/tag733.xml"/><Relationship Id="rId44" Type="http://schemas.openxmlformats.org/officeDocument/2006/relationships/tags" Target="../tags/tag746.xml"/><Relationship Id="rId52" Type="http://schemas.openxmlformats.org/officeDocument/2006/relationships/tags" Target="../tags/tag754.xml"/><Relationship Id="rId60" Type="http://schemas.openxmlformats.org/officeDocument/2006/relationships/tags" Target="../tags/tag762.xml"/><Relationship Id="rId65" Type="http://schemas.openxmlformats.org/officeDocument/2006/relationships/tags" Target="../tags/tag767.xml"/><Relationship Id="rId73" Type="http://schemas.openxmlformats.org/officeDocument/2006/relationships/tags" Target="../tags/tag775.xml"/><Relationship Id="rId78" Type="http://schemas.openxmlformats.org/officeDocument/2006/relationships/tags" Target="../tags/tag780.xml"/><Relationship Id="rId4" Type="http://schemas.openxmlformats.org/officeDocument/2006/relationships/tags" Target="../tags/tag706.xml"/><Relationship Id="rId9" Type="http://schemas.openxmlformats.org/officeDocument/2006/relationships/tags" Target="../tags/tag711.xml"/><Relationship Id="rId14" Type="http://schemas.openxmlformats.org/officeDocument/2006/relationships/tags" Target="../tags/tag716.xml"/><Relationship Id="rId22" Type="http://schemas.openxmlformats.org/officeDocument/2006/relationships/tags" Target="../tags/tag724.xml"/><Relationship Id="rId27" Type="http://schemas.openxmlformats.org/officeDocument/2006/relationships/tags" Target="../tags/tag729.xml"/><Relationship Id="rId30" Type="http://schemas.openxmlformats.org/officeDocument/2006/relationships/tags" Target="../tags/tag732.xml"/><Relationship Id="rId35" Type="http://schemas.openxmlformats.org/officeDocument/2006/relationships/tags" Target="../tags/tag737.xml"/><Relationship Id="rId43" Type="http://schemas.openxmlformats.org/officeDocument/2006/relationships/tags" Target="../tags/tag745.xml"/><Relationship Id="rId48" Type="http://schemas.openxmlformats.org/officeDocument/2006/relationships/tags" Target="../tags/tag750.xml"/><Relationship Id="rId56" Type="http://schemas.openxmlformats.org/officeDocument/2006/relationships/tags" Target="../tags/tag758.xml"/><Relationship Id="rId64" Type="http://schemas.openxmlformats.org/officeDocument/2006/relationships/tags" Target="../tags/tag766.xml"/><Relationship Id="rId69" Type="http://schemas.openxmlformats.org/officeDocument/2006/relationships/tags" Target="../tags/tag771.xml"/><Relationship Id="rId77" Type="http://schemas.openxmlformats.org/officeDocument/2006/relationships/tags" Target="../tags/tag779.xml"/><Relationship Id="rId8" Type="http://schemas.openxmlformats.org/officeDocument/2006/relationships/tags" Target="../tags/tag710.xml"/><Relationship Id="rId51" Type="http://schemas.openxmlformats.org/officeDocument/2006/relationships/tags" Target="../tags/tag753.xml"/><Relationship Id="rId72" Type="http://schemas.openxmlformats.org/officeDocument/2006/relationships/tags" Target="../tags/tag774.xml"/><Relationship Id="rId3" Type="http://schemas.openxmlformats.org/officeDocument/2006/relationships/tags" Target="../tags/tag705.xml"/><Relationship Id="rId12" Type="http://schemas.openxmlformats.org/officeDocument/2006/relationships/tags" Target="../tags/tag714.xml"/><Relationship Id="rId17" Type="http://schemas.openxmlformats.org/officeDocument/2006/relationships/tags" Target="../tags/tag719.xml"/><Relationship Id="rId25" Type="http://schemas.openxmlformats.org/officeDocument/2006/relationships/tags" Target="../tags/tag727.xml"/><Relationship Id="rId33" Type="http://schemas.openxmlformats.org/officeDocument/2006/relationships/tags" Target="../tags/tag735.xml"/><Relationship Id="rId38" Type="http://schemas.openxmlformats.org/officeDocument/2006/relationships/tags" Target="../tags/tag740.xml"/><Relationship Id="rId46" Type="http://schemas.openxmlformats.org/officeDocument/2006/relationships/tags" Target="../tags/tag748.xml"/><Relationship Id="rId59" Type="http://schemas.openxmlformats.org/officeDocument/2006/relationships/tags" Target="../tags/tag761.xml"/><Relationship Id="rId67" Type="http://schemas.openxmlformats.org/officeDocument/2006/relationships/tags" Target="../tags/tag769.xml"/><Relationship Id="rId20" Type="http://schemas.openxmlformats.org/officeDocument/2006/relationships/tags" Target="../tags/tag722.xml"/><Relationship Id="rId41" Type="http://schemas.openxmlformats.org/officeDocument/2006/relationships/tags" Target="../tags/tag743.xml"/><Relationship Id="rId54" Type="http://schemas.openxmlformats.org/officeDocument/2006/relationships/tags" Target="../tags/tag756.xml"/><Relationship Id="rId62" Type="http://schemas.openxmlformats.org/officeDocument/2006/relationships/tags" Target="../tags/tag764.xml"/><Relationship Id="rId70" Type="http://schemas.openxmlformats.org/officeDocument/2006/relationships/tags" Target="../tags/tag772.xml"/><Relationship Id="rId75" Type="http://schemas.openxmlformats.org/officeDocument/2006/relationships/tags" Target="../tags/tag777.xml"/><Relationship Id="rId1" Type="http://schemas.openxmlformats.org/officeDocument/2006/relationships/tags" Target="../tags/tag703.xml"/><Relationship Id="rId6" Type="http://schemas.openxmlformats.org/officeDocument/2006/relationships/tags" Target="../tags/tag708.xml"/><Relationship Id="rId15" Type="http://schemas.openxmlformats.org/officeDocument/2006/relationships/tags" Target="../tags/tag717.xml"/><Relationship Id="rId23" Type="http://schemas.openxmlformats.org/officeDocument/2006/relationships/tags" Target="../tags/tag725.xml"/><Relationship Id="rId28" Type="http://schemas.openxmlformats.org/officeDocument/2006/relationships/tags" Target="../tags/tag730.xml"/><Relationship Id="rId36" Type="http://schemas.openxmlformats.org/officeDocument/2006/relationships/tags" Target="../tags/tag738.xml"/><Relationship Id="rId49" Type="http://schemas.openxmlformats.org/officeDocument/2006/relationships/tags" Target="../tags/tag751.xml"/><Relationship Id="rId57" Type="http://schemas.openxmlformats.org/officeDocument/2006/relationships/tags" Target="../tags/tag75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tags" Target="../tags/tag788.xml"/><Relationship Id="rId13" Type="http://schemas.openxmlformats.org/officeDocument/2006/relationships/tags" Target="../tags/tag793.xml"/><Relationship Id="rId18" Type="http://schemas.openxmlformats.org/officeDocument/2006/relationships/tags" Target="../tags/tag798.xml"/><Relationship Id="rId26" Type="http://schemas.openxmlformats.org/officeDocument/2006/relationships/tags" Target="../tags/tag806.xml"/><Relationship Id="rId3" Type="http://schemas.openxmlformats.org/officeDocument/2006/relationships/tags" Target="../tags/tag783.xml"/><Relationship Id="rId21" Type="http://schemas.openxmlformats.org/officeDocument/2006/relationships/tags" Target="../tags/tag801.xml"/><Relationship Id="rId7" Type="http://schemas.openxmlformats.org/officeDocument/2006/relationships/tags" Target="../tags/tag787.xml"/><Relationship Id="rId12" Type="http://schemas.openxmlformats.org/officeDocument/2006/relationships/tags" Target="../tags/tag792.xml"/><Relationship Id="rId17" Type="http://schemas.openxmlformats.org/officeDocument/2006/relationships/tags" Target="../tags/tag797.xml"/><Relationship Id="rId25" Type="http://schemas.openxmlformats.org/officeDocument/2006/relationships/tags" Target="../tags/tag805.xml"/><Relationship Id="rId2" Type="http://schemas.openxmlformats.org/officeDocument/2006/relationships/tags" Target="../tags/tag782.xml"/><Relationship Id="rId16" Type="http://schemas.openxmlformats.org/officeDocument/2006/relationships/tags" Target="../tags/tag796.xml"/><Relationship Id="rId20" Type="http://schemas.openxmlformats.org/officeDocument/2006/relationships/tags" Target="../tags/tag800.xml"/><Relationship Id="rId1" Type="http://schemas.openxmlformats.org/officeDocument/2006/relationships/tags" Target="../tags/tag781.xml"/><Relationship Id="rId6" Type="http://schemas.openxmlformats.org/officeDocument/2006/relationships/tags" Target="../tags/tag786.xml"/><Relationship Id="rId11" Type="http://schemas.openxmlformats.org/officeDocument/2006/relationships/tags" Target="../tags/tag791.xml"/><Relationship Id="rId24" Type="http://schemas.openxmlformats.org/officeDocument/2006/relationships/tags" Target="../tags/tag804.xml"/><Relationship Id="rId5" Type="http://schemas.openxmlformats.org/officeDocument/2006/relationships/tags" Target="../tags/tag785.xml"/><Relationship Id="rId15" Type="http://schemas.openxmlformats.org/officeDocument/2006/relationships/tags" Target="../tags/tag795.xml"/><Relationship Id="rId23" Type="http://schemas.openxmlformats.org/officeDocument/2006/relationships/tags" Target="../tags/tag803.xml"/><Relationship Id="rId10" Type="http://schemas.openxmlformats.org/officeDocument/2006/relationships/tags" Target="../tags/tag790.xml"/><Relationship Id="rId19" Type="http://schemas.openxmlformats.org/officeDocument/2006/relationships/tags" Target="../tags/tag799.xml"/><Relationship Id="rId4" Type="http://schemas.openxmlformats.org/officeDocument/2006/relationships/tags" Target="../tags/tag784.xml"/><Relationship Id="rId9" Type="http://schemas.openxmlformats.org/officeDocument/2006/relationships/tags" Target="../tags/tag789.xml"/><Relationship Id="rId14" Type="http://schemas.openxmlformats.org/officeDocument/2006/relationships/tags" Target="../tags/tag794.xml"/><Relationship Id="rId22" Type="http://schemas.openxmlformats.org/officeDocument/2006/relationships/tags" Target="../tags/tag802.xml"/><Relationship Id="rId27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3" Type="http://schemas.openxmlformats.org/officeDocument/2006/relationships/tags" Target="../tags/tag819.xml"/><Relationship Id="rId18" Type="http://schemas.openxmlformats.org/officeDocument/2006/relationships/tags" Target="../tags/tag824.xml"/><Relationship Id="rId26" Type="http://schemas.openxmlformats.org/officeDocument/2006/relationships/tags" Target="../tags/tag832.xml"/><Relationship Id="rId39" Type="http://schemas.openxmlformats.org/officeDocument/2006/relationships/tags" Target="../tags/tag845.xml"/><Relationship Id="rId21" Type="http://schemas.openxmlformats.org/officeDocument/2006/relationships/tags" Target="../tags/tag827.xml"/><Relationship Id="rId34" Type="http://schemas.openxmlformats.org/officeDocument/2006/relationships/tags" Target="../tags/tag840.xml"/><Relationship Id="rId42" Type="http://schemas.openxmlformats.org/officeDocument/2006/relationships/tags" Target="../tags/tag848.xml"/><Relationship Id="rId47" Type="http://schemas.openxmlformats.org/officeDocument/2006/relationships/tags" Target="../tags/tag853.xml"/><Relationship Id="rId50" Type="http://schemas.openxmlformats.org/officeDocument/2006/relationships/tags" Target="../tags/tag856.xml"/><Relationship Id="rId55" Type="http://schemas.openxmlformats.org/officeDocument/2006/relationships/tags" Target="../tags/tag861.xml"/><Relationship Id="rId63" Type="http://schemas.openxmlformats.org/officeDocument/2006/relationships/tags" Target="../tags/tag869.xml"/><Relationship Id="rId68" Type="http://schemas.openxmlformats.org/officeDocument/2006/relationships/tags" Target="../tags/tag874.xml"/><Relationship Id="rId76" Type="http://schemas.openxmlformats.org/officeDocument/2006/relationships/tags" Target="../tags/tag882.xml"/><Relationship Id="rId84" Type="http://schemas.openxmlformats.org/officeDocument/2006/relationships/slideLayout" Target="../slideLayouts/slideLayout5.xml"/><Relationship Id="rId7" Type="http://schemas.openxmlformats.org/officeDocument/2006/relationships/tags" Target="../tags/tag813.xml"/><Relationship Id="rId71" Type="http://schemas.openxmlformats.org/officeDocument/2006/relationships/tags" Target="../tags/tag877.xml"/><Relationship Id="rId2" Type="http://schemas.openxmlformats.org/officeDocument/2006/relationships/tags" Target="../tags/tag808.xml"/><Relationship Id="rId16" Type="http://schemas.openxmlformats.org/officeDocument/2006/relationships/tags" Target="../tags/tag822.xml"/><Relationship Id="rId29" Type="http://schemas.openxmlformats.org/officeDocument/2006/relationships/tags" Target="../tags/tag835.xml"/><Relationship Id="rId11" Type="http://schemas.openxmlformats.org/officeDocument/2006/relationships/tags" Target="../tags/tag817.xml"/><Relationship Id="rId24" Type="http://schemas.openxmlformats.org/officeDocument/2006/relationships/tags" Target="../tags/tag830.xml"/><Relationship Id="rId32" Type="http://schemas.openxmlformats.org/officeDocument/2006/relationships/tags" Target="../tags/tag838.xml"/><Relationship Id="rId37" Type="http://schemas.openxmlformats.org/officeDocument/2006/relationships/tags" Target="../tags/tag843.xml"/><Relationship Id="rId40" Type="http://schemas.openxmlformats.org/officeDocument/2006/relationships/tags" Target="../tags/tag846.xml"/><Relationship Id="rId45" Type="http://schemas.openxmlformats.org/officeDocument/2006/relationships/tags" Target="../tags/tag851.xml"/><Relationship Id="rId53" Type="http://schemas.openxmlformats.org/officeDocument/2006/relationships/tags" Target="../tags/tag859.xml"/><Relationship Id="rId58" Type="http://schemas.openxmlformats.org/officeDocument/2006/relationships/tags" Target="../tags/tag864.xml"/><Relationship Id="rId66" Type="http://schemas.openxmlformats.org/officeDocument/2006/relationships/tags" Target="../tags/tag872.xml"/><Relationship Id="rId74" Type="http://schemas.openxmlformats.org/officeDocument/2006/relationships/tags" Target="../tags/tag880.xml"/><Relationship Id="rId79" Type="http://schemas.openxmlformats.org/officeDocument/2006/relationships/tags" Target="../tags/tag885.xml"/><Relationship Id="rId5" Type="http://schemas.openxmlformats.org/officeDocument/2006/relationships/tags" Target="../tags/tag811.xml"/><Relationship Id="rId61" Type="http://schemas.openxmlformats.org/officeDocument/2006/relationships/tags" Target="../tags/tag867.xml"/><Relationship Id="rId82" Type="http://schemas.openxmlformats.org/officeDocument/2006/relationships/tags" Target="../tags/tag888.xml"/><Relationship Id="rId10" Type="http://schemas.openxmlformats.org/officeDocument/2006/relationships/tags" Target="../tags/tag816.xml"/><Relationship Id="rId19" Type="http://schemas.openxmlformats.org/officeDocument/2006/relationships/tags" Target="../tags/tag825.xml"/><Relationship Id="rId31" Type="http://schemas.openxmlformats.org/officeDocument/2006/relationships/tags" Target="../tags/tag837.xml"/><Relationship Id="rId44" Type="http://schemas.openxmlformats.org/officeDocument/2006/relationships/tags" Target="../tags/tag850.xml"/><Relationship Id="rId52" Type="http://schemas.openxmlformats.org/officeDocument/2006/relationships/tags" Target="../tags/tag858.xml"/><Relationship Id="rId60" Type="http://schemas.openxmlformats.org/officeDocument/2006/relationships/tags" Target="../tags/tag866.xml"/><Relationship Id="rId65" Type="http://schemas.openxmlformats.org/officeDocument/2006/relationships/tags" Target="../tags/tag871.xml"/><Relationship Id="rId73" Type="http://schemas.openxmlformats.org/officeDocument/2006/relationships/tags" Target="../tags/tag879.xml"/><Relationship Id="rId78" Type="http://schemas.openxmlformats.org/officeDocument/2006/relationships/tags" Target="../tags/tag884.xml"/><Relationship Id="rId81" Type="http://schemas.openxmlformats.org/officeDocument/2006/relationships/tags" Target="../tags/tag887.xml"/><Relationship Id="rId4" Type="http://schemas.openxmlformats.org/officeDocument/2006/relationships/tags" Target="../tags/tag810.xml"/><Relationship Id="rId9" Type="http://schemas.openxmlformats.org/officeDocument/2006/relationships/tags" Target="../tags/tag815.xml"/><Relationship Id="rId14" Type="http://schemas.openxmlformats.org/officeDocument/2006/relationships/tags" Target="../tags/tag820.xml"/><Relationship Id="rId22" Type="http://schemas.openxmlformats.org/officeDocument/2006/relationships/tags" Target="../tags/tag828.xml"/><Relationship Id="rId27" Type="http://schemas.openxmlformats.org/officeDocument/2006/relationships/tags" Target="../tags/tag833.xml"/><Relationship Id="rId30" Type="http://schemas.openxmlformats.org/officeDocument/2006/relationships/tags" Target="../tags/tag836.xml"/><Relationship Id="rId35" Type="http://schemas.openxmlformats.org/officeDocument/2006/relationships/tags" Target="../tags/tag841.xml"/><Relationship Id="rId43" Type="http://schemas.openxmlformats.org/officeDocument/2006/relationships/tags" Target="../tags/tag849.xml"/><Relationship Id="rId48" Type="http://schemas.openxmlformats.org/officeDocument/2006/relationships/tags" Target="../tags/tag854.xml"/><Relationship Id="rId56" Type="http://schemas.openxmlformats.org/officeDocument/2006/relationships/tags" Target="../tags/tag862.xml"/><Relationship Id="rId64" Type="http://schemas.openxmlformats.org/officeDocument/2006/relationships/tags" Target="../tags/tag870.xml"/><Relationship Id="rId69" Type="http://schemas.openxmlformats.org/officeDocument/2006/relationships/tags" Target="../tags/tag875.xml"/><Relationship Id="rId77" Type="http://schemas.openxmlformats.org/officeDocument/2006/relationships/tags" Target="../tags/tag883.xml"/><Relationship Id="rId8" Type="http://schemas.openxmlformats.org/officeDocument/2006/relationships/tags" Target="../tags/tag814.xml"/><Relationship Id="rId51" Type="http://schemas.openxmlformats.org/officeDocument/2006/relationships/tags" Target="../tags/tag857.xml"/><Relationship Id="rId72" Type="http://schemas.openxmlformats.org/officeDocument/2006/relationships/tags" Target="../tags/tag878.xml"/><Relationship Id="rId80" Type="http://schemas.openxmlformats.org/officeDocument/2006/relationships/tags" Target="../tags/tag886.xml"/><Relationship Id="rId3" Type="http://schemas.openxmlformats.org/officeDocument/2006/relationships/tags" Target="../tags/tag809.xml"/><Relationship Id="rId12" Type="http://schemas.openxmlformats.org/officeDocument/2006/relationships/tags" Target="../tags/tag818.xml"/><Relationship Id="rId17" Type="http://schemas.openxmlformats.org/officeDocument/2006/relationships/tags" Target="../tags/tag823.xml"/><Relationship Id="rId25" Type="http://schemas.openxmlformats.org/officeDocument/2006/relationships/tags" Target="../tags/tag831.xml"/><Relationship Id="rId33" Type="http://schemas.openxmlformats.org/officeDocument/2006/relationships/tags" Target="../tags/tag839.xml"/><Relationship Id="rId38" Type="http://schemas.openxmlformats.org/officeDocument/2006/relationships/tags" Target="../tags/tag844.xml"/><Relationship Id="rId46" Type="http://schemas.openxmlformats.org/officeDocument/2006/relationships/tags" Target="../tags/tag852.xml"/><Relationship Id="rId59" Type="http://schemas.openxmlformats.org/officeDocument/2006/relationships/tags" Target="../tags/tag865.xml"/><Relationship Id="rId67" Type="http://schemas.openxmlformats.org/officeDocument/2006/relationships/tags" Target="../tags/tag873.xml"/><Relationship Id="rId20" Type="http://schemas.openxmlformats.org/officeDocument/2006/relationships/tags" Target="../tags/tag826.xml"/><Relationship Id="rId41" Type="http://schemas.openxmlformats.org/officeDocument/2006/relationships/tags" Target="../tags/tag847.xml"/><Relationship Id="rId54" Type="http://schemas.openxmlformats.org/officeDocument/2006/relationships/tags" Target="../tags/tag860.xml"/><Relationship Id="rId62" Type="http://schemas.openxmlformats.org/officeDocument/2006/relationships/tags" Target="../tags/tag868.xml"/><Relationship Id="rId70" Type="http://schemas.openxmlformats.org/officeDocument/2006/relationships/tags" Target="../tags/tag876.xml"/><Relationship Id="rId75" Type="http://schemas.openxmlformats.org/officeDocument/2006/relationships/tags" Target="../tags/tag881.xml"/><Relationship Id="rId83" Type="http://schemas.openxmlformats.org/officeDocument/2006/relationships/tags" Target="../tags/tag889.xml"/><Relationship Id="rId1" Type="http://schemas.openxmlformats.org/officeDocument/2006/relationships/tags" Target="../tags/tag807.xml"/><Relationship Id="rId6" Type="http://schemas.openxmlformats.org/officeDocument/2006/relationships/tags" Target="../tags/tag812.xml"/><Relationship Id="rId15" Type="http://schemas.openxmlformats.org/officeDocument/2006/relationships/tags" Target="../tags/tag821.xml"/><Relationship Id="rId23" Type="http://schemas.openxmlformats.org/officeDocument/2006/relationships/tags" Target="../tags/tag829.xml"/><Relationship Id="rId28" Type="http://schemas.openxmlformats.org/officeDocument/2006/relationships/tags" Target="../tags/tag834.xml"/><Relationship Id="rId36" Type="http://schemas.openxmlformats.org/officeDocument/2006/relationships/tags" Target="../tags/tag842.xml"/><Relationship Id="rId49" Type="http://schemas.openxmlformats.org/officeDocument/2006/relationships/tags" Target="../tags/tag855.xml"/><Relationship Id="rId57" Type="http://schemas.openxmlformats.org/officeDocument/2006/relationships/tags" Target="../tags/tag863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tags" Target="../tags/tag897.xml"/><Relationship Id="rId13" Type="http://schemas.openxmlformats.org/officeDocument/2006/relationships/tags" Target="../tags/tag902.xml"/><Relationship Id="rId18" Type="http://schemas.openxmlformats.org/officeDocument/2006/relationships/tags" Target="../tags/tag907.xml"/><Relationship Id="rId26" Type="http://schemas.openxmlformats.org/officeDocument/2006/relationships/tags" Target="../tags/tag915.xml"/><Relationship Id="rId39" Type="http://schemas.openxmlformats.org/officeDocument/2006/relationships/tags" Target="../tags/tag928.xml"/><Relationship Id="rId3" Type="http://schemas.openxmlformats.org/officeDocument/2006/relationships/tags" Target="../tags/tag892.xml"/><Relationship Id="rId21" Type="http://schemas.openxmlformats.org/officeDocument/2006/relationships/tags" Target="../tags/tag910.xml"/><Relationship Id="rId34" Type="http://schemas.openxmlformats.org/officeDocument/2006/relationships/tags" Target="../tags/tag923.xml"/><Relationship Id="rId42" Type="http://schemas.openxmlformats.org/officeDocument/2006/relationships/tags" Target="../tags/tag931.xml"/><Relationship Id="rId7" Type="http://schemas.openxmlformats.org/officeDocument/2006/relationships/tags" Target="../tags/tag896.xml"/><Relationship Id="rId12" Type="http://schemas.openxmlformats.org/officeDocument/2006/relationships/tags" Target="../tags/tag901.xml"/><Relationship Id="rId17" Type="http://schemas.openxmlformats.org/officeDocument/2006/relationships/tags" Target="../tags/tag906.xml"/><Relationship Id="rId25" Type="http://schemas.openxmlformats.org/officeDocument/2006/relationships/tags" Target="../tags/tag914.xml"/><Relationship Id="rId33" Type="http://schemas.openxmlformats.org/officeDocument/2006/relationships/tags" Target="../tags/tag922.xml"/><Relationship Id="rId38" Type="http://schemas.openxmlformats.org/officeDocument/2006/relationships/tags" Target="../tags/tag927.xml"/><Relationship Id="rId46" Type="http://schemas.openxmlformats.org/officeDocument/2006/relationships/slideLayout" Target="../slideLayouts/slideLayout5.xml"/><Relationship Id="rId2" Type="http://schemas.openxmlformats.org/officeDocument/2006/relationships/tags" Target="../tags/tag891.xml"/><Relationship Id="rId16" Type="http://schemas.openxmlformats.org/officeDocument/2006/relationships/tags" Target="../tags/tag905.xml"/><Relationship Id="rId20" Type="http://schemas.openxmlformats.org/officeDocument/2006/relationships/tags" Target="../tags/tag909.xml"/><Relationship Id="rId29" Type="http://schemas.openxmlformats.org/officeDocument/2006/relationships/tags" Target="../tags/tag918.xml"/><Relationship Id="rId41" Type="http://schemas.openxmlformats.org/officeDocument/2006/relationships/tags" Target="../tags/tag930.xml"/><Relationship Id="rId1" Type="http://schemas.openxmlformats.org/officeDocument/2006/relationships/tags" Target="../tags/tag890.xml"/><Relationship Id="rId6" Type="http://schemas.openxmlformats.org/officeDocument/2006/relationships/tags" Target="../tags/tag895.xml"/><Relationship Id="rId11" Type="http://schemas.openxmlformats.org/officeDocument/2006/relationships/tags" Target="../tags/tag900.xml"/><Relationship Id="rId24" Type="http://schemas.openxmlformats.org/officeDocument/2006/relationships/tags" Target="../tags/tag913.xml"/><Relationship Id="rId32" Type="http://schemas.openxmlformats.org/officeDocument/2006/relationships/tags" Target="../tags/tag921.xml"/><Relationship Id="rId37" Type="http://schemas.openxmlformats.org/officeDocument/2006/relationships/tags" Target="../tags/tag926.xml"/><Relationship Id="rId40" Type="http://schemas.openxmlformats.org/officeDocument/2006/relationships/tags" Target="../tags/tag929.xml"/><Relationship Id="rId45" Type="http://schemas.openxmlformats.org/officeDocument/2006/relationships/tags" Target="../tags/tag934.xml"/><Relationship Id="rId5" Type="http://schemas.openxmlformats.org/officeDocument/2006/relationships/tags" Target="../tags/tag894.xml"/><Relationship Id="rId15" Type="http://schemas.openxmlformats.org/officeDocument/2006/relationships/tags" Target="../tags/tag904.xml"/><Relationship Id="rId23" Type="http://schemas.openxmlformats.org/officeDocument/2006/relationships/tags" Target="../tags/tag912.xml"/><Relationship Id="rId28" Type="http://schemas.openxmlformats.org/officeDocument/2006/relationships/tags" Target="../tags/tag917.xml"/><Relationship Id="rId36" Type="http://schemas.openxmlformats.org/officeDocument/2006/relationships/tags" Target="../tags/tag925.xml"/><Relationship Id="rId10" Type="http://schemas.openxmlformats.org/officeDocument/2006/relationships/tags" Target="../tags/tag899.xml"/><Relationship Id="rId19" Type="http://schemas.openxmlformats.org/officeDocument/2006/relationships/tags" Target="../tags/tag908.xml"/><Relationship Id="rId31" Type="http://schemas.openxmlformats.org/officeDocument/2006/relationships/tags" Target="../tags/tag920.xml"/><Relationship Id="rId44" Type="http://schemas.openxmlformats.org/officeDocument/2006/relationships/tags" Target="../tags/tag933.xml"/><Relationship Id="rId4" Type="http://schemas.openxmlformats.org/officeDocument/2006/relationships/tags" Target="../tags/tag893.xml"/><Relationship Id="rId9" Type="http://schemas.openxmlformats.org/officeDocument/2006/relationships/tags" Target="../tags/tag898.xml"/><Relationship Id="rId14" Type="http://schemas.openxmlformats.org/officeDocument/2006/relationships/tags" Target="../tags/tag903.xml"/><Relationship Id="rId22" Type="http://schemas.openxmlformats.org/officeDocument/2006/relationships/tags" Target="../tags/tag911.xml"/><Relationship Id="rId27" Type="http://schemas.openxmlformats.org/officeDocument/2006/relationships/tags" Target="../tags/tag916.xml"/><Relationship Id="rId30" Type="http://schemas.openxmlformats.org/officeDocument/2006/relationships/tags" Target="../tags/tag919.xml"/><Relationship Id="rId35" Type="http://schemas.openxmlformats.org/officeDocument/2006/relationships/tags" Target="../tags/tag924.xml"/><Relationship Id="rId43" Type="http://schemas.openxmlformats.org/officeDocument/2006/relationships/tags" Target="../tags/tag932.xml"/></Relationships>
</file>

<file path=ppt/slides/_rels/slide35.xml.rels><?xml version="1.0" encoding="UTF-8" standalone="yes"?>
<Relationships xmlns="http://schemas.openxmlformats.org/package/2006/relationships"><Relationship Id="rId26" Type="http://schemas.openxmlformats.org/officeDocument/2006/relationships/tags" Target="../tags/tag960.xml"/><Relationship Id="rId21" Type="http://schemas.openxmlformats.org/officeDocument/2006/relationships/tags" Target="../tags/tag955.xml"/><Relationship Id="rId42" Type="http://schemas.openxmlformats.org/officeDocument/2006/relationships/tags" Target="../tags/tag976.xml"/><Relationship Id="rId47" Type="http://schemas.openxmlformats.org/officeDocument/2006/relationships/tags" Target="../tags/tag981.xml"/><Relationship Id="rId63" Type="http://schemas.openxmlformats.org/officeDocument/2006/relationships/tags" Target="../tags/tag997.xml"/><Relationship Id="rId68" Type="http://schemas.openxmlformats.org/officeDocument/2006/relationships/tags" Target="../tags/tag1002.xml"/><Relationship Id="rId84" Type="http://schemas.openxmlformats.org/officeDocument/2006/relationships/tags" Target="../tags/tag1018.xml"/><Relationship Id="rId89" Type="http://schemas.openxmlformats.org/officeDocument/2006/relationships/tags" Target="../tags/tag1023.xml"/><Relationship Id="rId7" Type="http://schemas.openxmlformats.org/officeDocument/2006/relationships/tags" Target="../tags/tag941.xml"/><Relationship Id="rId71" Type="http://schemas.openxmlformats.org/officeDocument/2006/relationships/tags" Target="../tags/tag1005.xml"/><Relationship Id="rId92" Type="http://schemas.openxmlformats.org/officeDocument/2006/relationships/tags" Target="../tags/tag1026.xml"/><Relationship Id="rId2" Type="http://schemas.openxmlformats.org/officeDocument/2006/relationships/tags" Target="../tags/tag936.xml"/><Relationship Id="rId16" Type="http://schemas.openxmlformats.org/officeDocument/2006/relationships/tags" Target="../tags/tag950.xml"/><Relationship Id="rId29" Type="http://schemas.openxmlformats.org/officeDocument/2006/relationships/tags" Target="../tags/tag963.xml"/><Relationship Id="rId11" Type="http://schemas.openxmlformats.org/officeDocument/2006/relationships/tags" Target="../tags/tag945.xml"/><Relationship Id="rId24" Type="http://schemas.openxmlformats.org/officeDocument/2006/relationships/tags" Target="../tags/tag958.xml"/><Relationship Id="rId32" Type="http://schemas.openxmlformats.org/officeDocument/2006/relationships/tags" Target="../tags/tag966.xml"/><Relationship Id="rId37" Type="http://schemas.openxmlformats.org/officeDocument/2006/relationships/tags" Target="../tags/tag971.xml"/><Relationship Id="rId40" Type="http://schemas.openxmlformats.org/officeDocument/2006/relationships/tags" Target="../tags/tag974.xml"/><Relationship Id="rId45" Type="http://schemas.openxmlformats.org/officeDocument/2006/relationships/tags" Target="../tags/tag979.xml"/><Relationship Id="rId53" Type="http://schemas.openxmlformats.org/officeDocument/2006/relationships/tags" Target="../tags/tag987.xml"/><Relationship Id="rId58" Type="http://schemas.openxmlformats.org/officeDocument/2006/relationships/tags" Target="../tags/tag992.xml"/><Relationship Id="rId66" Type="http://schemas.openxmlformats.org/officeDocument/2006/relationships/tags" Target="../tags/tag1000.xml"/><Relationship Id="rId74" Type="http://schemas.openxmlformats.org/officeDocument/2006/relationships/tags" Target="../tags/tag1008.xml"/><Relationship Id="rId79" Type="http://schemas.openxmlformats.org/officeDocument/2006/relationships/tags" Target="../tags/tag1013.xml"/><Relationship Id="rId87" Type="http://schemas.openxmlformats.org/officeDocument/2006/relationships/tags" Target="../tags/tag1021.xml"/><Relationship Id="rId102" Type="http://schemas.openxmlformats.org/officeDocument/2006/relationships/tags" Target="../tags/tag1036.xml"/><Relationship Id="rId5" Type="http://schemas.openxmlformats.org/officeDocument/2006/relationships/tags" Target="../tags/tag939.xml"/><Relationship Id="rId61" Type="http://schemas.openxmlformats.org/officeDocument/2006/relationships/tags" Target="../tags/tag995.xml"/><Relationship Id="rId82" Type="http://schemas.openxmlformats.org/officeDocument/2006/relationships/tags" Target="../tags/tag1016.xml"/><Relationship Id="rId90" Type="http://schemas.openxmlformats.org/officeDocument/2006/relationships/tags" Target="../tags/tag1024.xml"/><Relationship Id="rId95" Type="http://schemas.openxmlformats.org/officeDocument/2006/relationships/tags" Target="../tags/tag1029.xml"/><Relationship Id="rId19" Type="http://schemas.openxmlformats.org/officeDocument/2006/relationships/tags" Target="../tags/tag953.xml"/><Relationship Id="rId14" Type="http://schemas.openxmlformats.org/officeDocument/2006/relationships/tags" Target="../tags/tag948.xml"/><Relationship Id="rId22" Type="http://schemas.openxmlformats.org/officeDocument/2006/relationships/tags" Target="../tags/tag956.xml"/><Relationship Id="rId27" Type="http://schemas.openxmlformats.org/officeDocument/2006/relationships/tags" Target="../tags/tag961.xml"/><Relationship Id="rId30" Type="http://schemas.openxmlformats.org/officeDocument/2006/relationships/tags" Target="../tags/tag964.xml"/><Relationship Id="rId35" Type="http://schemas.openxmlformats.org/officeDocument/2006/relationships/tags" Target="../tags/tag969.xml"/><Relationship Id="rId43" Type="http://schemas.openxmlformats.org/officeDocument/2006/relationships/tags" Target="../tags/tag977.xml"/><Relationship Id="rId48" Type="http://schemas.openxmlformats.org/officeDocument/2006/relationships/tags" Target="../tags/tag982.xml"/><Relationship Id="rId56" Type="http://schemas.openxmlformats.org/officeDocument/2006/relationships/tags" Target="../tags/tag990.xml"/><Relationship Id="rId64" Type="http://schemas.openxmlformats.org/officeDocument/2006/relationships/tags" Target="../tags/tag998.xml"/><Relationship Id="rId69" Type="http://schemas.openxmlformats.org/officeDocument/2006/relationships/tags" Target="../tags/tag1003.xml"/><Relationship Id="rId77" Type="http://schemas.openxmlformats.org/officeDocument/2006/relationships/tags" Target="../tags/tag1011.xml"/><Relationship Id="rId100" Type="http://schemas.openxmlformats.org/officeDocument/2006/relationships/tags" Target="../tags/tag1034.xml"/><Relationship Id="rId8" Type="http://schemas.openxmlformats.org/officeDocument/2006/relationships/tags" Target="../tags/tag942.xml"/><Relationship Id="rId51" Type="http://schemas.openxmlformats.org/officeDocument/2006/relationships/tags" Target="../tags/tag985.xml"/><Relationship Id="rId72" Type="http://schemas.openxmlformats.org/officeDocument/2006/relationships/tags" Target="../tags/tag1006.xml"/><Relationship Id="rId80" Type="http://schemas.openxmlformats.org/officeDocument/2006/relationships/tags" Target="../tags/tag1014.xml"/><Relationship Id="rId85" Type="http://schemas.openxmlformats.org/officeDocument/2006/relationships/tags" Target="../tags/tag1019.xml"/><Relationship Id="rId93" Type="http://schemas.openxmlformats.org/officeDocument/2006/relationships/tags" Target="../tags/tag1027.xml"/><Relationship Id="rId98" Type="http://schemas.openxmlformats.org/officeDocument/2006/relationships/tags" Target="../tags/tag1032.xml"/><Relationship Id="rId3" Type="http://schemas.openxmlformats.org/officeDocument/2006/relationships/tags" Target="../tags/tag937.xml"/><Relationship Id="rId12" Type="http://schemas.openxmlformats.org/officeDocument/2006/relationships/tags" Target="../tags/tag946.xml"/><Relationship Id="rId17" Type="http://schemas.openxmlformats.org/officeDocument/2006/relationships/tags" Target="../tags/tag951.xml"/><Relationship Id="rId25" Type="http://schemas.openxmlformats.org/officeDocument/2006/relationships/tags" Target="../tags/tag959.xml"/><Relationship Id="rId33" Type="http://schemas.openxmlformats.org/officeDocument/2006/relationships/tags" Target="../tags/tag967.xml"/><Relationship Id="rId38" Type="http://schemas.openxmlformats.org/officeDocument/2006/relationships/tags" Target="../tags/tag972.xml"/><Relationship Id="rId46" Type="http://schemas.openxmlformats.org/officeDocument/2006/relationships/tags" Target="../tags/tag980.xml"/><Relationship Id="rId59" Type="http://schemas.openxmlformats.org/officeDocument/2006/relationships/tags" Target="../tags/tag993.xml"/><Relationship Id="rId67" Type="http://schemas.openxmlformats.org/officeDocument/2006/relationships/tags" Target="../tags/tag1001.xml"/><Relationship Id="rId103" Type="http://schemas.openxmlformats.org/officeDocument/2006/relationships/tags" Target="../tags/tag1037.xml"/><Relationship Id="rId20" Type="http://schemas.openxmlformats.org/officeDocument/2006/relationships/tags" Target="../tags/tag954.xml"/><Relationship Id="rId41" Type="http://schemas.openxmlformats.org/officeDocument/2006/relationships/tags" Target="../tags/tag975.xml"/><Relationship Id="rId54" Type="http://schemas.openxmlformats.org/officeDocument/2006/relationships/tags" Target="../tags/tag988.xml"/><Relationship Id="rId62" Type="http://schemas.openxmlformats.org/officeDocument/2006/relationships/tags" Target="../tags/tag996.xml"/><Relationship Id="rId70" Type="http://schemas.openxmlformats.org/officeDocument/2006/relationships/tags" Target="../tags/tag1004.xml"/><Relationship Id="rId75" Type="http://schemas.openxmlformats.org/officeDocument/2006/relationships/tags" Target="../tags/tag1009.xml"/><Relationship Id="rId83" Type="http://schemas.openxmlformats.org/officeDocument/2006/relationships/tags" Target="../tags/tag1017.xml"/><Relationship Id="rId88" Type="http://schemas.openxmlformats.org/officeDocument/2006/relationships/tags" Target="../tags/tag1022.xml"/><Relationship Id="rId91" Type="http://schemas.openxmlformats.org/officeDocument/2006/relationships/tags" Target="../tags/tag1025.xml"/><Relationship Id="rId96" Type="http://schemas.openxmlformats.org/officeDocument/2006/relationships/tags" Target="../tags/tag1030.xml"/><Relationship Id="rId1" Type="http://schemas.openxmlformats.org/officeDocument/2006/relationships/tags" Target="../tags/tag935.xml"/><Relationship Id="rId6" Type="http://schemas.openxmlformats.org/officeDocument/2006/relationships/tags" Target="../tags/tag940.xml"/><Relationship Id="rId15" Type="http://schemas.openxmlformats.org/officeDocument/2006/relationships/tags" Target="../tags/tag949.xml"/><Relationship Id="rId23" Type="http://schemas.openxmlformats.org/officeDocument/2006/relationships/tags" Target="../tags/tag957.xml"/><Relationship Id="rId28" Type="http://schemas.openxmlformats.org/officeDocument/2006/relationships/tags" Target="../tags/tag962.xml"/><Relationship Id="rId36" Type="http://schemas.openxmlformats.org/officeDocument/2006/relationships/tags" Target="../tags/tag970.xml"/><Relationship Id="rId49" Type="http://schemas.openxmlformats.org/officeDocument/2006/relationships/tags" Target="../tags/tag983.xml"/><Relationship Id="rId57" Type="http://schemas.openxmlformats.org/officeDocument/2006/relationships/tags" Target="../tags/tag991.xml"/><Relationship Id="rId10" Type="http://schemas.openxmlformats.org/officeDocument/2006/relationships/tags" Target="../tags/tag944.xml"/><Relationship Id="rId31" Type="http://schemas.openxmlformats.org/officeDocument/2006/relationships/tags" Target="../tags/tag965.xml"/><Relationship Id="rId44" Type="http://schemas.openxmlformats.org/officeDocument/2006/relationships/tags" Target="../tags/tag978.xml"/><Relationship Id="rId52" Type="http://schemas.openxmlformats.org/officeDocument/2006/relationships/tags" Target="../tags/tag986.xml"/><Relationship Id="rId60" Type="http://schemas.openxmlformats.org/officeDocument/2006/relationships/tags" Target="../tags/tag994.xml"/><Relationship Id="rId65" Type="http://schemas.openxmlformats.org/officeDocument/2006/relationships/tags" Target="../tags/tag999.xml"/><Relationship Id="rId73" Type="http://schemas.openxmlformats.org/officeDocument/2006/relationships/tags" Target="../tags/tag1007.xml"/><Relationship Id="rId78" Type="http://schemas.openxmlformats.org/officeDocument/2006/relationships/tags" Target="../tags/tag1012.xml"/><Relationship Id="rId81" Type="http://schemas.openxmlformats.org/officeDocument/2006/relationships/tags" Target="../tags/tag1015.xml"/><Relationship Id="rId86" Type="http://schemas.openxmlformats.org/officeDocument/2006/relationships/tags" Target="../tags/tag1020.xml"/><Relationship Id="rId94" Type="http://schemas.openxmlformats.org/officeDocument/2006/relationships/tags" Target="../tags/tag1028.xml"/><Relationship Id="rId99" Type="http://schemas.openxmlformats.org/officeDocument/2006/relationships/tags" Target="../tags/tag1033.xml"/><Relationship Id="rId101" Type="http://schemas.openxmlformats.org/officeDocument/2006/relationships/tags" Target="../tags/tag1035.xml"/><Relationship Id="rId4" Type="http://schemas.openxmlformats.org/officeDocument/2006/relationships/tags" Target="../tags/tag938.xml"/><Relationship Id="rId9" Type="http://schemas.openxmlformats.org/officeDocument/2006/relationships/tags" Target="../tags/tag943.xml"/><Relationship Id="rId13" Type="http://schemas.openxmlformats.org/officeDocument/2006/relationships/tags" Target="../tags/tag947.xml"/><Relationship Id="rId18" Type="http://schemas.openxmlformats.org/officeDocument/2006/relationships/tags" Target="../tags/tag952.xml"/><Relationship Id="rId39" Type="http://schemas.openxmlformats.org/officeDocument/2006/relationships/tags" Target="../tags/tag973.xml"/><Relationship Id="rId34" Type="http://schemas.openxmlformats.org/officeDocument/2006/relationships/tags" Target="../tags/tag968.xml"/><Relationship Id="rId50" Type="http://schemas.openxmlformats.org/officeDocument/2006/relationships/tags" Target="../tags/tag984.xml"/><Relationship Id="rId55" Type="http://schemas.openxmlformats.org/officeDocument/2006/relationships/tags" Target="../tags/tag989.xml"/><Relationship Id="rId76" Type="http://schemas.openxmlformats.org/officeDocument/2006/relationships/tags" Target="../tags/tag1010.xml"/><Relationship Id="rId97" Type="http://schemas.openxmlformats.org/officeDocument/2006/relationships/tags" Target="../tags/tag1031.xml"/><Relationship Id="rId104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56.xml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64.xml"/><Relationship Id="rId3" Type="http://schemas.openxmlformats.org/officeDocument/2006/relationships/tags" Target="../tags/tag159.xml"/><Relationship Id="rId7" Type="http://schemas.openxmlformats.org/officeDocument/2006/relationships/tags" Target="../tags/tag163.xml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tags" Target="../tags/tag162.xml"/><Relationship Id="rId5" Type="http://schemas.openxmlformats.org/officeDocument/2006/relationships/tags" Target="../tags/tag161.xml"/><Relationship Id="rId10" Type="http://schemas.openxmlformats.org/officeDocument/2006/relationships/image" Target="../media/image2.emf"/><Relationship Id="rId4" Type="http://schemas.openxmlformats.org/officeDocument/2006/relationships/tags" Target="../tags/tag160.xml"/><Relationship Id="rId9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72.xml"/><Relationship Id="rId13" Type="http://schemas.openxmlformats.org/officeDocument/2006/relationships/notesSlide" Target="../notesSlides/notesSlide2.xml"/><Relationship Id="rId3" Type="http://schemas.openxmlformats.org/officeDocument/2006/relationships/tags" Target="../tags/tag167.xml"/><Relationship Id="rId7" Type="http://schemas.openxmlformats.org/officeDocument/2006/relationships/tags" Target="../tags/tag171.xml"/><Relationship Id="rId12" Type="http://schemas.openxmlformats.org/officeDocument/2006/relationships/slideLayout" Target="../slideLayouts/slideLayout7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tags" Target="../tags/tag170.xml"/><Relationship Id="rId11" Type="http://schemas.openxmlformats.org/officeDocument/2006/relationships/tags" Target="../tags/tag175.xml"/><Relationship Id="rId5" Type="http://schemas.openxmlformats.org/officeDocument/2006/relationships/tags" Target="../tags/tag169.xml"/><Relationship Id="rId15" Type="http://schemas.openxmlformats.org/officeDocument/2006/relationships/image" Target="../media/image3.emf"/><Relationship Id="rId10" Type="http://schemas.openxmlformats.org/officeDocument/2006/relationships/tags" Target="../tags/tag174.xml"/><Relationship Id="rId4" Type="http://schemas.openxmlformats.org/officeDocument/2006/relationships/tags" Target="../tags/tag168.xml"/><Relationship Id="rId9" Type="http://schemas.openxmlformats.org/officeDocument/2006/relationships/tags" Target="../tags/tag173.xml"/><Relationship Id="rId1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83.xml"/><Relationship Id="rId13" Type="http://schemas.openxmlformats.org/officeDocument/2006/relationships/tags" Target="../tags/tag188.xml"/><Relationship Id="rId18" Type="http://schemas.openxmlformats.org/officeDocument/2006/relationships/tags" Target="../tags/tag193.xml"/><Relationship Id="rId3" Type="http://schemas.openxmlformats.org/officeDocument/2006/relationships/tags" Target="../tags/tag178.xml"/><Relationship Id="rId21" Type="http://schemas.openxmlformats.org/officeDocument/2006/relationships/tags" Target="../tags/tag196.xml"/><Relationship Id="rId7" Type="http://schemas.openxmlformats.org/officeDocument/2006/relationships/tags" Target="../tags/tag182.xml"/><Relationship Id="rId12" Type="http://schemas.openxmlformats.org/officeDocument/2006/relationships/tags" Target="../tags/tag187.xml"/><Relationship Id="rId17" Type="http://schemas.openxmlformats.org/officeDocument/2006/relationships/tags" Target="../tags/tag192.xml"/><Relationship Id="rId2" Type="http://schemas.openxmlformats.org/officeDocument/2006/relationships/tags" Target="../tags/tag177.xml"/><Relationship Id="rId16" Type="http://schemas.openxmlformats.org/officeDocument/2006/relationships/tags" Target="../tags/tag191.xml"/><Relationship Id="rId20" Type="http://schemas.openxmlformats.org/officeDocument/2006/relationships/tags" Target="../tags/tag195.xml"/><Relationship Id="rId1" Type="http://schemas.openxmlformats.org/officeDocument/2006/relationships/tags" Target="../tags/tag176.xml"/><Relationship Id="rId6" Type="http://schemas.openxmlformats.org/officeDocument/2006/relationships/tags" Target="../tags/tag181.xml"/><Relationship Id="rId11" Type="http://schemas.openxmlformats.org/officeDocument/2006/relationships/tags" Target="../tags/tag186.xml"/><Relationship Id="rId5" Type="http://schemas.openxmlformats.org/officeDocument/2006/relationships/tags" Target="../tags/tag180.xml"/><Relationship Id="rId15" Type="http://schemas.openxmlformats.org/officeDocument/2006/relationships/tags" Target="../tags/tag190.xml"/><Relationship Id="rId23" Type="http://schemas.openxmlformats.org/officeDocument/2006/relationships/image" Target="../media/image4.emf"/><Relationship Id="rId10" Type="http://schemas.openxmlformats.org/officeDocument/2006/relationships/tags" Target="../tags/tag185.xml"/><Relationship Id="rId19" Type="http://schemas.openxmlformats.org/officeDocument/2006/relationships/tags" Target="../tags/tag194.xml"/><Relationship Id="rId4" Type="http://schemas.openxmlformats.org/officeDocument/2006/relationships/tags" Target="../tags/tag179.xml"/><Relationship Id="rId9" Type="http://schemas.openxmlformats.org/officeDocument/2006/relationships/tags" Target="../tags/tag184.xml"/><Relationship Id="rId14" Type="http://schemas.openxmlformats.org/officeDocument/2006/relationships/tags" Target="../tags/tag189.xml"/><Relationship Id="rId22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204.xml"/><Relationship Id="rId13" Type="http://schemas.openxmlformats.org/officeDocument/2006/relationships/tags" Target="../tags/tag209.xml"/><Relationship Id="rId18" Type="http://schemas.openxmlformats.org/officeDocument/2006/relationships/slideLayout" Target="../slideLayouts/slideLayout9.xml"/><Relationship Id="rId3" Type="http://schemas.openxmlformats.org/officeDocument/2006/relationships/tags" Target="../tags/tag199.xml"/><Relationship Id="rId21" Type="http://schemas.openxmlformats.org/officeDocument/2006/relationships/image" Target="../media/image6.emf"/><Relationship Id="rId7" Type="http://schemas.openxmlformats.org/officeDocument/2006/relationships/tags" Target="../tags/tag203.xml"/><Relationship Id="rId12" Type="http://schemas.openxmlformats.org/officeDocument/2006/relationships/tags" Target="../tags/tag208.xml"/><Relationship Id="rId17" Type="http://schemas.openxmlformats.org/officeDocument/2006/relationships/tags" Target="../tags/tag213.xml"/><Relationship Id="rId2" Type="http://schemas.openxmlformats.org/officeDocument/2006/relationships/tags" Target="../tags/tag198.xml"/><Relationship Id="rId16" Type="http://schemas.openxmlformats.org/officeDocument/2006/relationships/tags" Target="../tags/tag212.xml"/><Relationship Id="rId20" Type="http://schemas.openxmlformats.org/officeDocument/2006/relationships/image" Target="../media/image5.emf"/><Relationship Id="rId1" Type="http://schemas.openxmlformats.org/officeDocument/2006/relationships/tags" Target="../tags/tag197.xml"/><Relationship Id="rId6" Type="http://schemas.openxmlformats.org/officeDocument/2006/relationships/tags" Target="../tags/tag202.xml"/><Relationship Id="rId11" Type="http://schemas.openxmlformats.org/officeDocument/2006/relationships/tags" Target="../tags/tag207.xml"/><Relationship Id="rId5" Type="http://schemas.openxmlformats.org/officeDocument/2006/relationships/tags" Target="../tags/tag201.xml"/><Relationship Id="rId15" Type="http://schemas.openxmlformats.org/officeDocument/2006/relationships/tags" Target="../tags/tag211.xml"/><Relationship Id="rId10" Type="http://schemas.openxmlformats.org/officeDocument/2006/relationships/tags" Target="../tags/tag206.xml"/><Relationship Id="rId19" Type="http://schemas.openxmlformats.org/officeDocument/2006/relationships/chart" Target="../charts/chart2.xml"/><Relationship Id="rId4" Type="http://schemas.openxmlformats.org/officeDocument/2006/relationships/tags" Target="../tags/tag200.xml"/><Relationship Id="rId9" Type="http://schemas.openxmlformats.org/officeDocument/2006/relationships/tags" Target="../tags/tag205.xml"/><Relationship Id="rId14" Type="http://schemas.openxmlformats.org/officeDocument/2006/relationships/tags" Target="../tags/tag210.xml"/><Relationship Id="rId22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221.xml"/><Relationship Id="rId13" Type="http://schemas.openxmlformats.org/officeDocument/2006/relationships/tags" Target="../tags/tag226.xml"/><Relationship Id="rId18" Type="http://schemas.openxmlformats.org/officeDocument/2006/relationships/tags" Target="../tags/tag231.xml"/><Relationship Id="rId26" Type="http://schemas.openxmlformats.org/officeDocument/2006/relationships/tags" Target="../tags/tag239.xml"/><Relationship Id="rId39" Type="http://schemas.openxmlformats.org/officeDocument/2006/relationships/tags" Target="../tags/tag252.xml"/><Relationship Id="rId3" Type="http://schemas.openxmlformats.org/officeDocument/2006/relationships/tags" Target="../tags/tag216.xml"/><Relationship Id="rId21" Type="http://schemas.openxmlformats.org/officeDocument/2006/relationships/tags" Target="../tags/tag234.xml"/><Relationship Id="rId34" Type="http://schemas.openxmlformats.org/officeDocument/2006/relationships/tags" Target="../tags/tag247.xml"/><Relationship Id="rId7" Type="http://schemas.openxmlformats.org/officeDocument/2006/relationships/tags" Target="../tags/tag220.xml"/><Relationship Id="rId12" Type="http://schemas.openxmlformats.org/officeDocument/2006/relationships/tags" Target="../tags/tag225.xml"/><Relationship Id="rId17" Type="http://schemas.openxmlformats.org/officeDocument/2006/relationships/tags" Target="../tags/tag230.xml"/><Relationship Id="rId25" Type="http://schemas.openxmlformats.org/officeDocument/2006/relationships/tags" Target="../tags/tag238.xml"/><Relationship Id="rId33" Type="http://schemas.openxmlformats.org/officeDocument/2006/relationships/tags" Target="../tags/tag246.xml"/><Relationship Id="rId38" Type="http://schemas.openxmlformats.org/officeDocument/2006/relationships/tags" Target="../tags/tag251.xml"/><Relationship Id="rId2" Type="http://schemas.openxmlformats.org/officeDocument/2006/relationships/tags" Target="../tags/tag215.xml"/><Relationship Id="rId16" Type="http://schemas.openxmlformats.org/officeDocument/2006/relationships/tags" Target="../tags/tag229.xml"/><Relationship Id="rId20" Type="http://schemas.openxmlformats.org/officeDocument/2006/relationships/tags" Target="../tags/tag233.xml"/><Relationship Id="rId29" Type="http://schemas.openxmlformats.org/officeDocument/2006/relationships/tags" Target="../tags/tag242.xml"/><Relationship Id="rId1" Type="http://schemas.openxmlformats.org/officeDocument/2006/relationships/tags" Target="../tags/tag214.xml"/><Relationship Id="rId6" Type="http://schemas.openxmlformats.org/officeDocument/2006/relationships/tags" Target="../tags/tag219.xml"/><Relationship Id="rId11" Type="http://schemas.openxmlformats.org/officeDocument/2006/relationships/tags" Target="../tags/tag224.xml"/><Relationship Id="rId24" Type="http://schemas.openxmlformats.org/officeDocument/2006/relationships/tags" Target="../tags/tag237.xml"/><Relationship Id="rId32" Type="http://schemas.openxmlformats.org/officeDocument/2006/relationships/tags" Target="../tags/tag245.xml"/><Relationship Id="rId37" Type="http://schemas.openxmlformats.org/officeDocument/2006/relationships/tags" Target="../tags/tag250.xml"/><Relationship Id="rId40" Type="http://schemas.openxmlformats.org/officeDocument/2006/relationships/slideLayout" Target="../slideLayouts/slideLayout7.xml"/><Relationship Id="rId5" Type="http://schemas.openxmlformats.org/officeDocument/2006/relationships/tags" Target="../tags/tag218.xml"/><Relationship Id="rId15" Type="http://schemas.openxmlformats.org/officeDocument/2006/relationships/tags" Target="../tags/tag228.xml"/><Relationship Id="rId23" Type="http://schemas.openxmlformats.org/officeDocument/2006/relationships/tags" Target="../tags/tag236.xml"/><Relationship Id="rId28" Type="http://schemas.openxmlformats.org/officeDocument/2006/relationships/tags" Target="../tags/tag241.xml"/><Relationship Id="rId36" Type="http://schemas.openxmlformats.org/officeDocument/2006/relationships/tags" Target="../tags/tag249.xml"/><Relationship Id="rId10" Type="http://schemas.openxmlformats.org/officeDocument/2006/relationships/tags" Target="../tags/tag223.xml"/><Relationship Id="rId19" Type="http://schemas.openxmlformats.org/officeDocument/2006/relationships/tags" Target="../tags/tag232.xml"/><Relationship Id="rId31" Type="http://schemas.openxmlformats.org/officeDocument/2006/relationships/tags" Target="../tags/tag244.xml"/><Relationship Id="rId4" Type="http://schemas.openxmlformats.org/officeDocument/2006/relationships/tags" Target="../tags/tag217.xml"/><Relationship Id="rId9" Type="http://schemas.openxmlformats.org/officeDocument/2006/relationships/tags" Target="../tags/tag222.xml"/><Relationship Id="rId14" Type="http://schemas.openxmlformats.org/officeDocument/2006/relationships/tags" Target="../tags/tag227.xml"/><Relationship Id="rId22" Type="http://schemas.openxmlformats.org/officeDocument/2006/relationships/tags" Target="../tags/tag235.xml"/><Relationship Id="rId27" Type="http://schemas.openxmlformats.org/officeDocument/2006/relationships/tags" Target="../tags/tag240.xml"/><Relationship Id="rId30" Type="http://schemas.openxmlformats.org/officeDocument/2006/relationships/tags" Target="../tags/tag243.xml"/><Relationship Id="rId35" Type="http://schemas.openxmlformats.org/officeDocument/2006/relationships/tags" Target="../tags/tag2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/>
              <a:t>4 Team structures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 dirty="0"/>
              <a:t>Standard width layout with detailed diagram text</a:t>
            </a:r>
          </a:p>
        </p:txBody>
      </p:sp>
      <p:sp>
        <p:nvSpPr>
          <p:cNvPr id="27" name="Text Box 24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81200" y="6078379"/>
            <a:ext cx="7467600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GB" sz="1600" dirty="0">
                <a:latin typeface="Georgia" pitchFamily="18" charset="0"/>
              </a:rPr>
              <a:t>When bid announced, Defence Advisory Group meets 8.00am each day</a:t>
            </a:r>
          </a:p>
        </p:txBody>
      </p:sp>
      <p:sp>
        <p:nvSpPr>
          <p:cNvPr id="28" name="shpChapterHeading"/>
          <p:cNvSpPr txBox="1"/>
          <p:nvPr>
            <p:custDataLst>
              <p:tags r:id="rId5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grpSp>
        <p:nvGrpSpPr>
          <p:cNvPr id="38" name="Group 37"/>
          <p:cNvGrpSpPr/>
          <p:nvPr>
            <p:custDataLst>
              <p:tags r:id="rId6"/>
            </p:custDataLst>
          </p:nvPr>
        </p:nvGrpSpPr>
        <p:grpSpPr>
          <a:xfrm>
            <a:off x="1981200" y="1525589"/>
            <a:ext cx="7467600" cy="4440871"/>
            <a:chOff x="1981200" y="1525589"/>
            <a:chExt cx="7467600" cy="4440871"/>
          </a:xfrm>
        </p:grpSpPr>
        <p:sp>
          <p:nvSpPr>
            <p:cNvPr id="29" name="Rectangle 8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1981200" y="1525589"/>
              <a:ext cx="7467600" cy="4440871"/>
            </a:xfrm>
            <a:prstGeom prst="rect">
              <a:avLst/>
            </a:prstGeom>
            <a:solidFill>
              <a:srgbClr val="F0F4D4"/>
            </a:solidFill>
            <a:ln w="9525">
              <a:noFill/>
              <a:miter lim="800000"/>
              <a:headEnd/>
              <a:tailEnd/>
            </a:ln>
          </p:spPr>
          <p:txBody>
            <a:bodyPr wrap="none" lIns="72000" tIns="0" rIns="0" bIns="0" anchor="ctr"/>
            <a:lstStyle/>
            <a:p>
              <a:endParaRPr lang="en-GB" sz="700" i="1">
                <a:solidFill>
                  <a:srgbClr val="292526"/>
                </a:solidFill>
              </a:endParaRPr>
            </a:p>
          </p:txBody>
        </p:sp>
        <p:cxnSp>
          <p:nvCxnSpPr>
            <p:cNvPr id="7" name="AutoShape 2"/>
            <p:cNvCxnSpPr>
              <a:cxnSpLocks noChangeShapeType="1"/>
              <a:stCxn id="25" idx="2"/>
              <a:endCxn id="21" idx="0"/>
            </p:cNvCxnSpPr>
            <p:nvPr>
              <p:custDataLst>
                <p:tags r:id="rId8"/>
              </p:custDataLst>
            </p:nvPr>
          </p:nvCxnSpPr>
          <p:spPr bwMode="auto">
            <a:xfrm rot="16200000" flipH="1">
              <a:off x="6219759" y="2228389"/>
              <a:ext cx="543462" cy="1499343"/>
            </a:xfrm>
            <a:prstGeom prst="bentConnector3">
              <a:avLst>
                <a:gd name="adj1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" name="AutoShape 3"/>
            <p:cNvCxnSpPr>
              <a:cxnSpLocks noChangeShapeType="1"/>
              <a:stCxn id="25" idx="2"/>
              <a:endCxn id="20" idx="0"/>
            </p:cNvCxnSpPr>
            <p:nvPr>
              <p:custDataLst>
                <p:tags r:id="rId9"/>
              </p:custDataLst>
            </p:nvPr>
          </p:nvCxnSpPr>
          <p:spPr bwMode="auto">
            <a:xfrm rot="5400000">
              <a:off x="5462712" y="2970685"/>
              <a:ext cx="543462" cy="14752"/>
            </a:xfrm>
            <a:prstGeom prst="bentConnector3">
              <a:avLst>
                <a:gd name="adj1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9" name="AutoShape 4"/>
            <p:cNvCxnSpPr>
              <a:cxnSpLocks noChangeShapeType="1"/>
              <a:stCxn id="25" idx="2"/>
              <a:endCxn id="19" idx="0"/>
            </p:cNvCxnSpPr>
            <p:nvPr>
              <p:custDataLst>
                <p:tags r:id="rId10"/>
              </p:custDataLst>
            </p:nvPr>
          </p:nvCxnSpPr>
          <p:spPr bwMode="auto">
            <a:xfrm rot="5400000">
              <a:off x="4705665" y="2213638"/>
              <a:ext cx="543462" cy="1528847"/>
            </a:xfrm>
            <a:prstGeom prst="bentConnector3">
              <a:avLst>
                <a:gd name="adj1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AutoShape 5"/>
            <p:cNvCxnSpPr>
              <a:cxnSpLocks noChangeShapeType="1"/>
              <a:stCxn id="25" idx="2"/>
              <a:endCxn id="18" idx="0"/>
            </p:cNvCxnSpPr>
            <p:nvPr>
              <p:custDataLst>
                <p:tags r:id="rId11"/>
              </p:custDataLst>
            </p:nvPr>
          </p:nvCxnSpPr>
          <p:spPr bwMode="auto">
            <a:xfrm rot="5400000">
              <a:off x="3948617" y="1456590"/>
              <a:ext cx="543462" cy="3042942"/>
            </a:xfrm>
            <a:prstGeom prst="bentConnector3">
              <a:avLst>
                <a:gd name="adj1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AutoShape 7"/>
            <p:cNvCxnSpPr>
              <a:cxnSpLocks noChangeShapeType="1"/>
              <a:stCxn id="25" idx="2"/>
            </p:cNvCxnSpPr>
            <p:nvPr>
              <p:custDataLst>
                <p:tags r:id="rId12"/>
              </p:custDataLst>
            </p:nvPr>
          </p:nvCxnSpPr>
          <p:spPr bwMode="auto">
            <a:xfrm>
              <a:off x="5741820" y="2706330"/>
              <a:ext cx="0" cy="222250"/>
            </a:xfrm>
            <a:prstGeom prst="straightConnector1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AutoShape 14"/>
            <p:cNvCxnSpPr>
              <a:cxnSpLocks noChangeShapeType="1"/>
              <a:stCxn id="25" idx="2"/>
              <a:endCxn id="22" idx="0"/>
            </p:cNvCxnSpPr>
            <p:nvPr>
              <p:custDataLst>
                <p:tags r:id="rId13"/>
              </p:custDataLst>
            </p:nvPr>
          </p:nvCxnSpPr>
          <p:spPr bwMode="auto">
            <a:xfrm rot="16200000" flipH="1">
              <a:off x="6977583" y="1470565"/>
              <a:ext cx="543462" cy="3014991"/>
            </a:xfrm>
            <a:prstGeom prst="bentConnector3">
              <a:avLst>
                <a:gd name="adj1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8" name="Rectangle 15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invGray">
            <a:xfrm>
              <a:off x="2075380" y="3249792"/>
              <a:ext cx="1246994" cy="3063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  <a:tabLst>
                  <a:tab pos="2286000" algn="r"/>
                </a:tabLst>
              </a:pPr>
              <a:r>
                <a:rPr lang="en-GB" sz="900" b="1" dirty="0">
                  <a:latin typeface="Arial" pitchFamily="34" charset="0"/>
                </a:rPr>
                <a:t>Legion</a:t>
              </a:r>
            </a:p>
          </p:txBody>
        </p:sp>
        <p:sp>
          <p:nvSpPr>
            <p:cNvPr id="19" name="Rectangle 16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invGray">
            <a:xfrm>
              <a:off x="3589475" y="3249792"/>
              <a:ext cx="1246993" cy="3063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  <a:tabLst>
                  <a:tab pos="2286000" algn="r"/>
                </a:tabLst>
              </a:pPr>
              <a:r>
                <a:rPr lang="en-GB" sz="900" b="1">
                  <a:latin typeface="Arial" pitchFamily="34" charset="0"/>
                </a:rPr>
                <a:t>Brokers</a:t>
              </a:r>
            </a:p>
          </p:txBody>
        </p:sp>
        <p:sp>
          <p:nvSpPr>
            <p:cNvPr id="20" name="Rectangle 17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invGray">
            <a:xfrm>
              <a:off x="5103570" y="3249792"/>
              <a:ext cx="1246994" cy="3063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  <a:tabLst>
                  <a:tab pos="2286000" algn="r"/>
                </a:tabLst>
              </a:pPr>
              <a:r>
                <a:rPr lang="en-GB" sz="900" b="1">
                  <a:latin typeface="Arial" pitchFamily="34" charset="0"/>
                </a:rPr>
                <a:t>Lawyers</a:t>
              </a:r>
            </a:p>
          </p:txBody>
        </p:sp>
        <p:sp>
          <p:nvSpPr>
            <p:cNvPr id="21" name="Rectangle 18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invGray">
            <a:xfrm>
              <a:off x="6617665" y="3249792"/>
              <a:ext cx="1246993" cy="3063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  <a:tabLst>
                  <a:tab pos="2286000" algn="r"/>
                </a:tabLst>
              </a:pPr>
              <a:r>
                <a:rPr lang="en-GB" sz="900" b="1">
                  <a:latin typeface="Arial" pitchFamily="34" charset="0"/>
                </a:rPr>
                <a:t>Accountants</a:t>
              </a:r>
            </a:p>
          </p:txBody>
        </p:sp>
        <p:sp>
          <p:nvSpPr>
            <p:cNvPr id="22" name="Rectangle 19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invGray">
            <a:xfrm>
              <a:off x="8133313" y="3249792"/>
              <a:ext cx="1246993" cy="3063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  <a:tabLst>
                  <a:tab pos="2286000" algn="r"/>
                </a:tabLst>
              </a:pPr>
              <a:r>
                <a:rPr lang="en-GB" sz="900" b="1">
                  <a:latin typeface="Arial" pitchFamily="34" charset="0"/>
                </a:rPr>
                <a:t>PR</a:t>
              </a:r>
            </a:p>
          </p:txBody>
        </p:sp>
        <p:sp>
          <p:nvSpPr>
            <p:cNvPr id="23" name="Rectangle 2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invGray">
            <a:xfrm>
              <a:off x="2075380" y="2806700"/>
              <a:ext cx="7304926" cy="306388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  <a:tabLst>
                  <a:tab pos="2286000" algn="r"/>
                </a:tabLst>
              </a:pPr>
              <a:r>
                <a:rPr lang="en-GB" sz="900" b="1">
                  <a:latin typeface="Arial" pitchFamily="34" charset="0"/>
                </a:rPr>
                <a:t>Key task of the Defence Advisory Group </a:t>
              </a:r>
            </a:p>
          </p:txBody>
        </p:sp>
        <p:sp>
          <p:nvSpPr>
            <p:cNvPr id="25" name="Rectangle 22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gray">
            <a:xfrm>
              <a:off x="4339534" y="1833205"/>
              <a:ext cx="2804570" cy="873125"/>
            </a:xfrm>
            <a:prstGeom prst="rect">
              <a:avLst/>
            </a:prstGeom>
            <a:solidFill>
              <a:srgbClr val="DBE1E5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lIns="72000" tIns="72000" rIns="72000" bIns="72000">
              <a:spAutoFit/>
            </a:bodyPr>
            <a:lstStyle/>
            <a:p>
              <a:pPr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en-GB" sz="900" b="1" dirty="0">
                  <a:latin typeface="Arial" pitchFamily="34" charset="0"/>
                </a:rPr>
                <a:t>Composition</a:t>
              </a:r>
              <a:r>
                <a:rPr lang="en-GB" sz="900" dirty="0">
                  <a:latin typeface="Arial" pitchFamily="34" charset="0"/>
                </a:rPr>
                <a:t>	- Key board member</a:t>
              </a:r>
              <a:br>
                <a:rPr lang="en-GB" sz="900" dirty="0">
                  <a:latin typeface="Arial" pitchFamily="34" charset="0"/>
                </a:rPr>
              </a:br>
              <a:r>
                <a:rPr lang="en-GB" sz="900" dirty="0">
                  <a:latin typeface="Arial" pitchFamily="34" charset="0"/>
                </a:rPr>
                <a:t>	- Non-executive representative</a:t>
              </a:r>
              <a:br>
                <a:rPr lang="en-GB" sz="900" dirty="0">
                  <a:latin typeface="Arial" pitchFamily="34" charset="0"/>
                </a:rPr>
              </a:br>
              <a:r>
                <a:rPr lang="en-GB" sz="900" dirty="0">
                  <a:latin typeface="Arial" pitchFamily="34" charset="0"/>
                </a:rPr>
                <a:t>	- Company Secretary</a:t>
              </a:r>
            </a:p>
            <a:p>
              <a:pPr>
                <a:lnSpc>
                  <a:spcPct val="100000"/>
                </a:lnSpc>
                <a:spcBef>
                  <a:spcPct val="30000"/>
                </a:spcBef>
                <a:tabLst>
                  <a:tab pos="952500" algn="l"/>
                </a:tabLst>
              </a:pPr>
              <a:r>
                <a:rPr lang="en-GB" sz="900" b="1" dirty="0">
                  <a:latin typeface="Arial" pitchFamily="34" charset="0"/>
                </a:rPr>
                <a:t>Key tasks</a:t>
              </a:r>
              <a:r>
                <a:rPr lang="en-GB" sz="900" dirty="0">
                  <a:latin typeface="Arial" pitchFamily="34" charset="0"/>
                </a:rPr>
                <a:t>	- To initiate and handle a defence 	  and related negotiations</a:t>
              </a:r>
            </a:p>
          </p:txBody>
        </p:sp>
        <p:sp>
          <p:nvSpPr>
            <p:cNvPr id="26" name="Rectangle 23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invGray">
            <a:xfrm>
              <a:off x="4339534" y="1606192"/>
              <a:ext cx="2804570" cy="230188"/>
            </a:xfrm>
            <a:prstGeom prst="rect">
              <a:avLst/>
            </a:prstGeom>
            <a:solidFill>
              <a:srgbClr val="C1C7D0"/>
            </a:solidFill>
            <a:ln w="6350">
              <a:noFill/>
              <a:miter lim="800000"/>
              <a:headEnd/>
              <a:tailEnd/>
            </a:ln>
            <a:effectLst/>
          </p:spPr>
          <p:txBody>
            <a:bodyPr lIns="72000" tIns="72000" rIns="72000" bIns="72000" anchor="ctr"/>
            <a:lstStyle/>
            <a:p>
              <a:pPr>
                <a:lnSpc>
                  <a:spcPct val="100000"/>
                </a:lnSpc>
                <a:spcBef>
                  <a:spcPct val="30000"/>
                </a:spcBef>
                <a:tabLst>
                  <a:tab pos="2286000" algn="r"/>
                </a:tabLst>
              </a:pPr>
              <a:r>
                <a:rPr lang="en-US" sz="900" b="1" dirty="0" err="1">
                  <a:latin typeface="Arial" pitchFamily="34" charset="0"/>
                </a:rPr>
                <a:t>Defence</a:t>
              </a:r>
              <a:r>
                <a:rPr lang="en-US" sz="900" b="1" dirty="0">
                  <a:latin typeface="Arial" pitchFamily="34" charset="0"/>
                </a:rPr>
                <a:t> Committee of the Board</a:t>
              </a:r>
              <a:endParaRPr lang="en-GB" sz="900" b="1" dirty="0">
                <a:latin typeface="Arial" pitchFamily="34" charset="0"/>
              </a:endParaRPr>
            </a:p>
          </p:txBody>
        </p:sp>
        <p:sp>
          <p:nvSpPr>
            <p:cNvPr id="32" name="Text Placeholder 5"/>
            <p:cNvSpPr txBox="1">
              <a:spLocks/>
            </p:cNvSpPr>
            <p:nvPr>
              <p:custDataLst>
                <p:tags r:id="rId22"/>
              </p:custDataLst>
            </p:nvPr>
          </p:nvSpPr>
          <p:spPr>
            <a:xfrm>
              <a:off x="2075380" y="3556179"/>
              <a:ext cx="1246639" cy="238512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72000" rIns="0" bIns="0" numCol="1" rtlCol="0" anchor="t" anchorCtr="0" compatLnSpc="1">
              <a:prstTxWarp prst="textNoShape">
                <a:avLst/>
              </a:prstTxWarp>
              <a:noAutofit/>
            </a:bodyPr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1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0" indent="1588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190500" indent="-187325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itchFamily="2" charset="2"/>
                <a:buChar char="n"/>
                <a:defRPr lang="en-US" sz="100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>
                  <a:solidFill>
                    <a:schemeClr val="tx1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>
                  <a:solidFill>
                    <a:schemeClr val="tx1"/>
                  </a:solidFill>
                  <a:latin typeface="+mn-lt"/>
                  <a:ea typeface="LF_Kai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>
                  <a:solidFill>
                    <a:schemeClr val="tx1"/>
                  </a:solidFill>
                  <a:latin typeface="+mn-lt"/>
                  <a:ea typeface="LF_Kai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>
                  <a:solidFill>
                    <a:schemeClr val="tx1"/>
                  </a:solidFill>
                  <a:latin typeface="+mn-lt"/>
                  <a:ea typeface="LF_Kai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>
                  <a:solidFill>
                    <a:schemeClr val="tx1"/>
                  </a:solidFill>
                  <a:latin typeface="+mn-lt"/>
                  <a:ea typeface="LF_Kai"/>
                </a:defRPr>
              </a:lvl9pPr>
            </a:lstStyle>
            <a:p>
              <a:pPr lvl="2"/>
              <a:r>
                <a:rPr lang="en-GB" sz="800" dirty="0">
                  <a:cs typeface="Arial" pitchFamily="34" charset="0"/>
                </a:rPr>
                <a:t>Strategic and tactical advice on the conduct of the defence</a:t>
              </a:r>
            </a:p>
            <a:p>
              <a:pPr lvl="3">
                <a:spcAft>
                  <a:spcPts val="0"/>
                </a:spcAft>
                <a:buSzPct val="100000"/>
                <a:buFont typeface=""/>
                <a:buChar char="–"/>
              </a:pPr>
              <a:r>
                <a:rPr lang="en-GB" sz="800" dirty="0">
                  <a:cs typeface="Arial" pitchFamily="34" charset="0"/>
                </a:rPr>
                <a:t>Valuation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Negotiation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Critique of </a:t>
              </a:r>
              <a:r>
                <a:rPr lang="en-GB" sz="800" dirty="0" err="1">
                  <a:cs typeface="Arial" pitchFamily="34" charset="0"/>
                </a:rPr>
                <a:t>offeror</a:t>
              </a:r>
              <a:endParaRPr lang="en-GB" sz="800" dirty="0">
                <a:cs typeface="Arial" pitchFamily="34" charset="0"/>
              </a:endParaRPr>
            </a:p>
            <a:p>
              <a:pPr lvl="2"/>
              <a:r>
                <a:rPr lang="en-GB" sz="800" dirty="0">
                  <a:cs typeface="Arial" pitchFamily="34" charset="0"/>
                </a:rPr>
                <a:t>Analysis of possible the white knights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Black book preparation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Advice on “standards of care”</a:t>
              </a:r>
            </a:p>
            <a:p>
              <a:pPr lvl="2"/>
              <a:r>
                <a:rPr lang="en-GB" sz="800" dirty="0" err="1">
                  <a:cs typeface="Arial" pitchFamily="34" charset="0"/>
                </a:rPr>
                <a:t>Liasing</a:t>
              </a:r>
              <a:r>
                <a:rPr lang="en-GB" sz="800" dirty="0">
                  <a:cs typeface="Arial" pitchFamily="34" charset="0"/>
                </a:rPr>
                <a:t> with Panel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Project management</a:t>
              </a:r>
            </a:p>
          </p:txBody>
        </p:sp>
        <p:sp>
          <p:nvSpPr>
            <p:cNvPr id="33" name="Text Placeholder 5"/>
            <p:cNvSpPr txBox="1">
              <a:spLocks/>
            </p:cNvSpPr>
            <p:nvPr>
              <p:custDataLst>
                <p:tags r:id="rId23"/>
              </p:custDataLst>
            </p:nvPr>
          </p:nvSpPr>
          <p:spPr>
            <a:xfrm>
              <a:off x="3589475" y="3556179"/>
              <a:ext cx="1246639" cy="238512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72000" rIns="0" bIns="0" numCol="1" rtlCol="0" anchor="t" anchorCtr="0" compatLnSpc="1">
              <a:prstTxWarp prst="textNoShape">
                <a:avLst/>
              </a:prstTxWarp>
              <a:noAutofit/>
            </a:bodyPr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1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0" indent="1588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190500" indent="-187325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itchFamily="2" charset="2"/>
                <a:buChar char="n"/>
                <a:defRPr lang="en-US" sz="100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>
                  <a:solidFill>
                    <a:schemeClr val="tx1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>
                  <a:solidFill>
                    <a:schemeClr val="tx1"/>
                  </a:solidFill>
                  <a:latin typeface="+mn-lt"/>
                  <a:ea typeface="LF_Kai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>
                  <a:solidFill>
                    <a:schemeClr val="tx1"/>
                  </a:solidFill>
                  <a:latin typeface="+mn-lt"/>
                  <a:ea typeface="LF_Kai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>
                  <a:solidFill>
                    <a:schemeClr val="tx1"/>
                  </a:solidFill>
                  <a:latin typeface="+mn-lt"/>
                  <a:ea typeface="LF_Kai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>
                  <a:solidFill>
                    <a:schemeClr val="tx1"/>
                  </a:solidFill>
                  <a:latin typeface="+mn-lt"/>
                  <a:ea typeface="LF_Kai"/>
                </a:defRPr>
              </a:lvl9pPr>
            </a:lstStyle>
            <a:p>
              <a:pPr lvl="2"/>
              <a:r>
                <a:rPr lang="en-GB" sz="800" dirty="0">
                  <a:cs typeface="Arial" pitchFamily="34" charset="0"/>
                </a:rPr>
                <a:t>Strategic and tactical advice on the conduct of the defence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Investor relations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Monitoring market developments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Daily record of share dealings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Maintaining contact with key institutional shareholders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Advice on market reaction to defence story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Critique of </a:t>
              </a:r>
              <a:r>
                <a:rPr lang="en-GB" sz="800" dirty="0" err="1">
                  <a:cs typeface="Arial" pitchFamily="34" charset="0"/>
                </a:rPr>
                <a:t>offeror</a:t>
              </a:r>
              <a:endParaRPr lang="en-GB" sz="800" dirty="0">
                <a:cs typeface="Arial" pitchFamily="34" charset="0"/>
              </a:endParaRPr>
            </a:p>
          </p:txBody>
        </p:sp>
        <p:sp>
          <p:nvSpPr>
            <p:cNvPr id="34" name="Text Placeholder 5"/>
            <p:cNvSpPr txBox="1">
              <a:spLocks/>
            </p:cNvSpPr>
            <p:nvPr>
              <p:custDataLst>
                <p:tags r:id="rId24"/>
              </p:custDataLst>
            </p:nvPr>
          </p:nvSpPr>
          <p:spPr>
            <a:xfrm>
              <a:off x="5103570" y="3556179"/>
              <a:ext cx="1246639" cy="238512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72000" rIns="0" bIns="0" numCol="1" rtlCol="0" anchor="t" anchorCtr="0" compatLnSpc="1">
              <a:prstTxWarp prst="textNoShape">
                <a:avLst/>
              </a:prstTxWarp>
              <a:noAutofit/>
            </a:bodyPr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1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0" indent="1588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190500" indent="-187325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itchFamily="2" charset="2"/>
                <a:buChar char="n"/>
                <a:defRPr lang="en-US" sz="100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>
                  <a:solidFill>
                    <a:schemeClr val="tx1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>
                  <a:solidFill>
                    <a:schemeClr val="tx1"/>
                  </a:solidFill>
                  <a:latin typeface="+mn-lt"/>
                  <a:ea typeface="LF_Kai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>
                  <a:solidFill>
                    <a:schemeClr val="tx1"/>
                  </a:solidFill>
                  <a:latin typeface="+mn-lt"/>
                  <a:ea typeface="LF_Kai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>
                  <a:solidFill>
                    <a:schemeClr val="tx1"/>
                  </a:solidFill>
                  <a:latin typeface="+mn-lt"/>
                  <a:ea typeface="LF_Kai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>
                  <a:solidFill>
                    <a:schemeClr val="tx1"/>
                  </a:solidFill>
                  <a:latin typeface="+mn-lt"/>
                  <a:ea typeface="LF_Kai"/>
                </a:defRPr>
              </a:lvl9pPr>
            </a:lstStyle>
            <a:p>
              <a:pPr lvl="2"/>
              <a:r>
                <a:rPr lang="en-GB" sz="800" dirty="0">
                  <a:cs typeface="Arial" pitchFamily="34" charset="0"/>
                </a:rPr>
                <a:t>General legal advice in relation to bid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Guidance on submissions to competition and other authorities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Providing input to defence documents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Other legal/ regulatory issues</a:t>
              </a:r>
            </a:p>
          </p:txBody>
        </p:sp>
        <p:sp>
          <p:nvSpPr>
            <p:cNvPr id="35" name="Text Placeholder 5"/>
            <p:cNvSpPr txBox="1">
              <a:spLocks/>
            </p:cNvSpPr>
            <p:nvPr>
              <p:custDataLst>
                <p:tags r:id="rId25"/>
              </p:custDataLst>
            </p:nvPr>
          </p:nvSpPr>
          <p:spPr>
            <a:xfrm>
              <a:off x="6617665" y="3556179"/>
              <a:ext cx="1246639" cy="238512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72000" rIns="0" bIns="0" numCol="1" rtlCol="0" anchor="t" anchorCtr="0" compatLnSpc="1">
              <a:prstTxWarp prst="textNoShape">
                <a:avLst/>
              </a:prstTxWarp>
              <a:noAutofit/>
            </a:bodyPr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1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0" indent="1588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190500" indent="-187325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itchFamily="2" charset="2"/>
                <a:buChar char="n"/>
                <a:defRPr lang="en-US" sz="100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>
                  <a:solidFill>
                    <a:schemeClr val="tx1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>
                  <a:solidFill>
                    <a:schemeClr val="tx1"/>
                  </a:solidFill>
                  <a:latin typeface="+mn-lt"/>
                  <a:ea typeface="LF_Kai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>
                  <a:solidFill>
                    <a:schemeClr val="tx1"/>
                  </a:solidFill>
                  <a:latin typeface="+mn-lt"/>
                  <a:ea typeface="LF_Kai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>
                  <a:solidFill>
                    <a:schemeClr val="tx1"/>
                  </a:solidFill>
                  <a:latin typeface="+mn-lt"/>
                  <a:ea typeface="LF_Kai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>
                  <a:solidFill>
                    <a:schemeClr val="tx1"/>
                  </a:solidFill>
                  <a:latin typeface="+mn-lt"/>
                  <a:ea typeface="LF_Kai"/>
                </a:defRPr>
              </a:lvl9pPr>
            </a:lstStyle>
            <a:p>
              <a:pPr lvl="2"/>
              <a:r>
                <a:rPr lang="en-GB" sz="800" dirty="0">
                  <a:cs typeface="Arial" pitchFamily="34" charset="0"/>
                </a:rPr>
                <a:t>Assisting in preparation of profit forecasts and asset valuations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Confirming the accuracy of financial information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Forensic analysis of bidders accounts/policies</a:t>
              </a:r>
            </a:p>
          </p:txBody>
        </p:sp>
        <p:sp>
          <p:nvSpPr>
            <p:cNvPr id="36" name="Text Placeholder 5"/>
            <p:cNvSpPr txBox="1">
              <a:spLocks/>
            </p:cNvSpPr>
            <p:nvPr>
              <p:custDataLst>
                <p:tags r:id="rId26"/>
              </p:custDataLst>
            </p:nvPr>
          </p:nvSpPr>
          <p:spPr>
            <a:xfrm>
              <a:off x="8133313" y="3556179"/>
              <a:ext cx="1246639" cy="238512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lIns="0" tIns="72000" rIns="0" bIns="0" numCol="1" rtlCol="0" anchor="t" anchorCtr="0" compatLnSpc="1">
              <a:prstTxWarp prst="textNoShape">
                <a:avLst/>
              </a:prstTxWarp>
              <a:noAutofit/>
            </a:bodyPr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1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0" indent="1588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190500" indent="-187325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itchFamily="2" charset="2"/>
                <a:buChar char="n"/>
                <a:defRPr lang="en-US" sz="100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>
                  <a:solidFill>
                    <a:schemeClr val="tx1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>
                  <a:solidFill>
                    <a:schemeClr val="tx1"/>
                  </a:solidFill>
                  <a:latin typeface="+mn-lt"/>
                  <a:ea typeface="LF_Kai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>
                  <a:solidFill>
                    <a:schemeClr val="tx1"/>
                  </a:solidFill>
                  <a:latin typeface="+mn-lt"/>
                  <a:ea typeface="LF_Kai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>
                  <a:solidFill>
                    <a:schemeClr val="tx1"/>
                  </a:solidFill>
                  <a:latin typeface="+mn-lt"/>
                  <a:ea typeface="LF_Kai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>
                  <a:solidFill>
                    <a:schemeClr val="tx1"/>
                  </a:solidFill>
                  <a:latin typeface="+mn-lt"/>
                  <a:ea typeface="LF_Kai"/>
                </a:defRPr>
              </a:lvl9pPr>
            </a:lstStyle>
            <a:p>
              <a:pPr lvl="2"/>
              <a:r>
                <a:rPr lang="en-GB" sz="800" dirty="0" err="1">
                  <a:cs typeface="Arial" pitchFamily="34" charset="0"/>
                </a:rPr>
                <a:t>Liasing</a:t>
              </a:r>
              <a:r>
                <a:rPr lang="en-GB" sz="800" dirty="0">
                  <a:cs typeface="Arial" pitchFamily="34" charset="0"/>
                </a:rPr>
                <a:t> with key journalists/analysts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Identification of people of influence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Assisting broker in shareholder communications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“Opinion polls”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Circulate daily press cuttings, obtaining and circulating documents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Assisting in preparation of letters to employees</a:t>
              </a:r>
            </a:p>
            <a:p>
              <a:pPr lvl="2"/>
              <a:r>
                <a:rPr lang="en-GB" sz="800" dirty="0">
                  <a:cs typeface="Arial" pitchFamily="34" charset="0"/>
                </a:rPr>
                <a:t>Assisting in conducting internal staff briefings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7477716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/>
              <a:t>17 Circles, pyramids and other elements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  <p:custDataLst>
              <p:tags r:id="rId3"/>
            </p:custDataLst>
          </p:nvPr>
        </p:nvSpPr>
        <p:spPr/>
        <p:txBody>
          <a:bodyPr>
            <a:noAutofit/>
          </a:bodyPr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  <p:custDataLst>
              <p:tags r:id="rId4"/>
            </p:custDataLst>
          </p:nvPr>
        </p:nvSpPr>
        <p:spPr/>
        <p:txBody>
          <a:bodyPr>
            <a:noAutofit/>
          </a:bodyPr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shpChapterHeading"/>
          <p:cNvSpPr txBox="1"/>
          <p:nvPr>
            <p:custDataLst>
              <p:tags r:id="rId6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sp>
        <p:nvSpPr>
          <p:cNvPr id="23" name="Text Placeholder 4"/>
          <p:cNvSpPr>
            <a:spLocks noGrp="1"/>
          </p:cNvSpPr>
          <p:nvPr>
            <p:ph type="body" sz="quarter" idx="10"/>
            <p:custDataLst>
              <p:tags r:id="rId7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24" name="Freeform 2"/>
          <p:cNvSpPr>
            <a:spLocks/>
          </p:cNvSpPr>
          <p:nvPr>
            <p:custDataLst>
              <p:tags r:id="rId8"/>
            </p:custDataLst>
          </p:nvPr>
        </p:nvSpPr>
        <p:spPr bwMode="gray">
          <a:xfrm>
            <a:off x="4056350" y="1797050"/>
            <a:ext cx="1507642" cy="968375"/>
          </a:xfrm>
          <a:custGeom>
            <a:avLst/>
            <a:gdLst>
              <a:gd name="T0" fmla="*/ 0 w 1353"/>
              <a:gd name="T1" fmla="*/ 1118 h 1423"/>
              <a:gd name="T2" fmla="*/ 16 w 1353"/>
              <a:gd name="T3" fmla="*/ 511 h 1423"/>
              <a:gd name="T4" fmla="*/ 1016 w 1353"/>
              <a:gd name="T5" fmla="*/ 263 h 1423"/>
              <a:gd name="T6" fmla="*/ 1016 w 1353"/>
              <a:gd name="T7" fmla="*/ 0 h 1423"/>
              <a:gd name="T8" fmla="*/ 1352 w 1353"/>
              <a:gd name="T9" fmla="*/ 679 h 1423"/>
              <a:gd name="T10" fmla="*/ 1016 w 1353"/>
              <a:gd name="T11" fmla="*/ 1422 h 1423"/>
              <a:gd name="T12" fmla="*/ 1016 w 1353"/>
              <a:gd name="T13" fmla="*/ 1118 h 1423"/>
              <a:gd name="T14" fmla="*/ 0 w 1353"/>
              <a:gd name="T15" fmla="*/ 1118 h 1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53" h="1423">
                <a:moveTo>
                  <a:pt x="0" y="1118"/>
                </a:moveTo>
                <a:lnTo>
                  <a:pt x="16" y="511"/>
                </a:lnTo>
                <a:lnTo>
                  <a:pt x="1016" y="263"/>
                </a:lnTo>
                <a:lnTo>
                  <a:pt x="1016" y="0"/>
                </a:lnTo>
                <a:lnTo>
                  <a:pt x="1352" y="679"/>
                </a:lnTo>
                <a:lnTo>
                  <a:pt x="1016" y="1422"/>
                </a:lnTo>
                <a:lnTo>
                  <a:pt x="1016" y="1118"/>
                </a:lnTo>
                <a:lnTo>
                  <a:pt x="0" y="1118"/>
                </a:lnTo>
              </a:path>
            </a:pathLst>
          </a:custGeom>
          <a:solidFill>
            <a:srgbClr val="D5DE94"/>
          </a:solidFill>
          <a:ln w="6350" cap="rnd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Freeform 3"/>
          <p:cNvSpPr>
            <a:spLocks/>
          </p:cNvSpPr>
          <p:nvPr>
            <p:custDataLst>
              <p:tags r:id="rId9"/>
            </p:custDataLst>
          </p:nvPr>
        </p:nvSpPr>
        <p:spPr bwMode="gray">
          <a:xfrm>
            <a:off x="3053371" y="1974851"/>
            <a:ext cx="1428292" cy="739775"/>
          </a:xfrm>
          <a:custGeom>
            <a:avLst/>
            <a:gdLst>
              <a:gd name="T0" fmla="*/ 0 w 1353"/>
              <a:gd name="T1" fmla="*/ 1118 h 1423"/>
              <a:gd name="T2" fmla="*/ 16 w 1353"/>
              <a:gd name="T3" fmla="*/ 511 h 1423"/>
              <a:gd name="T4" fmla="*/ 1016 w 1353"/>
              <a:gd name="T5" fmla="*/ 263 h 1423"/>
              <a:gd name="T6" fmla="*/ 1016 w 1353"/>
              <a:gd name="T7" fmla="*/ 0 h 1423"/>
              <a:gd name="T8" fmla="*/ 1352 w 1353"/>
              <a:gd name="T9" fmla="*/ 679 h 1423"/>
              <a:gd name="T10" fmla="*/ 1016 w 1353"/>
              <a:gd name="T11" fmla="*/ 1422 h 1423"/>
              <a:gd name="T12" fmla="*/ 1016 w 1353"/>
              <a:gd name="T13" fmla="*/ 1118 h 1423"/>
              <a:gd name="T14" fmla="*/ 0 w 1353"/>
              <a:gd name="T15" fmla="*/ 1118 h 1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353" h="1423">
                <a:moveTo>
                  <a:pt x="0" y="1118"/>
                </a:moveTo>
                <a:lnTo>
                  <a:pt x="16" y="511"/>
                </a:lnTo>
                <a:lnTo>
                  <a:pt x="1016" y="263"/>
                </a:lnTo>
                <a:lnTo>
                  <a:pt x="1016" y="0"/>
                </a:lnTo>
                <a:lnTo>
                  <a:pt x="1352" y="679"/>
                </a:lnTo>
                <a:lnTo>
                  <a:pt x="1016" y="1422"/>
                </a:lnTo>
                <a:lnTo>
                  <a:pt x="1016" y="1118"/>
                </a:lnTo>
                <a:lnTo>
                  <a:pt x="0" y="1118"/>
                </a:lnTo>
              </a:path>
            </a:pathLst>
          </a:custGeom>
          <a:solidFill>
            <a:srgbClr val="DBE1E5"/>
          </a:solidFill>
          <a:ln w="6350" cap="rnd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Freeform 4"/>
          <p:cNvSpPr>
            <a:spLocks/>
          </p:cNvSpPr>
          <p:nvPr>
            <p:custDataLst>
              <p:tags r:id="rId10"/>
            </p:custDataLst>
          </p:nvPr>
        </p:nvSpPr>
        <p:spPr bwMode="gray">
          <a:xfrm>
            <a:off x="1983740" y="2143125"/>
            <a:ext cx="1331486" cy="522288"/>
          </a:xfrm>
          <a:custGeom>
            <a:avLst/>
            <a:gdLst>
              <a:gd name="T0" fmla="*/ 0 w 839"/>
              <a:gd name="T1" fmla="*/ 260 h 329"/>
              <a:gd name="T2" fmla="*/ 0 w 839"/>
              <a:gd name="T3" fmla="*/ 145 h 329"/>
              <a:gd name="T4" fmla="*/ 680 w 839"/>
              <a:gd name="T5" fmla="*/ 61 h 329"/>
              <a:gd name="T6" fmla="*/ 680 w 839"/>
              <a:gd name="T7" fmla="*/ 0 h 329"/>
              <a:gd name="T8" fmla="*/ 839 w 839"/>
              <a:gd name="T9" fmla="*/ 159 h 329"/>
              <a:gd name="T10" fmla="*/ 680 w 839"/>
              <a:gd name="T11" fmla="*/ 329 h 329"/>
              <a:gd name="T12" fmla="*/ 680 w 839"/>
              <a:gd name="T13" fmla="*/ 260 h 329"/>
              <a:gd name="T14" fmla="*/ 0 w 839"/>
              <a:gd name="T15" fmla="*/ 260 h 32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839" h="329">
                <a:moveTo>
                  <a:pt x="0" y="260"/>
                </a:moveTo>
                <a:lnTo>
                  <a:pt x="0" y="145"/>
                </a:lnTo>
                <a:lnTo>
                  <a:pt x="680" y="61"/>
                </a:lnTo>
                <a:lnTo>
                  <a:pt x="680" y="0"/>
                </a:lnTo>
                <a:lnTo>
                  <a:pt x="839" y="159"/>
                </a:lnTo>
                <a:lnTo>
                  <a:pt x="680" y="329"/>
                </a:lnTo>
                <a:lnTo>
                  <a:pt x="680" y="260"/>
                </a:lnTo>
                <a:lnTo>
                  <a:pt x="0" y="260"/>
                </a:lnTo>
              </a:path>
            </a:pathLst>
          </a:custGeom>
          <a:solidFill>
            <a:srgbClr val="C1C7D0"/>
          </a:solidFill>
          <a:ln w="6350" cap="rnd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Rectangle 5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2047219" y="2370311"/>
            <a:ext cx="1063284" cy="161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defTabSz="787400">
              <a:lnSpc>
                <a:spcPct val="105000"/>
              </a:lnSpc>
              <a:spcBef>
                <a:spcPct val="80000"/>
              </a:spcBef>
            </a:pPr>
            <a:r>
              <a:rPr lang="en-US">
                <a:solidFill>
                  <a:srgbClr val="000000"/>
                </a:solidFill>
                <a:latin typeface="Arial"/>
              </a:rPr>
              <a:t>Text</a:t>
            </a:r>
            <a:endParaRPr lang="en-US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Rectangle 6"/>
          <p:cNvSpPr>
            <a:spLocks noChangeArrowheads="1"/>
          </p:cNvSpPr>
          <p:nvPr>
            <p:custDataLst>
              <p:tags r:id="rId12"/>
            </p:custDataLst>
          </p:nvPr>
        </p:nvSpPr>
        <p:spPr bwMode="gray">
          <a:xfrm>
            <a:off x="3431076" y="2302048"/>
            <a:ext cx="822061" cy="161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defTabSz="787400">
              <a:lnSpc>
                <a:spcPct val="105000"/>
              </a:lnSpc>
              <a:spcBef>
                <a:spcPct val="80000"/>
              </a:spcBef>
            </a:pPr>
            <a:r>
              <a:rPr lang="en-US">
                <a:solidFill>
                  <a:srgbClr val="000000"/>
                </a:solidFill>
                <a:latin typeface="Arial"/>
              </a:rPr>
              <a:t>Text</a:t>
            </a:r>
            <a:endParaRPr lang="en-US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Rectangle 7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4540382" y="2241723"/>
            <a:ext cx="899824" cy="161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/>
          <a:p>
            <a:pPr defTabSz="787400">
              <a:lnSpc>
                <a:spcPct val="105000"/>
              </a:lnSpc>
              <a:spcBef>
                <a:spcPct val="80000"/>
              </a:spcBef>
            </a:pPr>
            <a:r>
              <a:rPr lang="en-US">
                <a:solidFill>
                  <a:srgbClr val="000000"/>
                </a:solidFill>
                <a:latin typeface="Arial"/>
              </a:rPr>
              <a:t>Text</a:t>
            </a:r>
            <a:endParaRPr lang="en-US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Text Placeholder 5"/>
          <p:cNvSpPr txBox="1">
            <a:spLocks/>
          </p:cNvSpPr>
          <p:nvPr>
            <p:custDataLst>
              <p:tags r:id="rId14"/>
            </p:custDataLst>
          </p:nvPr>
        </p:nvSpPr>
        <p:spPr>
          <a:xfrm>
            <a:off x="1995811" y="2757480"/>
            <a:ext cx="1004219" cy="32385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+mn-lt"/>
                <a:ea typeface="LF_Kai"/>
              </a:defRPr>
            </a:lvl9pPr>
          </a:lstStyle>
          <a:p>
            <a:pPr lvl="2"/>
            <a:r>
              <a:rPr lang="en-GB" sz="900" dirty="0">
                <a:cs typeface="Arial" pitchFamily="34" charset="0"/>
              </a:rPr>
              <a:t>Bullet text</a:t>
            </a:r>
          </a:p>
        </p:txBody>
      </p:sp>
      <p:sp>
        <p:nvSpPr>
          <p:cNvPr id="31" name="Text Placeholder 5"/>
          <p:cNvSpPr txBox="1">
            <a:spLocks/>
          </p:cNvSpPr>
          <p:nvPr>
            <p:custDataLst>
              <p:tags r:id="rId15"/>
            </p:custDataLst>
          </p:nvPr>
        </p:nvSpPr>
        <p:spPr>
          <a:xfrm>
            <a:off x="3123510" y="2757480"/>
            <a:ext cx="1004219" cy="32385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+mn-lt"/>
                <a:ea typeface="LF_Kai"/>
              </a:defRPr>
            </a:lvl9pPr>
          </a:lstStyle>
          <a:p>
            <a:pPr lvl="2"/>
            <a:r>
              <a:rPr lang="en-GB" sz="900" dirty="0">
                <a:cs typeface="Arial" pitchFamily="34" charset="0"/>
              </a:rPr>
              <a:t>Bullet text</a:t>
            </a:r>
          </a:p>
        </p:txBody>
      </p:sp>
      <p:sp>
        <p:nvSpPr>
          <p:cNvPr id="32" name="Text Placeholder 5"/>
          <p:cNvSpPr txBox="1">
            <a:spLocks/>
          </p:cNvSpPr>
          <p:nvPr>
            <p:custDataLst>
              <p:tags r:id="rId16"/>
            </p:custDataLst>
          </p:nvPr>
        </p:nvSpPr>
        <p:spPr>
          <a:xfrm>
            <a:off x="4251209" y="2757480"/>
            <a:ext cx="1004219" cy="32385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+mn-lt"/>
                <a:ea typeface="LF_Kai"/>
              </a:defRPr>
            </a:lvl9pPr>
          </a:lstStyle>
          <a:p>
            <a:pPr lvl="2"/>
            <a:r>
              <a:rPr lang="en-GB" sz="900" dirty="0">
                <a:cs typeface="Arial" pitchFamily="34" charset="0"/>
              </a:rPr>
              <a:t>Bullet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7937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/>
              <a:t>33 CVs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 dirty="0"/>
              <a:t>CV details 2/4 to a page</a:t>
            </a:r>
          </a:p>
        </p:txBody>
      </p:sp>
      <p:sp>
        <p:nvSpPr>
          <p:cNvPr id="15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1981200" y="1981200"/>
            <a:ext cx="3581400" cy="1213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>
            <a:spAutoFit/>
          </a:bodyPr>
          <a:lstStyle/>
          <a:p>
            <a:pPr>
              <a:spcBef>
                <a:spcPts val="400"/>
              </a:spcBef>
              <a:spcAft>
                <a:spcPts val="0"/>
              </a:spcAft>
              <a:buSzPct val="75000"/>
              <a:tabLst>
                <a:tab pos="952500" algn="l"/>
              </a:tabLst>
            </a:pPr>
            <a:r>
              <a:rPr lang="en-GB" sz="900" b="1" dirty="0">
                <a:latin typeface="Arial" pitchFamily="34" charset="0"/>
              </a:rPr>
              <a:t>Global Head of Healthcare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Sector experience</a:t>
            </a:r>
          </a:p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A</a:t>
            </a:r>
          </a:p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B</a:t>
            </a:r>
          </a:p>
          <a:p>
            <a:pPr marL="190500" lvl="2" indent="-187325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C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Formerly head of … </a:t>
            </a:r>
          </a:p>
        </p:txBody>
      </p:sp>
      <p:sp>
        <p:nvSpPr>
          <p:cNvPr id="17" name="Rectangle 7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1981200" y="1749425"/>
            <a:ext cx="3581400" cy="231775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Director</a:t>
            </a:r>
          </a:p>
        </p:txBody>
      </p:sp>
      <p:sp>
        <p:nvSpPr>
          <p:cNvPr id="18" name="Rectangle 8"/>
          <p:cNvSpPr>
            <a:spLocks noChangeArrowheads="1"/>
          </p:cNvSpPr>
          <p:nvPr>
            <p:custDataLst>
              <p:tags r:id="rId6"/>
            </p:custDataLst>
          </p:nvPr>
        </p:nvSpPr>
        <p:spPr bwMode="invGray">
          <a:xfrm>
            <a:off x="1981200" y="1524000"/>
            <a:ext cx="35814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 dirty="0">
                <a:latin typeface="Arial" pitchFamily="34" charset="0"/>
              </a:rPr>
              <a:t>John Smith</a:t>
            </a:r>
          </a:p>
        </p:txBody>
      </p:sp>
      <p:sp>
        <p:nvSpPr>
          <p:cNvPr id="20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5867400" y="1981200"/>
            <a:ext cx="3581400" cy="1213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>
            <a:spAutoFit/>
          </a:bodyPr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b="1" dirty="0">
                <a:latin typeface="Arial" pitchFamily="34" charset="0"/>
              </a:rPr>
              <a:t>Global Head of Healthcare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Sector experience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A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B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C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Formerly head of … </a:t>
            </a:r>
          </a:p>
        </p:txBody>
      </p:sp>
      <p:sp>
        <p:nvSpPr>
          <p:cNvPr id="22" name="Rectangle 12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5867400" y="1749425"/>
            <a:ext cx="3581400" cy="231775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>
                <a:latin typeface="Arial" pitchFamily="34" charset="0"/>
              </a:rPr>
              <a:t>Director</a:t>
            </a:r>
          </a:p>
        </p:txBody>
      </p:sp>
      <p:sp>
        <p:nvSpPr>
          <p:cNvPr id="23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invGray">
          <a:xfrm>
            <a:off x="5867400" y="1524000"/>
            <a:ext cx="35814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 dirty="0">
                <a:latin typeface="Arial" pitchFamily="34" charset="0"/>
              </a:rPr>
              <a:t>Sarah White</a:t>
            </a:r>
          </a:p>
        </p:txBody>
      </p:sp>
      <p:sp>
        <p:nvSpPr>
          <p:cNvPr id="25" name="Rectangle 15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1981200" y="4267200"/>
            <a:ext cx="3581400" cy="1213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>
            <a:spAutoFit/>
          </a:bodyPr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b="1" dirty="0">
                <a:latin typeface="Arial" pitchFamily="34" charset="0"/>
              </a:rPr>
              <a:t>Global Head of Healthcare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Sector experience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A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B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C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Formerly head of … </a:t>
            </a:r>
          </a:p>
        </p:txBody>
      </p:sp>
      <p:sp>
        <p:nvSpPr>
          <p:cNvPr id="27" name="Rectangle 17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981200" y="4035425"/>
            <a:ext cx="3581400" cy="231775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>
                <a:latin typeface="Arial" pitchFamily="34" charset="0"/>
              </a:rPr>
              <a:t>Director</a:t>
            </a:r>
          </a:p>
        </p:txBody>
      </p:sp>
      <p:sp>
        <p:nvSpPr>
          <p:cNvPr id="28" name="Rectangle 18"/>
          <p:cNvSpPr>
            <a:spLocks noChangeArrowheads="1"/>
          </p:cNvSpPr>
          <p:nvPr>
            <p:custDataLst>
              <p:tags r:id="rId12"/>
            </p:custDataLst>
          </p:nvPr>
        </p:nvSpPr>
        <p:spPr bwMode="invGray">
          <a:xfrm>
            <a:off x="1981200" y="3810000"/>
            <a:ext cx="35814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>
                <a:latin typeface="Arial" pitchFamily="34" charset="0"/>
              </a:rPr>
              <a:t>Jane Jones</a:t>
            </a:r>
          </a:p>
        </p:txBody>
      </p:sp>
      <p:sp>
        <p:nvSpPr>
          <p:cNvPr id="30" name="Rectangle 20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5867400" y="4267200"/>
            <a:ext cx="3581400" cy="1213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>
            <a:spAutoFit/>
          </a:bodyPr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b="1" dirty="0">
                <a:latin typeface="Arial" pitchFamily="34" charset="0"/>
              </a:rPr>
              <a:t>Global Head of Healthcare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Sector experience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A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B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C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Formerly head of … </a:t>
            </a:r>
          </a:p>
        </p:txBody>
      </p:sp>
      <p:sp>
        <p:nvSpPr>
          <p:cNvPr id="32" name="Rectangle 22"/>
          <p:cNvSpPr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5867400" y="4035425"/>
            <a:ext cx="3581400" cy="231775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>
                <a:latin typeface="Arial" pitchFamily="34" charset="0"/>
              </a:rPr>
              <a:t>Director</a:t>
            </a:r>
          </a:p>
        </p:txBody>
      </p:sp>
      <p:sp>
        <p:nvSpPr>
          <p:cNvPr id="33" name="Rectangle 23"/>
          <p:cNvSpPr>
            <a:spLocks noChangeArrowheads="1"/>
          </p:cNvSpPr>
          <p:nvPr>
            <p:custDataLst>
              <p:tags r:id="rId15"/>
            </p:custDataLst>
          </p:nvPr>
        </p:nvSpPr>
        <p:spPr bwMode="invGray">
          <a:xfrm>
            <a:off x="5867400" y="3810000"/>
            <a:ext cx="35814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>
                <a:latin typeface="Arial" pitchFamily="34" charset="0"/>
              </a:rPr>
              <a:t>Peter Piper</a:t>
            </a:r>
          </a:p>
        </p:txBody>
      </p:sp>
      <p:sp>
        <p:nvSpPr>
          <p:cNvPr id="19" name="shpChapterHeading"/>
          <p:cNvSpPr txBox="1"/>
          <p:nvPr>
            <p:custDataLst>
              <p:tags r:id="rId16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63295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/>
              <a:t>34 CVs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 dirty="0"/>
              <a:t>CV details 3/6 to a page</a:t>
            </a:r>
          </a:p>
        </p:txBody>
      </p:sp>
      <p:sp>
        <p:nvSpPr>
          <p:cNvPr id="7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1981200" y="1981200"/>
            <a:ext cx="2286000" cy="1213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>
            <a:spAutoFit/>
          </a:bodyPr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b="1" dirty="0">
                <a:latin typeface="Arial" pitchFamily="34" charset="0"/>
              </a:rPr>
              <a:t>Global Head of Healthcare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Sector experience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A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B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C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Formerly head of … </a:t>
            </a:r>
          </a:p>
        </p:txBody>
      </p:sp>
      <p:sp>
        <p:nvSpPr>
          <p:cNvPr id="9" name="Rectangle 7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1981200" y="1749425"/>
            <a:ext cx="2286000" cy="231775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>
                <a:latin typeface="Arial" pitchFamily="34" charset="0"/>
              </a:rPr>
              <a:t>Director</a:t>
            </a:r>
          </a:p>
        </p:txBody>
      </p:sp>
      <p:sp>
        <p:nvSpPr>
          <p:cNvPr id="10" name="Rectangle 8"/>
          <p:cNvSpPr>
            <a:spLocks noChangeArrowheads="1"/>
          </p:cNvSpPr>
          <p:nvPr>
            <p:custDataLst>
              <p:tags r:id="rId6"/>
            </p:custDataLst>
          </p:nvPr>
        </p:nvSpPr>
        <p:spPr bwMode="invGray">
          <a:xfrm>
            <a:off x="1981200" y="1524000"/>
            <a:ext cx="22860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>
                <a:latin typeface="Arial" pitchFamily="34" charset="0"/>
              </a:rPr>
              <a:t>John Smith</a:t>
            </a:r>
          </a:p>
        </p:txBody>
      </p:sp>
      <p:sp>
        <p:nvSpPr>
          <p:cNvPr id="12" name="Rectangl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4572000" y="1981200"/>
            <a:ext cx="2286000" cy="1213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>
            <a:spAutoFit/>
          </a:bodyPr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b="1" dirty="0">
                <a:latin typeface="Arial" pitchFamily="34" charset="0"/>
              </a:rPr>
              <a:t>Global Head of Healthcare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Sector experience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A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B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C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Formerly head of … </a:t>
            </a:r>
          </a:p>
        </p:txBody>
      </p:sp>
      <p:sp>
        <p:nvSpPr>
          <p:cNvPr id="14" name="Rectangle 12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4572000" y="1749425"/>
            <a:ext cx="2286000" cy="231775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>
                <a:latin typeface="Arial" pitchFamily="34" charset="0"/>
              </a:rPr>
              <a:t>Director</a:t>
            </a:r>
          </a:p>
        </p:txBody>
      </p:sp>
      <p:sp>
        <p:nvSpPr>
          <p:cNvPr id="15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invGray">
          <a:xfrm>
            <a:off x="4572000" y="1524000"/>
            <a:ext cx="22860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>
                <a:latin typeface="Arial" pitchFamily="34" charset="0"/>
              </a:rPr>
              <a:t>Sarah White</a:t>
            </a:r>
          </a:p>
        </p:txBody>
      </p:sp>
      <p:sp>
        <p:nvSpPr>
          <p:cNvPr id="17" name="Rectangle 15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7162800" y="1981200"/>
            <a:ext cx="2286000" cy="1213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>
            <a:spAutoFit/>
          </a:bodyPr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b="1" dirty="0">
                <a:latin typeface="Arial" pitchFamily="34" charset="0"/>
              </a:rPr>
              <a:t>Global Head of Healthcare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Sector experience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A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B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C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Formerly head of … </a:t>
            </a:r>
          </a:p>
        </p:txBody>
      </p:sp>
      <p:sp>
        <p:nvSpPr>
          <p:cNvPr id="19" name="Rectangle 17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7162800" y="1749425"/>
            <a:ext cx="2286000" cy="231775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>
                <a:latin typeface="Arial" pitchFamily="34" charset="0"/>
              </a:rPr>
              <a:t>Director</a:t>
            </a:r>
          </a:p>
        </p:txBody>
      </p:sp>
      <p:sp>
        <p:nvSpPr>
          <p:cNvPr id="20" name="Rectangle 18"/>
          <p:cNvSpPr>
            <a:spLocks noChangeArrowheads="1"/>
          </p:cNvSpPr>
          <p:nvPr>
            <p:custDataLst>
              <p:tags r:id="rId12"/>
            </p:custDataLst>
          </p:nvPr>
        </p:nvSpPr>
        <p:spPr bwMode="invGray">
          <a:xfrm>
            <a:off x="7162800" y="1524000"/>
            <a:ext cx="22860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>
                <a:latin typeface="Arial" pitchFamily="34" charset="0"/>
              </a:rPr>
              <a:t>Jane Jones</a:t>
            </a:r>
          </a:p>
        </p:txBody>
      </p:sp>
      <p:sp>
        <p:nvSpPr>
          <p:cNvPr id="22" name="Rectangle 20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1981200" y="4267200"/>
            <a:ext cx="2286000" cy="1213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>
            <a:spAutoFit/>
          </a:bodyPr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b="1" dirty="0">
                <a:latin typeface="Arial" pitchFamily="34" charset="0"/>
              </a:rPr>
              <a:t>Global Head of Healthcare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Sector experience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A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B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C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Formerly head of … </a:t>
            </a:r>
          </a:p>
        </p:txBody>
      </p:sp>
      <p:sp>
        <p:nvSpPr>
          <p:cNvPr id="24" name="Rectangle 22"/>
          <p:cNvSpPr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1981200" y="4035425"/>
            <a:ext cx="2286000" cy="231775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>
                <a:latin typeface="Arial" pitchFamily="34" charset="0"/>
              </a:rPr>
              <a:t>Director</a:t>
            </a:r>
          </a:p>
        </p:txBody>
      </p:sp>
      <p:sp>
        <p:nvSpPr>
          <p:cNvPr id="25" name="Rectangle 23"/>
          <p:cNvSpPr>
            <a:spLocks noChangeArrowheads="1"/>
          </p:cNvSpPr>
          <p:nvPr>
            <p:custDataLst>
              <p:tags r:id="rId15"/>
            </p:custDataLst>
          </p:nvPr>
        </p:nvSpPr>
        <p:spPr bwMode="invGray">
          <a:xfrm>
            <a:off x="1981200" y="3810000"/>
            <a:ext cx="22860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>
                <a:latin typeface="Arial" pitchFamily="34" charset="0"/>
              </a:rPr>
              <a:t>Peter Piper</a:t>
            </a:r>
          </a:p>
        </p:txBody>
      </p:sp>
      <p:sp>
        <p:nvSpPr>
          <p:cNvPr id="27" name="Rectangle 25"/>
          <p:cNvSpPr>
            <a:spLocks noChangeArrowheads="1"/>
          </p:cNvSpPr>
          <p:nvPr>
            <p:custDataLst>
              <p:tags r:id="rId16"/>
            </p:custDataLst>
          </p:nvPr>
        </p:nvSpPr>
        <p:spPr bwMode="gray">
          <a:xfrm>
            <a:off x="4572000" y="4267200"/>
            <a:ext cx="2286000" cy="1213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>
            <a:spAutoFit/>
          </a:bodyPr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b="1" dirty="0">
                <a:latin typeface="Arial" pitchFamily="34" charset="0"/>
              </a:rPr>
              <a:t>Global Head of Healthcare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Sector experience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A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B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C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Formerly head of … </a:t>
            </a:r>
          </a:p>
        </p:txBody>
      </p:sp>
      <p:sp>
        <p:nvSpPr>
          <p:cNvPr id="29" name="Rectangle 27"/>
          <p:cNvSpPr>
            <a:spLocks noChangeArrowheads="1"/>
          </p:cNvSpPr>
          <p:nvPr>
            <p:custDataLst>
              <p:tags r:id="rId17"/>
            </p:custDataLst>
          </p:nvPr>
        </p:nvSpPr>
        <p:spPr bwMode="gray">
          <a:xfrm>
            <a:off x="4572000" y="4035425"/>
            <a:ext cx="2286000" cy="231775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>
                <a:latin typeface="Arial" pitchFamily="34" charset="0"/>
              </a:rPr>
              <a:t>Director</a:t>
            </a:r>
          </a:p>
        </p:txBody>
      </p:sp>
      <p:sp>
        <p:nvSpPr>
          <p:cNvPr id="30" name="Rectangle 28"/>
          <p:cNvSpPr>
            <a:spLocks noChangeArrowheads="1"/>
          </p:cNvSpPr>
          <p:nvPr>
            <p:custDataLst>
              <p:tags r:id="rId18"/>
            </p:custDataLst>
          </p:nvPr>
        </p:nvSpPr>
        <p:spPr bwMode="invGray">
          <a:xfrm>
            <a:off x="4572000" y="3810000"/>
            <a:ext cx="22860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>
                <a:latin typeface="Arial" pitchFamily="34" charset="0"/>
              </a:rPr>
              <a:t>Mary Brown</a:t>
            </a:r>
          </a:p>
        </p:txBody>
      </p:sp>
      <p:sp>
        <p:nvSpPr>
          <p:cNvPr id="32" name="Rectangle 30"/>
          <p:cNvSpPr>
            <a:spLocks noChangeArrowheads="1"/>
          </p:cNvSpPr>
          <p:nvPr>
            <p:custDataLst>
              <p:tags r:id="rId19"/>
            </p:custDataLst>
          </p:nvPr>
        </p:nvSpPr>
        <p:spPr bwMode="gray">
          <a:xfrm>
            <a:off x="7162800" y="4267200"/>
            <a:ext cx="2286000" cy="1213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>
            <a:spAutoFit/>
          </a:bodyPr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b="1" dirty="0">
                <a:latin typeface="Arial" pitchFamily="34" charset="0"/>
              </a:rPr>
              <a:t>Global Head of Healthcare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Sector experience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A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B</a:t>
            </a:r>
          </a:p>
          <a:p>
            <a:pPr marL="190500" lvl="2" indent="-190500">
              <a:spcBef>
                <a:spcPts val="400"/>
              </a:spcBef>
              <a:spcAft>
                <a:spcPts val="0"/>
              </a:spcAft>
              <a:buSzPct val="75000"/>
              <a:buFont typeface="Wingdings"/>
              <a:buChar char="n"/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Transaction C</a:t>
            </a:r>
          </a:p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 dirty="0">
                <a:latin typeface="Arial" pitchFamily="34" charset="0"/>
              </a:rPr>
              <a:t>Formerly head of … </a:t>
            </a:r>
          </a:p>
        </p:txBody>
      </p:sp>
      <p:sp>
        <p:nvSpPr>
          <p:cNvPr id="34" name="Rectangle 32"/>
          <p:cNvSpPr>
            <a:spLocks noChangeArrowheads="1"/>
          </p:cNvSpPr>
          <p:nvPr>
            <p:custDataLst>
              <p:tags r:id="rId20"/>
            </p:custDataLst>
          </p:nvPr>
        </p:nvSpPr>
        <p:spPr bwMode="gray">
          <a:xfrm>
            <a:off x="7162800" y="4035425"/>
            <a:ext cx="2286000" cy="231775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952500" algn="l"/>
              </a:tabLst>
            </a:pPr>
            <a:r>
              <a:rPr lang="en-GB" sz="900">
                <a:latin typeface="Arial" pitchFamily="34" charset="0"/>
              </a:rPr>
              <a:t>Director</a:t>
            </a:r>
          </a:p>
        </p:txBody>
      </p:sp>
      <p:sp>
        <p:nvSpPr>
          <p:cNvPr id="35" name="Rectangle 33"/>
          <p:cNvSpPr>
            <a:spLocks noChangeArrowheads="1"/>
          </p:cNvSpPr>
          <p:nvPr>
            <p:custDataLst>
              <p:tags r:id="rId21"/>
            </p:custDataLst>
          </p:nvPr>
        </p:nvSpPr>
        <p:spPr bwMode="invGray">
          <a:xfrm>
            <a:off x="7162800" y="3810000"/>
            <a:ext cx="2286000" cy="23177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30000"/>
              </a:spcBef>
              <a:tabLst>
                <a:tab pos="2286000" algn="r"/>
              </a:tabLst>
            </a:pPr>
            <a:r>
              <a:rPr lang="en-GB" sz="900" b="1">
                <a:latin typeface="Arial" pitchFamily="34" charset="0"/>
              </a:rPr>
              <a:t>Frank Lee</a:t>
            </a:r>
          </a:p>
        </p:txBody>
      </p:sp>
      <p:sp>
        <p:nvSpPr>
          <p:cNvPr id="26" name="shpChapterHeading"/>
          <p:cNvSpPr txBox="1"/>
          <p:nvPr>
            <p:custDataLst>
              <p:tags r:id="rId22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778991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/>
              <a:t>35 Quotes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 dirty="0"/>
              <a:t>Two column layout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/>
              <a:t>Consensus EPS estimates (p)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6"/>
            <p:custDataLst>
              <p:tags r:id="rId5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/>
              <a:t>Key comments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/>
            <p:custDataLst>
              <p:tags r:id="rId6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/>
              <a:t>Stock recommendations</a:t>
            </a:r>
          </a:p>
        </p:txBody>
      </p:sp>
      <p:sp>
        <p:nvSpPr>
          <p:cNvPr id="24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81200" y="4038600"/>
            <a:ext cx="2286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72000" bIns="0" anchor="ctr"/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GB" sz="900" b="1">
                <a:latin typeface="Arial" pitchFamily="34" charset="0"/>
              </a:rPr>
              <a:t>August 2002</a:t>
            </a:r>
          </a:p>
        </p:txBody>
      </p:sp>
      <p:sp>
        <p:nvSpPr>
          <p:cNvPr id="25" name="Rectangle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821113" y="4038600"/>
            <a:ext cx="2286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72000" bIns="0" anchor="ctr"/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GB" sz="900" b="1">
                <a:latin typeface="Arial" pitchFamily="34" charset="0"/>
              </a:rPr>
              <a:t>February 2002</a:t>
            </a:r>
          </a:p>
        </p:txBody>
      </p:sp>
      <p:grpSp>
        <p:nvGrpSpPr>
          <p:cNvPr id="41" name="Group 40"/>
          <p:cNvGrpSpPr/>
          <p:nvPr>
            <p:custDataLst>
              <p:tags r:id="rId9"/>
            </p:custDataLst>
          </p:nvPr>
        </p:nvGrpSpPr>
        <p:grpSpPr>
          <a:xfrm>
            <a:off x="2032000" y="1838840"/>
            <a:ext cx="3489326" cy="1738313"/>
            <a:chOff x="2032000" y="1803400"/>
            <a:chExt cx="3489326" cy="1738313"/>
          </a:xfrm>
        </p:grpSpPr>
        <p:sp>
          <p:nvSpPr>
            <p:cNvPr id="42" name="Rectangle 156"/>
            <p:cNvSpPr>
              <a:spLocks noChangeArrowheads="1"/>
            </p:cNvSpPr>
            <p:nvPr/>
          </p:nvSpPr>
          <p:spPr bwMode="auto">
            <a:xfrm>
              <a:off x="2032000" y="1803400"/>
              <a:ext cx="3489325" cy="1738313"/>
            </a:xfrm>
            <a:prstGeom prst="rect">
              <a:avLst/>
            </a:prstGeom>
            <a:solidFill>
              <a:srgbClr val="FFFFFF"/>
            </a:solidFill>
            <a:ln w="8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3" name="Line 157"/>
            <p:cNvSpPr>
              <a:spLocks noChangeShapeType="1"/>
            </p:cNvSpPr>
            <p:nvPr/>
          </p:nvSpPr>
          <p:spPr bwMode="auto">
            <a:xfrm>
              <a:off x="2265363" y="2878138"/>
              <a:ext cx="3255963" cy="0"/>
            </a:xfrm>
            <a:prstGeom prst="line">
              <a:avLst/>
            </a:prstGeom>
            <a:noFill/>
            <a:ln w="12700">
              <a:solidFill>
                <a:srgbClr val="A2968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4" name="Line 158"/>
            <p:cNvSpPr>
              <a:spLocks noChangeShapeType="1"/>
            </p:cNvSpPr>
            <p:nvPr/>
          </p:nvSpPr>
          <p:spPr bwMode="auto">
            <a:xfrm>
              <a:off x="2265363" y="2547938"/>
              <a:ext cx="3255963" cy="0"/>
            </a:xfrm>
            <a:prstGeom prst="line">
              <a:avLst/>
            </a:prstGeom>
            <a:noFill/>
            <a:ln w="12700">
              <a:solidFill>
                <a:srgbClr val="A2968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5" name="Line 159"/>
            <p:cNvSpPr>
              <a:spLocks noChangeShapeType="1"/>
            </p:cNvSpPr>
            <p:nvPr/>
          </p:nvSpPr>
          <p:spPr bwMode="auto">
            <a:xfrm>
              <a:off x="2265363" y="2219325"/>
              <a:ext cx="3255963" cy="0"/>
            </a:xfrm>
            <a:prstGeom prst="line">
              <a:avLst/>
            </a:prstGeom>
            <a:noFill/>
            <a:ln w="12700">
              <a:solidFill>
                <a:srgbClr val="A2968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Line 160"/>
            <p:cNvSpPr>
              <a:spLocks noChangeShapeType="1"/>
            </p:cNvSpPr>
            <p:nvPr/>
          </p:nvSpPr>
          <p:spPr bwMode="auto">
            <a:xfrm>
              <a:off x="2265363" y="1889125"/>
              <a:ext cx="3255963" cy="0"/>
            </a:xfrm>
            <a:prstGeom prst="line">
              <a:avLst/>
            </a:prstGeom>
            <a:noFill/>
            <a:ln w="12700">
              <a:solidFill>
                <a:srgbClr val="A2968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7" name="Line 161"/>
            <p:cNvSpPr>
              <a:spLocks noChangeShapeType="1"/>
            </p:cNvSpPr>
            <p:nvPr/>
          </p:nvSpPr>
          <p:spPr bwMode="auto">
            <a:xfrm>
              <a:off x="2265363" y="3206750"/>
              <a:ext cx="3255963" cy="0"/>
            </a:xfrm>
            <a:prstGeom prst="line">
              <a:avLst/>
            </a:prstGeom>
            <a:noFill/>
            <a:ln w="12700">
              <a:solidFill>
                <a:srgbClr val="A2968A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8" name="Line 162"/>
            <p:cNvSpPr>
              <a:spLocks noChangeShapeType="1"/>
            </p:cNvSpPr>
            <p:nvPr/>
          </p:nvSpPr>
          <p:spPr bwMode="auto">
            <a:xfrm>
              <a:off x="2806700" y="2647950"/>
              <a:ext cx="0" cy="311150"/>
            </a:xfrm>
            <a:prstGeom prst="line">
              <a:avLst/>
            </a:prstGeom>
            <a:noFill/>
            <a:ln w="12700">
              <a:solidFill>
                <a:srgbClr val="848F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9" name="Line 163"/>
            <p:cNvSpPr>
              <a:spLocks noChangeShapeType="1"/>
            </p:cNvSpPr>
            <p:nvPr/>
          </p:nvSpPr>
          <p:spPr bwMode="auto">
            <a:xfrm>
              <a:off x="3894138" y="2532063"/>
              <a:ext cx="0" cy="263525"/>
            </a:xfrm>
            <a:prstGeom prst="line">
              <a:avLst/>
            </a:prstGeom>
            <a:noFill/>
            <a:ln w="12700">
              <a:solidFill>
                <a:srgbClr val="848F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0" name="Line 164"/>
            <p:cNvSpPr>
              <a:spLocks noChangeShapeType="1"/>
            </p:cNvSpPr>
            <p:nvPr/>
          </p:nvSpPr>
          <p:spPr bwMode="auto">
            <a:xfrm>
              <a:off x="4979988" y="2103438"/>
              <a:ext cx="0" cy="511175"/>
            </a:xfrm>
            <a:prstGeom prst="line">
              <a:avLst/>
            </a:prstGeom>
            <a:noFill/>
            <a:ln w="12700">
              <a:solidFill>
                <a:srgbClr val="848FA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1" name="Rectangle 165"/>
            <p:cNvSpPr>
              <a:spLocks noChangeArrowheads="1"/>
            </p:cNvSpPr>
            <p:nvPr/>
          </p:nvSpPr>
          <p:spPr bwMode="auto">
            <a:xfrm>
              <a:off x="2806700" y="2749550"/>
              <a:ext cx="66675" cy="23813"/>
            </a:xfrm>
            <a:prstGeom prst="rect">
              <a:avLst/>
            </a:prstGeom>
            <a:solidFill>
              <a:srgbClr val="FFA028"/>
            </a:solidFill>
            <a:ln w="8">
              <a:solidFill>
                <a:srgbClr val="FFA02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2" name="Rectangle 166"/>
            <p:cNvSpPr>
              <a:spLocks noChangeArrowheads="1"/>
            </p:cNvSpPr>
            <p:nvPr/>
          </p:nvSpPr>
          <p:spPr bwMode="auto">
            <a:xfrm>
              <a:off x="3894138" y="2584450"/>
              <a:ext cx="65088" cy="25400"/>
            </a:xfrm>
            <a:prstGeom prst="rect">
              <a:avLst/>
            </a:prstGeom>
            <a:solidFill>
              <a:srgbClr val="FFA028"/>
            </a:solidFill>
            <a:ln w="8">
              <a:solidFill>
                <a:srgbClr val="FFA02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3" name="Rectangle 167"/>
            <p:cNvSpPr>
              <a:spLocks noChangeArrowheads="1"/>
            </p:cNvSpPr>
            <p:nvPr/>
          </p:nvSpPr>
          <p:spPr bwMode="auto">
            <a:xfrm>
              <a:off x="4979988" y="2371725"/>
              <a:ext cx="65088" cy="23813"/>
            </a:xfrm>
            <a:prstGeom prst="rect">
              <a:avLst/>
            </a:prstGeom>
            <a:solidFill>
              <a:srgbClr val="FFA028"/>
            </a:solidFill>
            <a:ln w="8">
              <a:solidFill>
                <a:srgbClr val="FFA028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54" name="Rectangle 168"/>
            <p:cNvSpPr>
              <a:spLocks noChangeArrowheads="1"/>
            </p:cNvSpPr>
            <p:nvPr/>
          </p:nvSpPr>
          <p:spPr bwMode="auto">
            <a:xfrm>
              <a:off x="2132013" y="3146425"/>
              <a:ext cx="57708" cy="110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952500" algn="l"/>
                </a:tabLst>
              </a:pPr>
              <a:r>
                <a:rPr kumimoji="0" lang="en-US" sz="800" b="0" i="0" u="none" strike="noStrike" cap="none" normalizeH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</a:t>
              </a:r>
              <a:endParaRPr kumimoji="0" lang="en-US" sz="10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5" name="Rectangle 169"/>
            <p:cNvSpPr>
              <a:spLocks noChangeArrowheads="1"/>
            </p:cNvSpPr>
            <p:nvPr/>
          </p:nvSpPr>
          <p:spPr bwMode="auto">
            <a:xfrm>
              <a:off x="2046288" y="2816225"/>
              <a:ext cx="144270" cy="110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952500" algn="l"/>
                </a:tabLst>
              </a:pPr>
              <a:r>
                <a:rPr kumimoji="0" lang="en-US" sz="800" b="0" i="0" u="none" strike="noStrike" cap="none" normalizeH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1.2</a:t>
              </a:r>
              <a:endParaRPr kumimoji="0" lang="en-US" sz="10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6" name="Rectangle 170"/>
            <p:cNvSpPr>
              <a:spLocks noChangeArrowheads="1"/>
            </p:cNvSpPr>
            <p:nvPr/>
          </p:nvSpPr>
          <p:spPr bwMode="auto">
            <a:xfrm>
              <a:off x="2046288" y="2487613"/>
              <a:ext cx="144270" cy="110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952500" algn="l"/>
                </a:tabLst>
              </a:pPr>
              <a:r>
                <a:rPr kumimoji="0" lang="en-US" sz="800" b="0" i="0" u="none" strike="noStrike" cap="none" normalizeH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1.4</a:t>
              </a:r>
              <a:endParaRPr kumimoji="0" lang="en-US" sz="10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7" name="Rectangle 171"/>
            <p:cNvSpPr>
              <a:spLocks noChangeArrowheads="1"/>
            </p:cNvSpPr>
            <p:nvPr/>
          </p:nvSpPr>
          <p:spPr bwMode="auto">
            <a:xfrm>
              <a:off x="2046288" y="2157413"/>
              <a:ext cx="144270" cy="110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952500" algn="l"/>
                </a:tabLst>
              </a:pPr>
              <a:r>
                <a:rPr kumimoji="0" lang="en-US" sz="800" b="0" i="0" u="none" strike="noStrike" cap="none" normalizeH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1.6</a:t>
              </a:r>
              <a:endParaRPr kumimoji="0" lang="en-US" sz="10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8" name="Rectangle 172"/>
            <p:cNvSpPr>
              <a:spLocks noChangeArrowheads="1"/>
            </p:cNvSpPr>
            <p:nvPr/>
          </p:nvSpPr>
          <p:spPr bwMode="auto">
            <a:xfrm>
              <a:off x="2046288" y="1828800"/>
              <a:ext cx="144270" cy="110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952500" algn="l"/>
                </a:tabLst>
              </a:pPr>
              <a:r>
                <a:rPr kumimoji="0" lang="en-US" sz="800" b="0" i="0" u="none" strike="noStrike" cap="none" normalizeH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1.8</a:t>
              </a:r>
              <a:endParaRPr kumimoji="0" lang="en-US" sz="10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59" name="Rectangle 173"/>
            <p:cNvSpPr>
              <a:spLocks noChangeArrowheads="1"/>
            </p:cNvSpPr>
            <p:nvPr/>
          </p:nvSpPr>
          <p:spPr bwMode="auto">
            <a:xfrm>
              <a:off x="2693988" y="3294063"/>
              <a:ext cx="230832" cy="110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952500" algn="l"/>
                </a:tabLst>
              </a:pPr>
              <a:r>
                <a:rPr kumimoji="0" lang="en-US" sz="800" b="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2002</a:t>
              </a:r>
              <a:endParaRPr kumimoji="0" lang="en-US" sz="10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0" name="Rectangle 174"/>
            <p:cNvSpPr>
              <a:spLocks noChangeArrowheads="1"/>
            </p:cNvSpPr>
            <p:nvPr/>
          </p:nvSpPr>
          <p:spPr bwMode="auto">
            <a:xfrm>
              <a:off x="3754438" y="3294063"/>
              <a:ext cx="288541" cy="110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952500" algn="l"/>
                </a:tabLst>
              </a:pPr>
              <a:r>
                <a:rPr kumimoji="0" lang="en-US" sz="800" b="0" i="0" u="none" strike="noStrike" cap="none" normalizeH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2003e</a:t>
              </a:r>
              <a:endParaRPr kumimoji="0" lang="en-US" sz="10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1" name="Rectangle 175"/>
            <p:cNvSpPr>
              <a:spLocks noChangeArrowheads="1"/>
            </p:cNvSpPr>
            <p:nvPr/>
          </p:nvSpPr>
          <p:spPr bwMode="auto">
            <a:xfrm>
              <a:off x="4838700" y="3294063"/>
              <a:ext cx="288541" cy="110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952500" algn="l"/>
                </a:tabLst>
              </a:pPr>
              <a:r>
                <a:rPr kumimoji="0" lang="en-US" sz="800" b="0" i="0" u="none" strike="noStrike" cap="none" normalizeH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2004e</a:t>
              </a:r>
              <a:endParaRPr kumimoji="0" lang="en-US" sz="1000" b="0" i="0" u="none" strike="noStrike" cap="none" normalizeH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62" name="Rectangle 176"/>
            <p:cNvSpPr>
              <a:spLocks noChangeArrowheads="1"/>
            </p:cNvSpPr>
            <p:nvPr/>
          </p:nvSpPr>
          <p:spPr bwMode="auto">
            <a:xfrm>
              <a:off x="2032000" y="1803400"/>
              <a:ext cx="3489325" cy="1738313"/>
            </a:xfrm>
            <a:prstGeom prst="rect">
              <a:avLst/>
            </a:prstGeom>
            <a:noFill/>
            <a:ln w="8">
              <a:solidFill>
                <a:srgbClr val="FFFFFF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63" name="Text Box 10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981200" y="3624189"/>
            <a:ext cx="3581400" cy="185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72000" anchor="b">
            <a:spAutoFit/>
          </a:bodyPr>
          <a:lstStyle>
            <a:lvl1pPr marL="76200" indent="-76200"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5000"/>
              </a:lnSpc>
              <a:spcBef>
                <a:spcPct val="0"/>
              </a:spcBef>
            </a:pPr>
            <a:r>
              <a:rPr lang="en-GB" sz="700" b="1" dirty="0">
                <a:solidFill>
                  <a:srgbClr val="000000"/>
                </a:solidFill>
              </a:rPr>
              <a:t>Source </a:t>
            </a:r>
            <a:r>
              <a:rPr lang="en-GB" sz="700" dirty="0" err="1">
                <a:solidFill>
                  <a:srgbClr val="000000"/>
                </a:solidFill>
              </a:rPr>
              <a:t>Multex</a:t>
            </a:r>
            <a:r>
              <a:rPr lang="en-GB" sz="700" dirty="0">
                <a:solidFill>
                  <a:srgbClr val="000000"/>
                </a:solidFill>
              </a:rPr>
              <a:t> 02/2003</a:t>
            </a:r>
            <a:endParaRPr lang="en-GB" sz="700" b="1" dirty="0">
              <a:solidFill>
                <a:srgbClr val="000000"/>
              </a:solidFill>
            </a:endParaRPr>
          </a:p>
        </p:txBody>
      </p:sp>
      <p:sp>
        <p:nvSpPr>
          <p:cNvPr id="64" name="shpStrapLine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981200" y="6102350"/>
            <a:ext cx="74707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n-US" sz="1600" dirty="0">
                <a:solidFill>
                  <a:srgbClr val="000000"/>
                </a:solidFill>
                <a:latin typeface="Georgia" pitchFamily="18" charset="0"/>
                <a:ea typeface="LF_Kai"/>
                <a:cs typeface="+mn-cs"/>
              </a:rPr>
              <a:t>A strapline may be placed here</a:t>
            </a:r>
          </a:p>
        </p:txBody>
      </p:sp>
      <p:pic>
        <p:nvPicPr>
          <p:cNvPr id="5122" name="Picture 2" descr="9a79fda2-961f-4022-87d4-d46e6ad4d5b3"/>
          <p:cNvPicPr>
            <a:picLocks noChangeAspect="1" noChangeArrowheads="1"/>
          </p:cNvPicPr>
          <p:nvPr>
            <p:custDataLst>
              <p:tags r:id="rId12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0563" y="4125539"/>
            <a:ext cx="1838326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 descr="95f3ff02-6db6-404f-875f-64adf0a69988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6184" y="4122707"/>
            <a:ext cx="1838326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8" name="Group 7"/>
          <p:cNvGrpSpPr/>
          <p:nvPr>
            <p:custDataLst>
              <p:tags r:id="rId14"/>
            </p:custDataLst>
          </p:nvPr>
        </p:nvGrpSpPr>
        <p:grpSpPr>
          <a:xfrm>
            <a:off x="5878975" y="1818521"/>
            <a:ext cx="3590145" cy="1505610"/>
            <a:chOff x="5878975" y="1818521"/>
            <a:chExt cx="3590145" cy="1505610"/>
          </a:xfrm>
        </p:grpSpPr>
        <p:sp>
          <p:nvSpPr>
            <p:cNvPr id="73" name="Rectangle 72"/>
            <p:cNvSpPr/>
            <p:nvPr/>
          </p:nvSpPr>
          <p:spPr bwMode="auto">
            <a:xfrm>
              <a:off x="5878975" y="1838960"/>
              <a:ext cx="3579814" cy="1461734"/>
            </a:xfrm>
            <a:prstGeom prst="rect">
              <a:avLst/>
            </a:prstGeom>
            <a:solidFill>
              <a:srgbClr val="F0F4D5"/>
            </a:solidFill>
            <a:ln>
              <a:noFill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lIns="72000" rIns="72000" anchor="b"/>
            <a:lstStyle/>
            <a:p>
              <a:endParaRPr lang="en-GB">
                <a:latin typeface="Arial" pitchFamily="35" charset="0"/>
                <a:ea typeface="Arial" pitchFamily="35" charset="0"/>
                <a:cs typeface="Arial" pitchFamily="35" charset="0"/>
              </a:endParaRPr>
            </a:p>
          </p:txBody>
        </p:sp>
        <p:sp>
          <p:nvSpPr>
            <p:cNvPr id="15" name="Text Box 12"/>
            <p:cNvSpPr txBox="1"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887720" y="1818521"/>
              <a:ext cx="3581400" cy="14842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2EBEE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30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lIns="108000" tIns="72000" rIns="108000" bIns="72000" anchor="ctr">
              <a:spAutoFit/>
            </a:bodyPr>
            <a:lstStyle/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GB" sz="900" dirty="0">
                  <a:latin typeface="Arial" pitchFamily="34" charset="0"/>
                </a:rPr>
                <a:t>“Despite more challenging conditions in the US and weather impacts in the UK, AI continues to make progress and is outperforming its UK based peers … this is due in part to its smaller size (and resulting focus on fewer regions) but also (without any doubt, in our view), due to a strong management </a:t>
              </a:r>
              <a:br>
                <a:rPr lang="en-GB" sz="900" dirty="0">
                  <a:latin typeface="Arial" pitchFamily="34" charset="0"/>
                </a:rPr>
              </a:br>
              <a:r>
                <a:rPr lang="en-GB" sz="900" dirty="0">
                  <a:latin typeface="Arial" pitchFamily="34" charset="0"/>
                </a:rPr>
                <a:t>and operational team, a strong focus on cost and working capital control, and a good record in achieving value adding, bolt on acquisitions.”</a:t>
              </a:r>
            </a:p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GB" sz="700" b="1" dirty="0">
                  <a:latin typeface="Arial" pitchFamily="34" charset="0"/>
                </a:rPr>
                <a:t>Source</a:t>
              </a:r>
              <a:r>
                <a:rPr lang="en-GB" b="1" dirty="0">
                  <a:latin typeface="Arial" pitchFamily="34" charset="0"/>
                </a:rPr>
                <a:t> </a:t>
              </a:r>
              <a:r>
                <a:rPr lang="en-GB" sz="700" dirty="0">
                  <a:latin typeface="Arial" pitchFamily="34" charset="0"/>
                </a:rPr>
                <a:t>UBS Warburg 20/12/02</a:t>
              </a:r>
            </a:p>
          </p:txBody>
        </p:sp>
        <p:grpSp>
          <p:nvGrpSpPr>
            <p:cNvPr id="74" name="Group 73"/>
            <p:cNvGrpSpPr/>
            <p:nvPr/>
          </p:nvGrpSpPr>
          <p:grpSpPr>
            <a:xfrm>
              <a:off x="9204880" y="3071678"/>
              <a:ext cx="253909" cy="252453"/>
              <a:chOff x="8703568" y="4524867"/>
              <a:chExt cx="253909" cy="252453"/>
            </a:xfrm>
          </p:grpSpPr>
          <p:sp>
            <p:nvSpPr>
              <p:cNvPr id="76" name="Right Triangle 39"/>
              <p:cNvSpPr>
                <a:spLocks noChangeArrowheads="1"/>
              </p:cNvSpPr>
              <p:nvPr/>
            </p:nvSpPr>
            <p:spPr bwMode="auto">
              <a:xfrm rot="5400000">
                <a:off x="8703549" y="4525448"/>
                <a:ext cx="251891" cy="251853"/>
              </a:xfrm>
              <a:prstGeom prst="rtTriangle">
                <a:avLst/>
              </a:prstGeom>
              <a:gradFill rotWithShape="1">
                <a:gsLst>
                  <a:gs pos="0">
                    <a:srgbClr val="D9D6BD">
                      <a:alpha val="59998"/>
                    </a:srgbClr>
                  </a:gs>
                  <a:gs pos="100000">
                    <a:srgbClr val="6A7E95">
                      <a:alpha val="59998"/>
                    </a:srgb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>
                  <a:ea typeface="ＭＳ Ｐゴシック" pitchFamily="1" charset="-128"/>
                </a:endParaRPr>
              </a:p>
            </p:txBody>
          </p:sp>
          <p:sp>
            <p:nvSpPr>
              <p:cNvPr id="77" name="Right Triangle 39"/>
              <p:cNvSpPr>
                <a:spLocks noChangeArrowheads="1"/>
              </p:cNvSpPr>
              <p:nvPr/>
            </p:nvSpPr>
            <p:spPr bwMode="auto">
              <a:xfrm rot="16200000">
                <a:off x="8705605" y="4524886"/>
                <a:ext cx="251891" cy="25185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  <p:txBody>
              <a:bodyPr wrap="none" lIns="36000" tIns="36000" rIns="36000" bIns="36000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>
                  <a:ea typeface="ＭＳ Ｐゴシック" pitchFamily="1" charset="-128"/>
                </a:endParaRPr>
              </a:p>
            </p:txBody>
          </p:sp>
        </p:grpSp>
      </p:grpSp>
      <p:grpSp>
        <p:nvGrpSpPr>
          <p:cNvPr id="10" name="Group 9"/>
          <p:cNvGrpSpPr/>
          <p:nvPr>
            <p:custDataLst>
              <p:tags r:id="rId15"/>
            </p:custDataLst>
          </p:nvPr>
        </p:nvGrpSpPr>
        <p:grpSpPr>
          <a:xfrm>
            <a:off x="5878975" y="3470465"/>
            <a:ext cx="3590145" cy="1143986"/>
            <a:chOff x="5878975" y="3470465"/>
            <a:chExt cx="3590145" cy="1143986"/>
          </a:xfrm>
        </p:grpSpPr>
        <p:sp>
          <p:nvSpPr>
            <p:cNvPr id="78" name="Rectangle 77"/>
            <p:cNvSpPr/>
            <p:nvPr/>
          </p:nvSpPr>
          <p:spPr bwMode="auto">
            <a:xfrm>
              <a:off x="5878975" y="3474720"/>
              <a:ext cx="3579814" cy="1116294"/>
            </a:xfrm>
            <a:prstGeom prst="rect">
              <a:avLst/>
            </a:prstGeom>
            <a:solidFill>
              <a:srgbClr val="F0F4D5"/>
            </a:solidFill>
            <a:ln>
              <a:noFill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lIns="72000" rIns="72000" anchor="b"/>
            <a:lstStyle/>
            <a:p>
              <a:endParaRPr lang="en-GB">
                <a:latin typeface="Arial" pitchFamily="35" charset="0"/>
                <a:ea typeface="Arial" pitchFamily="35" charset="0"/>
                <a:cs typeface="Arial" pitchFamily="35" charset="0"/>
              </a:endParaRPr>
            </a:p>
          </p:txBody>
        </p:sp>
        <p:grpSp>
          <p:nvGrpSpPr>
            <p:cNvPr id="79" name="Group 78"/>
            <p:cNvGrpSpPr/>
            <p:nvPr/>
          </p:nvGrpSpPr>
          <p:grpSpPr>
            <a:xfrm>
              <a:off x="9204880" y="4361998"/>
              <a:ext cx="253909" cy="252453"/>
              <a:chOff x="8703568" y="4524867"/>
              <a:chExt cx="253909" cy="252453"/>
            </a:xfrm>
          </p:grpSpPr>
          <p:sp>
            <p:nvSpPr>
              <p:cNvPr id="80" name="Right Triangle 39"/>
              <p:cNvSpPr>
                <a:spLocks noChangeArrowheads="1"/>
              </p:cNvSpPr>
              <p:nvPr/>
            </p:nvSpPr>
            <p:spPr bwMode="auto">
              <a:xfrm rot="5400000">
                <a:off x="8703549" y="4525448"/>
                <a:ext cx="251891" cy="251853"/>
              </a:xfrm>
              <a:prstGeom prst="rtTriangle">
                <a:avLst/>
              </a:prstGeom>
              <a:gradFill rotWithShape="1">
                <a:gsLst>
                  <a:gs pos="0">
                    <a:srgbClr val="D9D6BD">
                      <a:alpha val="59998"/>
                    </a:srgbClr>
                  </a:gs>
                  <a:gs pos="100000">
                    <a:srgbClr val="6A7E95">
                      <a:alpha val="59998"/>
                    </a:srgb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>
                  <a:ea typeface="ＭＳ Ｐゴシック" pitchFamily="1" charset="-128"/>
                </a:endParaRPr>
              </a:p>
            </p:txBody>
          </p:sp>
          <p:sp>
            <p:nvSpPr>
              <p:cNvPr id="81" name="Right Triangle 39"/>
              <p:cNvSpPr>
                <a:spLocks noChangeArrowheads="1"/>
              </p:cNvSpPr>
              <p:nvPr/>
            </p:nvSpPr>
            <p:spPr bwMode="auto">
              <a:xfrm rot="16200000">
                <a:off x="8705605" y="4524886"/>
                <a:ext cx="251891" cy="25185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  <p:txBody>
              <a:bodyPr wrap="none" lIns="36000" tIns="36000" rIns="36000" bIns="36000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>
                  <a:ea typeface="ＭＳ Ｐゴシック" pitchFamily="1" charset="-128"/>
                </a:endParaRPr>
              </a:p>
            </p:txBody>
          </p:sp>
        </p:grp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5887720" y="3470465"/>
              <a:ext cx="3581400" cy="10687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E2EBEE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30C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2700000" algn="ctr" rotWithShape="0">
                      <a:schemeClr val="bg2"/>
                    </a:outerShdw>
                  </a:effectLst>
                </a14:hiddenEffects>
              </a:ext>
              <a:ext uri="{53640926-AAD7-44D8-BBD7-CCE9431645EC}">
                <a14:shadowObscured xmlns:a14="http://schemas.microsoft.com/office/drawing/2010/main" val="1"/>
              </a:ext>
            </a:extLst>
          </p:spPr>
          <p:txBody>
            <a:bodyPr lIns="108000" tIns="72000" rIns="108000" bIns="72000" anchor="ctr">
              <a:spAutoFit/>
            </a:bodyPr>
            <a:lstStyle/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GB" sz="900" dirty="0">
                  <a:latin typeface="Arial" pitchFamily="34" charset="0"/>
                </a:rPr>
                <a:t>“This strong performance and the lack of any asbestos claims easily justifies the group's premium to the materials sub-sector. If the economic slowdown becomes more marked in 2003, this resilience should become even more attractive and the rating differential could widen further.”</a:t>
              </a:r>
            </a:p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GB" sz="700" b="1" dirty="0">
                  <a:latin typeface="Arial" pitchFamily="34" charset="0"/>
                </a:rPr>
                <a:t>Source</a:t>
              </a:r>
              <a:r>
                <a:rPr lang="en-GB" dirty="0">
                  <a:latin typeface="Arial" pitchFamily="34" charset="0"/>
                </a:rPr>
                <a:t> </a:t>
              </a:r>
              <a:r>
                <a:rPr lang="en-GB" sz="700" dirty="0">
                  <a:latin typeface="Arial" pitchFamily="34" charset="0"/>
                </a:rPr>
                <a:t>HSBC 17/12/02</a:t>
              </a:r>
            </a:p>
          </p:txBody>
        </p:sp>
      </p:grpSp>
      <p:grpSp>
        <p:nvGrpSpPr>
          <p:cNvPr id="9" name="Group 8"/>
          <p:cNvGrpSpPr/>
          <p:nvPr>
            <p:custDataLst>
              <p:tags r:id="rId16"/>
            </p:custDataLst>
          </p:nvPr>
        </p:nvGrpSpPr>
        <p:grpSpPr>
          <a:xfrm>
            <a:off x="5878975" y="4815840"/>
            <a:ext cx="3579814" cy="672371"/>
            <a:chOff x="5878975" y="5831840"/>
            <a:chExt cx="3579814" cy="672371"/>
          </a:xfrm>
        </p:grpSpPr>
        <p:sp>
          <p:nvSpPr>
            <p:cNvPr id="82" name="Rectangle 81"/>
            <p:cNvSpPr/>
            <p:nvPr/>
          </p:nvSpPr>
          <p:spPr bwMode="auto">
            <a:xfrm>
              <a:off x="5878975" y="5831840"/>
              <a:ext cx="3579814" cy="648934"/>
            </a:xfrm>
            <a:prstGeom prst="rect">
              <a:avLst/>
            </a:prstGeom>
            <a:solidFill>
              <a:srgbClr val="F0F4D5"/>
            </a:solidFill>
            <a:ln>
              <a:noFill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lIns="72000" rIns="72000" anchor="b"/>
            <a:lstStyle/>
            <a:p>
              <a:endParaRPr lang="en-GB">
                <a:latin typeface="Arial" pitchFamily="35" charset="0"/>
                <a:ea typeface="Arial" pitchFamily="35" charset="0"/>
                <a:cs typeface="Arial" pitchFamily="35" charset="0"/>
              </a:endParaRPr>
            </a:p>
          </p:txBody>
        </p:sp>
        <p:grpSp>
          <p:nvGrpSpPr>
            <p:cNvPr id="83" name="Group 82"/>
            <p:cNvGrpSpPr/>
            <p:nvPr/>
          </p:nvGrpSpPr>
          <p:grpSpPr>
            <a:xfrm>
              <a:off x="9204880" y="6251758"/>
              <a:ext cx="253909" cy="252453"/>
              <a:chOff x="8703568" y="4524867"/>
              <a:chExt cx="253909" cy="252453"/>
            </a:xfrm>
          </p:grpSpPr>
          <p:sp>
            <p:nvSpPr>
              <p:cNvPr id="84" name="Right Triangle 39"/>
              <p:cNvSpPr>
                <a:spLocks noChangeArrowheads="1"/>
              </p:cNvSpPr>
              <p:nvPr/>
            </p:nvSpPr>
            <p:spPr bwMode="auto">
              <a:xfrm rot="5400000">
                <a:off x="8703549" y="4525448"/>
                <a:ext cx="251891" cy="251853"/>
              </a:xfrm>
              <a:prstGeom prst="rtTriangle">
                <a:avLst/>
              </a:prstGeom>
              <a:gradFill rotWithShape="1">
                <a:gsLst>
                  <a:gs pos="0">
                    <a:srgbClr val="D9D6BD">
                      <a:alpha val="59998"/>
                    </a:srgbClr>
                  </a:gs>
                  <a:gs pos="100000">
                    <a:srgbClr val="6A7E95">
                      <a:alpha val="59998"/>
                    </a:srgb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>
                  <a:ea typeface="ＭＳ Ｐゴシック" pitchFamily="1" charset="-128"/>
                </a:endParaRPr>
              </a:p>
            </p:txBody>
          </p:sp>
          <p:sp>
            <p:nvSpPr>
              <p:cNvPr id="85" name="Right Triangle 39"/>
              <p:cNvSpPr>
                <a:spLocks noChangeArrowheads="1"/>
              </p:cNvSpPr>
              <p:nvPr/>
            </p:nvSpPr>
            <p:spPr bwMode="auto">
              <a:xfrm rot="16200000">
                <a:off x="8705605" y="4524886"/>
                <a:ext cx="251891" cy="25185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  <p:txBody>
              <a:bodyPr wrap="none" lIns="36000" tIns="36000" rIns="36000" bIns="36000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>
                  <a:ea typeface="ＭＳ Ｐゴシック" pitchFamily="1" charset="-128"/>
                </a:endParaRPr>
              </a:p>
            </p:txBody>
          </p:sp>
        </p:grpSp>
        <p:sp>
          <p:nvSpPr>
            <p:cNvPr id="67" name="TextBox 11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5887720" y="5890400"/>
              <a:ext cx="3537885" cy="5309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00000"/>
                </a:lnSpc>
                <a:spcBef>
                  <a:spcPct val="50000"/>
                </a:spcBef>
              </a:pPr>
              <a:r>
                <a:rPr lang="en-GB" sz="900" dirty="0">
                  <a:solidFill>
                    <a:srgbClr val="000000"/>
                  </a:solidFill>
                  <a:latin typeface="+mn-lt"/>
                </a:rPr>
                <a:t>“We believe Aggregate Industries is developing into one of the strongest management stories in the sector.”</a:t>
              </a:r>
            </a:p>
            <a:p>
              <a:pPr>
                <a:spcBef>
                  <a:spcPct val="50000"/>
                </a:spcBef>
              </a:pPr>
              <a:r>
                <a:rPr lang="en-GB" sz="700" b="1" dirty="0">
                  <a:solidFill>
                    <a:srgbClr val="000000"/>
                  </a:solidFill>
                  <a:latin typeface="+mn-lt"/>
                </a:rPr>
                <a:t>Source </a:t>
              </a:r>
              <a:r>
                <a:rPr lang="en-GB" sz="700" dirty="0">
                  <a:solidFill>
                    <a:srgbClr val="000000"/>
                  </a:solidFill>
                  <a:latin typeface="+mn-lt"/>
                </a:rPr>
                <a:t>SSSB</a:t>
              </a:r>
              <a:r>
                <a:rPr lang="en-GB" sz="700" b="1" dirty="0">
                  <a:solidFill>
                    <a:srgbClr val="000000"/>
                  </a:solidFill>
                  <a:latin typeface="+mn-lt"/>
                </a:rPr>
                <a:t> </a:t>
              </a:r>
              <a:r>
                <a:rPr lang="en-GB" sz="700" dirty="0">
                  <a:solidFill>
                    <a:srgbClr val="000000"/>
                  </a:solidFill>
                  <a:latin typeface="+mn-lt"/>
                </a:rPr>
                <a:t>16/12/02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0459112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Rectangle 9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981200" y="4025900"/>
            <a:ext cx="7467600" cy="2298700"/>
          </a:xfrm>
          <a:prstGeom prst="rect">
            <a:avLst/>
          </a:prstGeom>
          <a:solidFill>
            <a:srgbClr val="F0F4D4"/>
          </a:solidFill>
          <a:ln w="9525">
            <a:noFill/>
            <a:miter lim="800000"/>
            <a:headEnd/>
            <a:tailEnd/>
          </a:ln>
        </p:spPr>
        <p:txBody>
          <a:bodyPr wrap="none" lIns="72000" tIns="0" rIns="0" bIns="0" anchor="ctr"/>
          <a:lstStyle/>
          <a:p>
            <a:endParaRPr lang="en-GB" sz="700" i="1">
              <a:solidFill>
                <a:srgbClr val="292526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/>
              <a:t>36 Timetables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GB" dirty="0"/>
              <a:t>Key dates timetable</a:t>
            </a:r>
          </a:p>
        </p:txBody>
      </p:sp>
      <p:sp>
        <p:nvSpPr>
          <p:cNvPr id="11" name="Freeform 9"/>
          <p:cNvSpPr>
            <a:spLocks/>
          </p:cNvSpPr>
          <p:nvPr>
            <p:custDataLst>
              <p:tags r:id="rId5"/>
            </p:custDataLst>
          </p:nvPr>
        </p:nvSpPr>
        <p:spPr bwMode="auto">
          <a:xfrm>
            <a:off x="2295525" y="3873500"/>
            <a:ext cx="942975" cy="306388"/>
          </a:xfrm>
          <a:custGeom>
            <a:avLst/>
            <a:gdLst>
              <a:gd name="T0" fmla="*/ 0 w 468"/>
              <a:gd name="T1" fmla="*/ 3878 h 316"/>
              <a:gd name="T2" fmla="*/ 0 w 468"/>
              <a:gd name="T3" fmla="*/ 306388 h 316"/>
              <a:gd name="T4" fmla="*/ 942975 w 468"/>
              <a:gd name="T5" fmla="*/ 306388 h 316"/>
              <a:gd name="T6" fmla="*/ 942975 w 468"/>
              <a:gd name="T7" fmla="*/ 0 h 3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68" h="316">
                <a:moveTo>
                  <a:pt x="0" y="4"/>
                </a:moveTo>
                <a:lnTo>
                  <a:pt x="0" y="316"/>
                </a:lnTo>
                <a:lnTo>
                  <a:pt x="468" y="316"/>
                </a:lnTo>
                <a:lnTo>
                  <a:pt x="468" y="0"/>
                </a:lnTo>
              </a:path>
            </a:pathLst>
          </a:custGeom>
          <a:noFill/>
          <a:ln w="635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2B2D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0" rIns="0" bIns="0" anchor="ctr"/>
          <a:lstStyle/>
          <a:p>
            <a:endParaRPr lang="en-GB">
              <a:latin typeface="Arial" pitchFamily="34" charset="0"/>
            </a:endParaRPr>
          </a:p>
        </p:txBody>
      </p:sp>
      <p:sp>
        <p:nvSpPr>
          <p:cNvPr id="12" name="Freeform 10"/>
          <p:cNvSpPr>
            <a:spLocks/>
          </p:cNvSpPr>
          <p:nvPr>
            <p:custDataLst>
              <p:tags r:id="rId6"/>
            </p:custDataLst>
          </p:nvPr>
        </p:nvSpPr>
        <p:spPr bwMode="auto">
          <a:xfrm>
            <a:off x="3835400" y="3873500"/>
            <a:ext cx="944563" cy="306388"/>
          </a:xfrm>
          <a:custGeom>
            <a:avLst/>
            <a:gdLst>
              <a:gd name="T0" fmla="*/ 0 w 468"/>
              <a:gd name="T1" fmla="*/ 3878 h 316"/>
              <a:gd name="T2" fmla="*/ 0 w 468"/>
              <a:gd name="T3" fmla="*/ 306388 h 316"/>
              <a:gd name="T4" fmla="*/ 944563 w 468"/>
              <a:gd name="T5" fmla="*/ 306388 h 316"/>
              <a:gd name="T6" fmla="*/ 944563 w 468"/>
              <a:gd name="T7" fmla="*/ 0 h 3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68" h="316">
                <a:moveTo>
                  <a:pt x="0" y="4"/>
                </a:moveTo>
                <a:lnTo>
                  <a:pt x="0" y="316"/>
                </a:lnTo>
                <a:lnTo>
                  <a:pt x="468" y="316"/>
                </a:lnTo>
                <a:lnTo>
                  <a:pt x="468" y="0"/>
                </a:lnTo>
              </a:path>
            </a:pathLst>
          </a:custGeom>
          <a:noFill/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2B2D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0" rIns="0" bIns="0" anchor="ctr"/>
          <a:lstStyle/>
          <a:p>
            <a:endParaRPr lang="en-GB">
              <a:latin typeface="Arial" pitchFamily="34" charset="0"/>
            </a:endParaRPr>
          </a:p>
        </p:txBody>
      </p:sp>
      <p:sp>
        <p:nvSpPr>
          <p:cNvPr id="13" name="Freeform 11"/>
          <p:cNvSpPr>
            <a:spLocks/>
          </p:cNvSpPr>
          <p:nvPr>
            <p:custDataLst>
              <p:tags r:id="rId7"/>
            </p:custDataLst>
          </p:nvPr>
        </p:nvSpPr>
        <p:spPr bwMode="auto">
          <a:xfrm>
            <a:off x="5588000" y="3873500"/>
            <a:ext cx="428625" cy="306388"/>
          </a:xfrm>
          <a:custGeom>
            <a:avLst/>
            <a:gdLst>
              <a:gd name="T0" fmla="*/ 0 w 468"/>
              <a:gd name="T1" fmla="*/ 3878 h 316"/>
              <a:gd name="T2" fmla="*/ 0 w 468"/>
              <a:gd name="T3" fmla="*/ 306388 h 316"/>
              <a:gd name="T4" fmla="*/ 428625 w 468"/>
              <a:gd name="T5" fmla="*/ 306388 h 316"/>
              <a:gd name="T6" fmla="*/ 428625 w 468"/>
              <a:gd name="T7" fmla="*/ 0 h 3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68" h="316">
                <a:moveTo>
                  <a:pt x="0" y="4"/>
                </a:moveTo>
                <a:lnTo>
                  <a:pt x="0" y="316"/>
                </a:lnTo>
                <a:lnTo>
                  <a:pt x="468" y="316"/>
                </a:lnTo>
                <a:lnTo>
                  <a:pt x="468" y="0"/>
                </a:lnTo>
              </a:path>
            </a:pathLst>
          </a:custGeom>
          <a:noFill/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2B2D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0" rIns="0" bIns="0" anchor="ctr"/>
          <a:lstStyle/>
          <a:p>
            <a:endParaRPr lang="en-GB">
              <a:latin typeface="Arial" pitchFamily="34" charset="0"/>
            </a:endParaRPr>
          </a:p>
        </p:txBody>
      </p:sp>
      <p:sp>
        <p:nvSpPr>
          <p:cNvPr id="14" name="Freeform 12"/>
          <p:cNvSpPr>
            <a:spLocks/>
          </p:cNvSpPr>
          <p:nvPr>
            <p:custDataLst>
              <p:tags r:id="rId8"/>
            </p:custDataLst>
          </p:nvPr>
        </p:nvSpPr>
        <p:spPr bwMode="auto">
          <a:xfrm>
            <a:off x="6049963" y="3873500"/>
            <a:ext cx="884237" cy="306388"/>
          </a:xfrm>
          <a:custGeom>
            <a:avLst/>
            <a:gdLst>
              <a:gd name="T0" fmla="*/ 0 w 468"/>
              <a:gd name="T1" fmla="*/ 3878 h 316"/>
              <a:gd name="T2" fmla="*/ 0 w 468"/>
              <a:gd name="T3" fmla="*/ 306388 h 316"/>
              <a:gd name="T4" fmla="*/ 884237 w 468"/>
              <a:gd name="T5" fmla="*/ 306388 h 316"/>
              <a:gd name="T6" fmla="*/ 884237 w 468"/>
              <a:gd name="T7" fmla="*/ 0 h 316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68" h="316">
                <a:moveTo>
                  <a:pt x="0" y="4"/>
                </a:moveTo>
                <a:lnTo>
                  <a:pt x="0" y="316"/>
                </a:lnTo>
                <a:lnTo>
                  <a:pt x="468" y="316"/>
                </a:lnTo>
                <a:lnTo>
                  <a:pt x="468" y="0"/>
                </a:lnTo>
              </a:path>
            </a:pathLst>
          </a:custGeom>
          <a:noFill/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A2B2D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0" rIns="0" bIns="0" anchor="ctr"/>
          <a:lstStyle/>
          <a:p>
            <a:endParaRPr lang="en-GB">
              <a:latin typeface="Arial" pitchFamily="34" charset="0"/>
            </a:endParaRPr>
          </a:p>
        </p:txBody>
      </p:sp>
      <p:grpSp>
        <p:nvGrpSpPr>
          <p:cNvPr id="84" name="Group 84"/>
          <p:cNvGrpSpPr>
            <a:grpSpLocks/>
          </p:cNvGrpSpPr>
          <p:nvPr>
            <p:custDataLst>
              <p:tags r:id="rId9"/>
            </p:custDataLst>
          </p:nvPr>
        </p:nvGrpSpPr>
        <p:grpSpPr bwMode="auto">
          <a:xfrm>
            <a:off x="4305300" y="4178300"/>
            <a:ext cx="1231900" cy="1322388"/>
            <a:chOff x="2712" y="2632"/>
            <a:chExt cx="776" cy="833"/>
          </a:xfrm>
        </p:grpSpPr>
        <p:sp>
          <p:nvSpPr>
            <p:cNvPr id="85" name="Line 85"/>
            <p:cNvSpPr>
              <a:spLocks noChangeShapeType="1"/>
            </p:cNvSpPr>
            <p:nvPr/>
          </p:nvSpPr>
          <p:spPr bwMode="auto">
            <a:xfrm>
              <a:off x="2712" y="2632"/>
              <a:ext cx="0" cy="824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b"/>
            <a:lstStyle/>
            <a:p>
              <a:endParaRPr lang="en-GB">
                <a:latin typeface="Arial" pitchFamily="34" charset="0"/>
              </a:endParaRPr>
            </a:p>
          </p:txBody>
        </p:sp>
        <p:sp>
          <p:nvSpPr>
            <p:cNvPr id="86" name="Text Box 86"/>
            <p:cNvSpPr txBox="1">
              <a:spLocks noChangeArrowheads="1"/>
            </p:cNvSpPr>
            <p:nvPr/>
          </p:nvSpPr>
          <p:spPr bwMode="gray">
            <a:xfrm>
              <a:off x="2720" y="3112"/>
              <a:ext cx="768" cy="3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0" bIns="0" anchor="b">
              <a:spAutoFit/>
            </a:bodyPr>
            <a:lstStyle>
              <a:lvl1pPr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30000"/>
                </a:spcBef>
              </a:pPr>
              <a:r>
                <a:rPr lang="en-US" sz="800">
                  <a:latin typeface="Arial" pitchFamily="34" charset="0"/>
                </a:rPr>
                <a:t>If Sweet interims are poor, could launch. No additional financial info on Sugar required.</a:t>
              </a:r>
            </a:p>
          </p:txBody>
        </p:sp>
      </p:grpSp>
      <p:grpSp>
        <p:nvGrpSpPr>
          <p:cNvPr id="87" name="Group 87"/>
          <p:cNvGrpSpPr>
            <a:grpSpLocks/>
          </p:cNvGrpSpPr>
          <p:nvPr>
            <p:custDataLst>
              <p:tags r:id="rId10"/>
            </p:custDataLst>
          </p:nvPr>
        </p:nvGrpSpPr>
        <p:grpSpPr bwMode="auto">
          <a:xfrm>
            <a:off x="2771775" y="4181475"/>
            <a:ext cx="1308100" cy="1346200"/>
            <a:chOff x="280" y="2704"/>
            <a:chExt cx="824" cy="848"/>
          </a:xfrm>
        </p:grpSpPr>
        <p:sp>
          <p:nvSpPr>
            <p:cNvPr id="88" name="Line 88"/>
            <p:cNvSpPr>
              <a:spLocks noChangeShapeType="1"/>
            </p:cNvSpPr>
            <p:nvPr/>
          </p:nvSpPr>
          <p:spPr bwMode="auto">
            <a:xfrm>
              <a:off x="280" y="2704"/>
              <a:ext cx="0" cy="824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b"/>
            <a:lstStyle/>
            <a:p>
              <a:endParaRPr lang="en-GB">
                <a:latin typeface="Arial" pitchFamily="34" charset="0"/>
              </a:endParaRPr>
            </a:p>
          </p:txBody>
        </p:sp>
        <p:sp>
          <p:nvSpPr>
            <p:cNvPr id="89" name="Text Box 89"/>
            <p:cNvSpPr txBox="1">
              <a:spLocks noChangeArrowheads="1"/>
            </p:cNvSpPr>
            <p:nvPr/>
          </p:nvSpPr>
          <p:spPr bwMode="gray">
            <a:xfrm>
              <a:off x="288" y="2866"/>
              <a:ext cx="816" cy="6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0" bIns="0" anchor="b">
              <a:spAutoFit/>
            </a:bodyPr>
            <a:lstStyle>
              <a:lvl1pPr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142875" indent="-141288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30000"/>
                </a:spcBef>
              </a:pPr>
              <a:r>
                <a:rPr lang="en-US" sz="800" dirty="0">
                  <a:latin typeface="Arial" pitchFamily="34" charset="0"/>
                </a:rPr>
                <a:t>As with earliest opportunity. Sweet results out. Launch on back of 2002</a:t>
              </a:r>
              <a:endParaRPr lang="en-GB" sz="800" dirty="0">
                <a:latin typeface="Arial" pitchFamily="34" charset="0"/>
              </a:endParaRPr>
            </a:p>
            <a:p>
              <a:pPr marL="190500" lvl="2" indent="-190500">
                <a:spcBef>
                  <a:spcPts val="400"/>
                </a:spcBef>
                <a:spcAft>
                  <a:spcPts val="0"/>
                </a:spcAft>
                <a:buSzPct val="75000"/>
                <a:buFont typeface="Wingdings"/>
                <a:buChar char="n"/>
              </a:pPr>
              <a:r>
                <a:rPr lang="en-US" sz="800" dirty="0">
                  <a:latin typeface="Arial" pitchFamily="34" charset="0"/>
                </a:rPr>
                <a:t>Profit forecast</a:t>
              </a:r>
            </a:p>
            <a:p>
              <a:pPr marL="190500" lvl="2" indent="-190500">
                <a:spcBef>
                  <a:spcPts val="400"/>
                </a:spcBef>
                <a:spcAft>
                  <a:spcPts val="0"/>
                </a:spcAft>
                <a:buSzPct val="75000"/>
                <a:buFont typeface="Wingdings"/>
                <a:buChar char="n"/>
              </a:pPr>
              <a:r>
                <a:rPr lang="en-US" sz="800" dirty="0">
                  <a:latin typeface="Arial" pitchFamily="34" charset="0"/>
                </a:rPr>
                <a:t>Profit estimate or</a:t>
              </a:r>
            </a:p>
            <a:p>
              <a:pPr marL="190500" lvl="2" indent="-190500">
                <a:spcBef>
                  <a:spcPts val="400"/>
                </a:spcBef>
                <a:spcAft>
                  <a:spcPts val="0"/>
                </a:spcAft>
                <a:buSzPct val="75000"/>
                <a:buFont typeface="Wingdings"/>
                <a:buChar char="n"/>
              </a:pPr>
              <a:r>
                <a:rPr lang="en-US" sz="800" dirty="0">
                  <a:latin typeface="Arial" pitchFamily="34" charset="0"/>
                </a:rPr>
                <a:t>Final results</a:t>
              </a:r>
            </a:p>
          </p:txBody>
        </p:sp>
      </p:grpSp>
      <p:grpSp>
        <p:nvGrpSpPr>
          <p:cNvPr id="90" name="Group 90"/>
          <p:cNvGrpSpPr>
            <a:grpSpLocks/>
          </p:cNvGrpSpPr>
          <p:nvPr>
            <p:custDataLst>
              <p:tags r:id="rId11"/>
            </p:custDataLst>
          </p:nvPr>
        </p:nvGrpSpPr>
        <p:grpSpPr bwMode="auto">
          <a:xfrm>
            <a:off x="6499225" y="4178300"/>
            <a:ext cx="1231900" cy="1346200"/>
            <a:chOff x="1744" y="2632"/>
            <a:chExt cx="776" cy="848"/>
          </a:xfrm>
        </p:grpSpPr>
        <p:sp>
          <p:nvSpPr>
            <p:cNvPr id="91" name="Line 91"/>
            <p:cNvSpPr>
              <a:spLocks noChangeShapeType="1"/>
            </p:cNvSpPr>
            <p:nvPr/>
          </p:nvSpPr>
          <p:spPr bwMode="auto">
            <a:xfrm>
              <a:off x="1744" y="2632"/>
              <a:ext cx="0" cy="824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b"/>
            <a:lstStyle/>
            <a:p>
              <a:endParaRPr lang="en-GB">
                <a:latin typeface="Arial" pitchFamily="34" charset="0"/>
              </a:endParaRPr>
            </a:p>
          </p:txBody>
        </p:sp>
        <p:sp>
          <p:nvSpPr>
            <p:cNvPr id="92" name="Text Box 92"/>
            <p:cNvSpPr txBox="1">
              <a:spLocks noChangeArrowheads="1"/>
            </p:cNvSpPr>
            <p:nvPr/>
          </p:nvSpPr>
          <p:spPr bwMode="gray">
            <a:xfrm>
              <a:off x="1752" y="2794"/>
              <a:ext cx="768" cy="6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hlink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0" bIns="0" anchor="b">
              <a:spAutoFit/>
            </a:bodyPr>
            <a:lstStyle>
              <a:lvl1pPr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142875" indent="-141288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tabLst>
                  <a:tab pos="952500" algn="l"/>
                </a:tabLs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30000"/>
                </a:spcBef>
              </a:pPr>
              <a:r>
                <a:rPr lang="en-US" sz="800" dirty="0">
                  <a:latin typeface="Arial" pitchFamily="34" charset="0"/>
                </a:rPr>
                <a:t>As with earliest opportunity. Sweet results out. Launch on back of 2002</a:t>
              </a:r>
              <a:endParaRPr lang="en-GB" sz="800" dirty="0">
                <a:latin typeface="Arial" pitchFamily="34" charset="0"/>
              </a:endParaRPr>
            </a:p>
            <a:p>
              <a:pPr marL="190500" lvl="2" indent="-190500">
                <a:spcBef>
                  <a:spcPts val="400"/>
                </a:spcBef>
                <a:spcAft>
                  <a:spcPts val="0"/>
                </a:spcAft>
                <a:buSzPct val="75000"/>
                <a:buFont typeface="Wingdings"/>
                <a:buChar char="n"/>
              </a:pPr>
              <a:r>
                <a:rPr lang="en-US" sz="800" dirty="0">
                  <a:latin typeface="Arial" pitchFamily="34" charset="0"/>
                </a:rPr>
                <a:t>Profit forecast</a:t>
              </a:r>
            </a:p>
            <a:p>
              <a:pPr marL="190500" lvl="2" indent="-190500">
                <a:spcBef>
                  <a:spcPts val="400"/>
                </a:spcBef>
                <a:spcAft>
                  <a:spcPts val="0"/>
                </a:spcAft>
                <a:buSzPct val="75000"/>
                <a:buFont typeface="Wingdings"/>
                <a:buChar char="n"/>
              </a:pPr>
              <a:r>
                <a:rPr lang="en-US" sz="800" dirty="0">
                  <a:latin typeface="Arial" pitchFamily="34" charset="0"/>
                </a:rPr>
                <a:t>Profit estimate or</a:t>
              </a:r>
            </a:p>
            <a:p>
              <a:pPr marL="190500" lvl="2" indent="-190500">
                <a:spcBef>
                  <a:spcPts val="400"/>
                </a:spcBef>
                <a:spcAft>
                  <a:spcPts val="0"/>
                </a:spcAft>
                <a:buSzPct val="75000"/>
                <a:buFont typeface="Wingdings"/>
                <a:buChar char="n"/>
              </a:pPr>
              <a:r>
                <a:rPr lang="en-US" sz="800" dirty="0">
                  <a:latin typeface="Arial" pitchFamily="34" charset="0"/>
                </a:rPr>
                <a:t>Final results</a:t>
              </a:r>
            </a:p>
          </p:txBody>
        </p:sp>
      </p:grpSp>
      <p:sp>
        <p:nvSpPr>
          <p:cNvPr id="93" name="Line 9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5800725" y="4181475"/>
            <a:ext cx="0" cy="1893888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000" tIns="0" rIns="0" bIns="0" anchor="b"/>
          <a:lstStyle/>
          <a:p>
            <a:endParaRPr lang="en-GB">
              <a:latin typeface="Arial" pitchFamily="34" charset="0"/>
            </a:endParaRPr>
          </a:p>
        </p:txBody>
      </p:sp>
      <p:sp>
        <p:nvSpPr>
          <p:cNvPr id="94" name="Text Box 94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5813425" y="5535613"/>
            <a:ext cx="1219200" cy="560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0" bIns="0" anchor="b">
            <a:spAutoFit/>
          </a:bodyPr>
          <a:lstStyle>
            <a:lvl1pPr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30000"/>
              </a:spcBef>
            </a:pPr>
            <a:r>
              <a:rPr lang="en-US" sz="800">
                <a:latin typeface="Arial" pitchFamily="34" charset="0"/>
              </a:rPr>
              <a:t>If Sugar interims strong could launch. However, </a:t>
            </a:r>
            <a:r>
              <a:rPr lang="en-GB" sz="800">
                <a:latin typeface="Arial" pitchFamily="34" charset="0"/>
              </a:rPr>
              <a:t>spectre</a:t>
            </a:r>
            <a:r>
              <a:rPr lang="en-US" sz="800">
                <a:latin typeface="Arial" pitchFamily="34" charset="0"/>
              </a:rPr>
              <a:t> of Sweet results remain.</a:t>
            </a:r>
          </a:p>
        </p:txBody>
      </p:sp>
      <p:sp>
        <p:nvSpPr>
          <p:cNvPr id="58" name="Rectangle 58"/>
          <p:cNvSpPr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1981200" y="3805238"/>
            <a:ext cx="315913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J</a:t>
            </a:r>
          </a:p>
        </p:txBody>
      </p:sp>
      <p:sp>
        <p:nvSpPr>
          <p:cNvPr id="59" name="Rectangle 59"/>
          <p:cNvSpPr>
            <a:spLocks noChangeArrowheads="1"/>
          </p:cNvSpPr>
          <p:nvPr>
            <p:custDataLst>
              <p:tags r:id="rId15"/>
            </p:custDataLst>
          </p:nvPr>
        </p:nvSpPr>
        <p:spPr bwMode="gray">
          <a:xfrm>
            <a:off x="2603500" y="3805238"/>
            <a:ext cx="315913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M</a:t>
            </a:r>
          </a:p>
        </p:txBody>
      </p:sp>
      <p:sp>
        <p:nvSpPr>
          <p:cNvPr id="60" name="Rectangle 60"/>
          <p:cNvSpPr>
            <a:spLocks noChangeArrowheads="1"/>
          </p:cNvSpPr>
          <p:nvPr>
            <p:custDataLst>
              <p:tags r:id="rId16"/>
            </p:custDataLst>
          </p:nvPr>
        </p:nvSpPr>
        <p:spPr bwMode="gray">
          <a:xfrm>
            <a:off x="3225800" y="3805238"/>
            <a:ext cx="315913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M</a:t>
            </a:r>
          </a:p>
        </p:txBody>
      </p:sp>
      <p:sp>
        <p:nvSpPr>
          <p:cNvPr id="61" name="Rectangle 61"/>
          <p:cNvSpPr>
            <a:spLocks noChangeArrowheads="1"/>
          </p:cNvSpPr>
          <p:nvPr>
            <p:custDataLst>
              <p:tags r:id="rId17"/>
            </p:custDataLst>
          </p:nvPr>
        </p:nvSpPr>
        <p:spPr bwMode="gray">
          <a:xfrm>
            <a:off x="3848100" y="3805238"/>
            <a:ext cx="314325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J</a:t>
            </a:r>
          </a:p>
        </p:txBody>
      </p:sp>
      <p:sp>
        <p:nvSpPr>
          <p:cNvPr id="62" name="Rectangle 62"/>
          <p:cNvSpPr>
            <a:spLocks noChangeArrowheads="1"/>
          </p:cNvSpPr>
          <p:nvPr>
            <p:custDataLst>
              <p:tags r:id="rId18"/>
            </p:custDataLst>
          </p:nvPr>
        </p:nvSpPr>
        <p:spPr bwMode="gray">
          <a:xfrm>
            <a:off x="4470400" y="3805238"/>
            <a:ext cx="315913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S</a:t>
            </a:r>
          </a:p>
        </p:txBody>
      </p:sp>
      <p:sp>
        <p:nvSpPr>
          <p:cNvPr id="63" name="Rectangle 63"/>
          <p:cNvSpPr>
            <a:spLocks noChangeArrowheads="1"/>
          </p:cNvSpPr>
          <p:nvPr>
            <p:custDataLst>
              <p:tags r:id="rId19"/>
            </p:custDataLst>
          </p:nvPr>
        </p:nvSpPr>
        <p:spPr bwMode="gray">
          <a:xfrm>
            <a:off x="5092700" y="3805238"/>
            <a:ext cx="314325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N</a:t>
            </a:r>
          </a:p>
        </p:txBody>
      </p:sp>
      <p:sp>
        <p:nvSpPr>
          <p:cNvPr id="64" name="Rectangle 64"/>
          <p:cNvSpPr>
            <a:spLocks noChangeArrowheads="1"/>
          </p:cNvSpPr>
          <p:nvPr>
            <p:custDataLst>
              <p:tags r:id="rId20"/>
            </p:custDataLst>
          </p:nvPr>
        </p:nvSpPr>
        <p:spPr bwMode="gray">
          <a:xfrm>
            <a:off x="6335713" y="3805238"/>
            <a:ext cx="314325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M</a:t>
            </a:r>
          </a:p>
        </p:txBody>
      </p:sp>
      <p:sp>
        <p:nvSpPr>
          <p:cNvPr id="65" name="Rectangle 65"/>
          <p:cNvSpPr>
            <a:spLocks noChangeArrowheads="1"/>
          </p:cNvSpPr>
          <p:nvPr>
            <p:custDataLst>
              <p:tags r:id="rId21"/>
            </p:custDataLst>
          </p:nvPr>
        </p:nvSpPr>
        <p:spPr bwMode="gray">
          <a:xfrm>
            <a:off x="6958013" y="3805238"/>
            <a:ext cx="315913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M</a:t>
            </a:r>
          </a:p>
        </p:txBody>
      </p:sp>
      <p:sp>
        <p:nvSpPr>
          <p:cNvPr id="66" name="Rectangle 66"/>
          <p:cNvSpPr>
            <a:spLocks noChangeArrowheads="1"/>
          </p:cNvSpPr>
          <p:nvPr>
            <p:custDataLst>
              <p:tags r:id="rId22"/>
            </p:custDataLst>
          </p:nvPr>
        </p:nvSpPr>
        <p:spPr bwMode="gray">
          <a:xfrm>
            <a:off x="7580313" y="3805238"/>
            <a:ext cx="314325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J</a:t>
            </a:r>
          </a:p>
        </p:txBody>
      </p:sp>
      <p:sp>
        <p:nvSpPr>
          <p:cNvPr id="67" name="Rectangle 67"/>
          <p:cNvSpPr>
            <a:spLocks noChangeArrowheads="1"/>
          </p:cNvSpPr>
          <p:nvPr>
            <p:custDataLst>
              <p:tags r:id="rId23"/>
            </p:custDataLst>
          </p:nvPr>
        </p:nvSpPr>
        <p:spPr bwMode="gray">
          <a:xfrm>
            <a:off x="8201025" y="3805238"/>
            <a:ext cx="315913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S</a:t>
            </a:r>
          </a:p>
        </p:txBody>
      </p:sp>
      <p:sp>
        <p:nvSpPr>
          <p:cNvPr id="69" name="Rectangle 69"/>
          <p:cNvSpPr>
            <a:spLocks noChangeArrowheads="1"/>
          </p:cNvSpPr>
          <p:nvPr>
            <p:custDataLst>
              <p:tags r:id="rId24"/>
            </p:custDataLst>
          </p:nvPr>
        </p:nvSpPr>
        <p:spPr bwMode="gray">
          <a:xfrm>
            <a:off x="8823325" y="3805238"/>
            <a:ext cx="314325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N</a:t>
            </a:r>
          </a:p>
        </p:txBody>
      </p:sp>
      <p:sp>
        <p:nvSpPr>
          <p:cNvPr id="70" name="Rectangle 70"/>
          <p:cNvSpPr>
            <a:spLocks noChangeArrowheads="1"/>
          </p:cNvSpPr>
          <p:nvPr>
            <p:custDataLst>
              <p:tags r:id="rId25"/>
            </p:custDataLst>
          </p:nvPr>
        </p:nvSpPr>
        <p:spPr bwMode="gray">
          <a:xfrm>
            <a:off x="2293938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 dirty="0">
                <a:latin typeface="Arial" pitchFamily="34" charset="0"/>
              </a:rPr>
              <a:t>F</a:t>
            </a:r>
          </a:p>
        </p:txBody>
      </p:sp>
      <p:sp>
        <p:nvSpPr>
          <p:cNvPr id="71" name="Rectangle 71"/>
          <p:cNvSpPr>
            <a:spLocks noChangeArrowheads="1"/>
          </p:cNvSpPr>
          <p:nvPr>
            <p:custDataLst>
              <p:tags r:id="rId26"/>
            </p:custDataLst>
          </p:nvPr>
        </p:nvSpPr>
        <p:spPr bwMode="gray">
          <a:xfrm>
            <a:off x="2914650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A</a:t>
            </a:r>
          </a:p>
        </p:txBody>
      </p:sp>
      <p:sp>
        <p:nvSpPr>
          <p:cNvPr id="72" name="Rectangle 72"/>
          <p:cNvSpPr>
            <a:spLocks noChangeArrowheads="1"/>
          </p:cNvSpPr>
          <p:nvPr>
            <p:custDataLst>
              <p:tags r:id="rId27"/>
            </p:custDataLst>
          </p:nvPr>
        </p:nvSpPr>
        <p:spPr bwMode="gray">
          <a:xfrm>
            <a:off x="3536950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J</a:t>
            </a:r>
          </a:p>
        </p:txBody>
      </p:sp>
      <p:sp>
        <p:nvSpPr>
          <p:cNvPr id="73" name="Rectangle 73"/>
          <p:cNvSpPr>
            <a:spLocks noChangeArrowheads="1"/>
          </p:cNvSpPr>
          <p:nvPr>
            <p:custDataLst>
              <p:tags r:id="rId28"/>
            </p:custDataLst>
          </p:nvPr>
        </p:nvSpPr>
        <p:spPr bwMode="gray">
          <a:xfrm>
            <a:off x="4157663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A</a:t>
            </a:r>
          </a:p>
        </p:txBody>
      </p:sp>
      <p:sp>
        <p:nvSpPr>
          <p:cNvPr id="74" name="Rectangle 74"/>
          <p:cNvSpPr>
            <a:spLocks noChangeArrowheads="1"/>
          </p:cNvSpPr>
          <p:nvPr>
            <p:custDataLst>
              <p:tags r:id="rId29"/>
            </p:custDataLst>
          </p:nvPr>
        </p:nvSpPr>
        <p:spPr bwMode="gray">
          <a:xfrm>
            <a:off x="4781550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O</a:t>
            </a:r>
          </a:p>
        </p:txBody>
      </p:sp>
      <p:sp>
        <p:nvSpPr>
          <p:cNvPr id="76" name="Rectangle 76"/>
          <p:cNvSpPr>
            <a:spLocks noChangeArrowheads="1"/>
          </p:cNvSpPr>
          <p:nvPr>
            <p:custDataLst>
              <p:tags r:id="rId30"/>
            </p:custDataLst>
          </p:nvPr>
        </p:nvSpPr>
        <p:spPr bwMode="gray">
          <a:xfrm>
            <a:off x="6024563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F</a:t>
            </a:r>
          </a:p>
        </p:txBody>
      </p:sp>
      <p:sp>
        <p:nvSpPr>
          <p:cNvPr id="77" name="Rectangle 77"/>
          <p:cNvSpPr>
            <a:spLocks noChangeArrowheads="1"/>
          </p:cNvSpPr>
          <p:nvPr>
            <p:custDataLst>
              <p:tags r:id="rId31"/>
            </p:custDataLst>
          </p:nvPr>
        </p:nvSpPr>
        <p:spPr bwMode="gray">
          <a:xfrm>
            <a:off x="6645275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A</a:t>
            </a:r>
          </a:p>
        </p:txBody>
      </p:sp>
      <p:sp>
        <p:nvSpPr>
          <p:cNvPr id="78" name="Rectangle 78"/>
          <p:cNvSpPr>
            <a:spLocks noChangeArrowheads="1"/>
          </p:cNvSpPr>
          <p:nvPr>
            <p:custDataLst>
              <p:tags r:id="rId32"/>
            </p:custDataLst>
          </p:nvPr>
        </p:nvSpPr>
        <p:spPr bwMode="gray">
          <a:xfrm>
            <a:off x="7269163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J</a:t>
            </a:r>
          </a:p>
        </p:txBody>
      </p:sp>
      <p:sp>
        <p:nvSpPr>
          <p:cNvPr id="79" name="Rectangle 79"/>
          <p:cNvSpPr>
            <a:spLocks noChangeArrowheads="1"/>
          </p:cNvSpPr>
          <p:nvPr>
            <p:custDataLst>
              <p:tags r:id="rId33"/>
            </p:custDataLst>
          </p:nvPr>
        </p:nvSpPr>
        <p:spPr bwMode="gray">
          <a:xfrm>
            <a:off x="7889875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A</a:t>
            </a:r>
          </a:p>
        </p:txBody>
      </p:sp>
      <p:sp>
        <p:nvSpPr>
          <p:cNvPr id="80" name="Rectangle 80"/>
          <p:cNvSpPr>
            <a:spLocks noChangeArrowheads="1"/>
          </p:cNvSpPr>
          <p:nvPr>
            <p:custDataLst>
              <p:tags r:id="rId34"/>
            </p:custDataLst>
          </p:nvPr>
        </p:nvSpPr>
        <p:spPr bwMode="gray">
          <a:xfrm>
            <a:off x="8512175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O</a:t>
            </a:r>
          </a:p>
        </p:txBody>
      </p:sp>
      <p:sp>
        <p:nvSpPr>
          <p:cNvPr id="81" name="Rectangle 81"/>
          <p:cNvSpPr>
            <a:spLocks noChangeArrowheads="1"/>
          </p:cNvSpPr>
          <p:nvPr>
            <p:custDataLst>
              <p:tags r:id="rId35"/>
            </p:custDataLst>
          </p:nvPr>
        </p:nvSpPr>
        <p:spPr bwMode="gray">
          <a:xfrm>
            <a:off x="9132888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 dirty="0">
                <a:latin typeface="Arial" pitchFamily="34" charset="0"/>
              </a:rPr>
              <a:t>D</a:t>
            </a:r>
          </a:p>
        </p:txBody>
      </p:sp>
      <p:sp>
        <p:nvSpPr>
          <p:cNvPr id="97" name="Rectangle 8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1981200" y="1525590"/>
            <a:ext cx="7467600" cy="2062160"/>
          </a:xfrm>
          <a:prstGeom prst="rect">
            <a:avLst/>
          </a:prstGeom>
          <a:solidFill>
            <a:srgbClr val="F0F4D4"/>
          </a:solidFill>
          <a:ln w="9525">
            <a:noFill/>
            <a:miter lim="800000"/>
            <a:headEnd/>
            <a:tailEnd/>
          </a:ln>
        </p:spPr>
        <p:txBody>
          <a:bodyPr wrap="none" lIns="72000" tIns="0" rIns="0" bIns="0" anchor="ctr"/>
          <a:lstStyle/>
          <a:p>
            <a:endParaRPr lang="en-GB" sz="700" i="1">
              <a:solidFill>
                <a:srgbClr val="292526"/>
              </a:solidFill>
            </a:endParaRPr>
          </a:p>
        </p:txBody>
      </p:sp>
      <p:grpSp>
        <p:nvGrpSpPr>
          <p:cNvPr id="123" name="Group 122"/>
          <p:cNvGrpSpPr/>
          <p:nvPr>
            <p:custDataLst>
              <p:tags r:id="rId37"/>
            </p:custDataLst>
          </p:nvPr>
        </p:nvGrpSpPr>
        <p:grpSpPr>
          <a:xfrm>
            <a:off x="8599488" y="1965325"/>
            <a:ext cx="804862" cy="1768475"/>
            <a:chOff x="8599488" y="1965325"/>
            <a:chExt cx="804862" cy="1768475"/>
          </a:xfrm>
        </p:grpSpPr>
        <p:sp>
          <p:nvSpPr>
            <p:cNvPr id="8" name="Line 4"/>
            <p:cNvSpPr>
              <a:spLocks noChangeShapeType="1"/>
            </p:cNvSpPr>
            <p:nvPr/>
          </p:nvSpPr>
          <p:spPr bwMode="auto">
            <a:xfrm flipV="1">
              <a:off x="9404350" y="1981200"/>
              <a:ext cx="0" cy="175260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  <p:sp>
          <p:nvSpPr>
            <p:cNvPr id="9" name="Text Box 5"/>
            <p:cNvSpPr txBox="1">
              <a:spLocks noChangeArrowheads="1"/>
            </p:cNvSpPr>
            <p:nvPr/>
          </p:nvSpPr>
          <p:spPr bwMode="auto">
            <a:xfrm>
              <a:off x="8599488" y="1965325"/>
              <a:ext cx="779462" cy="2460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3600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Sweet year end</a:t>
              </a:r>
            </a:p>
          </p:txBody>
        </p:sp>
      </p:grpSp>
      <p:grpSp>
        <p:nvGrpSpPr>
          <p:cNvPr id="113" name="Group 112"/>
          <p:cNvGrpSpPr/>
          <p:nvPr>
            <p:custDataLst>
              <p:tags r:id="rId38"/>
            </p:custDataLst>
          </p:nvPr>
        </p:nvGrpSpPr>
        <p:grpSpPr>
          <a:xfrm>
            <a:off x="2293938" y="1963738"/>
            <a:ext cx="804862" cy="1735137"/>
            <a:chOff x="2293938" y="1963738"/>
            <a:chExt cx="804862" cy="1735137"/>
          </a:xfrm>
        </p:grpSpPr>
        <p:sp>
          <p:nvSpPr>
            <p:cNvPr id="16" name="Text Box 14"/>
            <p:cNvSpPr txBox="1">
              <a:spLocks noChangeArrowheads="1"/>
            </p:cNvSpPr>
            <p:nvPr/>
          </p:nvSpPr>
          <p:spPr bwMode="auto">
            <a:xfrm>
              <a:off x="2319338" y="1963738"/>
              <a:ext cx="779462" cy="123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Sweet results</a:t>
              </a:r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 flipV="1">
              <a:off x="2293938" y="1979613"/>
              <a:ext cx="0" cy="171926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11" name="Group 110"/>
          <p:cNvGrpSpPr/>
          <p:nvPr>
            <p:custDataLst>
              <p:tags r:id="rId39"/>
            </p:custDataLst>
          </p:nvPr>
        </p:nvGrpSpPr>
        <p:grpSpPr>
          <a:xfrm>
            <a:off x="2600325" y="2401888"/>
            <a:ext cx="804863" cy="1296987"/>
            <a:chOff x="2600325" y="2401888"/>
            <a:chExt cx="804863" cy="1296987"/>
          </a:xfrm>
        </p:grpSpPr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2625725" y="2401888"/>
              <a:ext cx="779463" cy="123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Sugar year end</a:t>
              </a:r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 flipV="1">
              <a:off x="2600325" y="2417763"/>
              <a:ext cx="0" cy="128111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12" name="Group 111"/>
          <p:cNvGrpSpPr/>
          <p:nvPr>
            <p:custDataLst>
              <p:tags r:id="rId40"/>
            </p:custDataLst>
          </p:nvPr>
        </p:nvGrpSpPr>
        <p:grpSpPr>
          <a:xfrm>
            <a:off x="3019425" y="3074988"/>
            <a:ext cx="804863" cy="623887"/>
            <a:chOff x="3019425" y="3074988"/>
            <a:chExt cx="804863" cy="623887"/>
          </a:xfrm>
        </p:grpSpPr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3044825" y="3074988"/>
              <a:ext cx="779463" cy="246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>
                  <a:latin typeface="Arial" pitchFamily="34" charset="0"/>
                </a:rPr>
                <a:t>Sweet</a:t>
              </a:r>
            </a:p>
            <a:p>
              <a:pPr>
                <a:spcBef>
                  <a:spcPct val="0"/>
                </a:spcBef>
              </a:pPr>
              <a:r>
                <a:rPr lang="en-GB" sz="800">
                  <a:latin typeface="Arial" pitchFamily="34" charset="0"/>
                </a:rPr>
                <a:t>AGM</a:t>
              </a:r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 flipV="1">
              <a:off x="3019425" y="3090863"/>
              <a:ext cx="0" cy="60801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14" name="Group 113"/>
          <p:cNvGrpSpPr/>
          <p:nvPr>
            <p:custDataLst>
              <p:tags r:id="rId41"/>
            </p:custDataLst>
          </p:nvPr>
        </p:nvGrpSpPr>
        <p:grpSpPr>
          <a:xfrm>
            <a:off x="3533775" y="1863725"/>
            <a:ext cx="804863" cy="1835150"/>
            <a:chOff x="3533775" y="1863725"/>
            <a:chExt cx="804863" cy="1835150"/>
          </a:xfrm>
        </p:grpSpPr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3559175" y="1863725"/>
              <a:ext cx="779463" cy="2460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Sugar results</a:t>
              </a:r>
            </a:p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published</a:t>
              </a:r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 flipV="1">
              <a:off x="3533775" y="1879600"/>
              <a:ext cx="0" cy="1819275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15" name="Group 114"/>
          <p:cNvGrpSpPr/>
          <p:nvPr>
            <p:custDataLst>
              <p:tags r:id="rId42"/>
            </p:custDataLst>
          </p:nvPr>
        </p:nvGrpSpPr>
        <p:grpSpPr>
          <a:xfrm>
            <a:off x="3819525" y="2630488"/>
            <a:ext cx="804863" cy="1068387"/>
            <a:chOff x="3819525" y="2630488"/>
            <a:chExt cx="804863" cy="1068387"/>
          </a:xfrm>
        </p:grpSpPr>
        <p:sp>
          <p:nvSpPr>
            <p:cNvPr id="28" name="Text Box 26"/>
            <p:cNvSpPr txBox="1">
              <a:spLocks noChangeArrowheads="1"/>
            </p:cNvSpPr>
            <p:nvPr/>
          </p:nvSpPr>
          <p:spPr bwMode="auto">
            <a:xfrm>
              <a:off x="3844925" y="2630488"/>
              <a:ext cx="779463" cy="246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Sweet interim</a:t>
              </a:r>
            </a:p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results</a:t>
              </a:r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 flipV="1">
              <a:off x="3819525" y="2646363"/>
              <a:ext cx="0" cy="105251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16" name="Group 115"/>
          <p:cNvGrpSpPr/>
          <p:nvPr>
            <p:custDataLst>
              <p:tags r:id="rId43"/>
            </p:custDataLst>
          </p:nvPr>
        </p:nvGrpSpPr>
        <p:grpSpPr>
          <a:xfrm>
            <a:off x="4124325" y="3074988"/>
            <a:ext cx="804863" cy="623887"/>
            <a:chOff x="4124325" y="3074988"/>
            <a:chExt cx="804863" cy="623887"/>
          </a:xfrm>
        </p:grpSpPr>
        <p:sp>
          <p:nvSpPr>
            <p:cNvPr id="31" name="Text Box 29"/>
            <p:cNvSpPr txBox="1">
              <a:spLocks noChangeArrowheads="1"/>
            </p:cNvSpPr>
            <p:nvPr/>
          </p:nvSpPr>
          <p:spPr bwMode="auto">
            <a:xfrm>
              <a:off x="4149725" y="3074988"/>
              <a:ext cx="779463" cy="246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Sugar</a:t>
              </a:r>
            </a:p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AGM</a:t>
              </a:r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 flipV="1">
              <a:off x="4124325" y="3090863"/>
              <a:ext cx="0" cy="60801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17" name="Group 116"/>
          <p:cNvGrpSpPr/>
          <p:nvPr>
            <p:custDataLst>
              <p:tags r:id="rId44"/>
            </p:custDataLst>
          </p:nvPr>
        </p:nvGrpSpPr>
        <p:grpSpPr>
          <a:xfrm>
            <a:off x="4703763" y="2630488"/>
            <a:ext cx="804862" cy="1068387"/>
            <a:chOff x="4703763" y="2630488"/>
            <a:chExt cx="804862" cy="1068387"/>
          </a:xfrm>
        </p:grpSpPr>
        <p:sp>
          <p:nvSpPr>
            <p:cNvPr id="34" name="Text Box 32"/>
            <p:cNvSpPr txBox="1">
              <a:spLocks noChangeArrowheads="1"/>
            </p:cNvSpPr>
            <p:nvPr/>
          </p:nvSpPr>
          <p:spPr bwMode="auto">
            <a:xfrm>
              <a:off x="4703763" y="2630488"/>
              <a:ext cx="779462" cy="36988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3600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</a:pPr>
              <a:r>
                <a:rPr lang="en-GB" sz="800">
                  <a:latin typeface="Arial" pitchFamily="34" charset="0"/>
                </a:rPr>
                <a:t>Sugar </a:t>
              </a:r>
              <a:br>
                <a:rPr lang="en-GB" sz="800">
                  <a:latin typeface="Arial" pitchFamily="34" charset="0"/>
                </a:rPr>
              </a:br>
              <a:r>
                <a:rPr lang="en-GB" sz="800">
                  <a:latin typeface="Arial" pitchFamily="34" charset="0"/>
                </a:rPr>
                <a:t>interim</a:t>
              </a:r>
              <a:br>
                <a:rPr lang="en-GB" sz="800">
                  <a:latin typeface="Arial" pitchFamily="34" charset="0"/>
                </a:rPr>
              </a:br>
              <a:r>
                <a:rPr lang="en-GB" sz="800">
                  <a:latin typeface="Arial" pitchFamily="34" charset="0"/>
                </a:rPr>
                <a:t>results</a:t>
              </a:r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 flipV="1">
              <a:off x="5508625" y="2646363"/>
              <a:ext cx="0" cy="105251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18" name="Group 117"/>
          <p:cNvGrpSpPr/>
          <p:nvPr>
            <p:custDataLst>
              <p:tags r:id="rId45"/>
            </p:custDataLst>
          </p:nvPr>
        </p:nvGrpSpPr>
        <p:grpSpPr>
          <a:xfrm>
            <a:off x="6319838" y="2401888"/>
            <a:ext cx="804862" cy="1296987"/>
            <a:chOff x="6319838" y="2401888"/>
            <a:chExt cx="804862" cy="1296987"/>
          </a:xfrm>
        </p:grpSpPr>
        <p:sp>
          <p:nvSpPr>
            <p:cNvPr id="40" name="Text Box 40"/>
            <p:cNvSpPr txBox="1">
              <a:spLocks noChangeArrowheads="1"/>
            </p:cNvSpPr>
            <p:nvPr/>
          </p:nvSpPr>
          <p:spPr bwMode="auto">
            <a:xfrm>
              <a:off x="6345238" y="2401888"/>
              <a:ext cx="779462" cy="123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Sugar year end</a:t>
              </a:r>
            </a:p>
          </p:txBody>
        </p:sp>
        <p:sp>
          <p:nvSpPr>
            <p:cNvPr id="41" name="Line 41"/>
            <p:cNvSpPr>
              <a:spLocks noChangeShapeType="1"/>
            </p:cNvSpPr>
            <p:nvPr/>
          </p:nvSpPr>
          <p:spPr bwMode="auto">
            <a:xfrm flipV="1">
              <a:off x="6319838" y="2417763"/>
              <a:ext cx="0" cy="128111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19" name="Group 118"/>
          <p:cNvGrpSpPr/>
          <p:nvPr>
            <p:custDataLst>
              <p:tags r:id="rId46"/>
            </p:custDataLst>
          </p:nvPr>
        </p:nvGrpSpPr>
        <p:grpSpPr>
          <a:xfrm>
            <a:off x="6738938" y="3074988"/>
            <a:ext cx="804862" cy="623887"/>
            <a:chOff x="6738938" y="3074988"/>
            <a:chExt cx="804862" cy="623887"/>
          </a:xfrm>
        </p:grpSpPr>
        <p:sp>
          <p:nvSpPr>
            <p:cNvPr id="43" name="Text Box 43"/>
            <p:cNvSpPr txBox="1">
              <a:spLocks noChangeArrowheads="1"/>
            </p:cNvSpPr>
            <p:nvPr/>
          </p:nvSpPr>
          <p:spPr bwMode="auto">
            <a:xfrm>
              <a:off x="6764338" y="3074988"/>
              <a:ext cx="779462" cy="246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Sweet</a:t>
              </a:r>
            </a:p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AGM</a:t>
              </a:r>
            </a:p>
          </p:txBody>
        </p:sp>
        <p:sp>
          <p:nvSpPr>
            <p:cNvPr id="44" name="Line 44"/>
            <p:cNvSpPr>
              <a:spLocks noChangeShapeType="1"/>
            </p:cNvSpPr>
            <p:nvPr/>
          </p:nvSpPr>
          <p:spPr bwMode="auto">
            <a:xfrm flipV="1">
              <a:off x="6738938" y="3090863"/>
              <a:ext cx="0" cy="60801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20" name="Group 119"/>
          <p:cNvGrpSpPr/>
          <p:nvPr>
            <p:custDataLst>
              <p:tags r:id="rId47"/>
            </p:custDataLst>
          </p:nvPr>
        </p:nvGrpSpPr>
        <p:grpSpPr>
          <a:xfrm>
            <a:off x="7254875" y="1863725"/>
            <a:ext cx="804863" cy="1835150"/>
            <a:chOff x="7254875" y="1863725"/>
            <a:chExt cx="804863" cy="1835150"/>
          </a:xfrm>
        </p:grpSpPr>
        <p:sp>
          <p:nvSpPr>
            <p:cNvPr id="46" name="Text Box 46"/>
            <p:cNvSpPr txBox="1">
              <a:spLocks noChangeArrowheads="1"/>
            </p:cNvSpPr>
            <p:nvPr/>
          </p:nvSpPr>
          <p:spPr bwMode="auto">
            <a:xfrm>
              <a:off x="7280275" y="1863725"/>
              <a:ext cx="779463" cy="2460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Sugar results</a:t>
              </a:r>
            </a:p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published</a:t>
              </a:r>
            </a:p>
          </p:txBody>
        </p:sp>
        <p:sp>
          <p:nvSpPr>
            <p:cNvPr id="47" name="Line 47"/>
            <p:cNvSpPr>
              <a:spLocks noChangeShapeType="1"/>
            </p:cNvSpPr>
            <p:nvPr/>
          </p:nvSpPr>
          <p:spPr bwMode="auto">
            <a:xfrm flipV="1">
              <a:off x="7254875" y="1879600"/>
              <a:ext cx="0" cy="1819275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21" name="Group 120"/>
          <p:cNvGrpSpPr/>
          <p:nvPr>
            <p:custDataLst>
              <p:tags r:id="rId48"/>
            </p:custDataLst>
          </p:nvPr>
        </p:nvGrpSpPr>
        <p:grpSpPr>
          <a:xfrm>
            <a:off x="7539038" y="2630488"/>
            <a:ext cx="804862" cy="1068387"/>
            <a:chOff x="7539038" y="2630488"/>
            <a:chExt cx="804862" cy="1068387"/>
          </a:xfrm>
        </p:grpSpPr>
        <p:sp>
          <p:nvSpPr>
            <p:cNvPr id="49" name="Text Box 49"/>
            <p:cNvSpPr txBox="1">
              <a:spLocks noChangeArrowheads="1"/>
            </p:cNvSpPr>
            <p:nvPr/>
          </p:nvSpPr>
          <p:spPr bwMode="auto">
            <a:xfrm>
              <a:off x="7564438" y="2630488"/>
              <a:ext cx="779462" cy="246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Sweet interim</a:t>
              </a:r>
            </a:p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results</a:t>
              </a:r>
            </a:p>
          </p:txBody>
        </p:sp>
        <p:sp>
          <p:nvSpPr>
            <p:cNvPr id="50" name="Line 50"/>
            <p:cNvSpPr>
              <a:spLocks noChangeShapeType="1"/>
            </p:cNvSpPr>
            <p:nvPr/>
          </p:nvSpPr>
          <p:spPr bwMode="auto">
            <a:xfrm flipV="1">
              <a:off x="7539038" y="2646363"/>
              <a:ext cx="0" cy="105251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122" name="Group 121"/>
          <p:cNvGrpSpPr/>
          <p:nvPr>
            <p:custDataLst>
              <p:tags r:id="rId49"/>
            </p:custDataLst>
          </p:nvPr>
        </p:nvGrpSpPr>
        <p:grpSpPr>
          <a:xfrm>
            <a:off x="7843838" y="3074988"/>
            <a:ext cx="804862" cy="623887"/>
            <a:chOff x="7843838" y="3074988"/>
            <a:chExt cx="804862" cy="623887"/>
          </a:xfrm>
        </p:grpSpPr>
        <p:sp>
          <p:nvSpPr>
            <p:cNvPr id="52" name="Text Box 52"/>
            <p:cNvSpPr txBox="1">
              <a:spLocks noChangeArrowheads="1"/>
            </p:cNvSpPr>
            <p:nvPr/>
          </p:nvSpPr>
          <p:spPr bwMode="auto">
            <a:xfrm>
              <a:off x="7869238" y="3074988"/>
              <a:ext cx="779462" cy="2460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Sugar</a:t>
              </a:r>
            </a:p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AGM</a:t>
              </a:r>
            </a:p>
          </p:txBody>
        </p:sp>
        <p:sp>
          <p:nvSpPr>
            <p:cNvPr id="53" name="Line 53"/>
            <p:cNvSpPr>
              <a:spLocks noChangeShapeType="1"/>
            </p:cNvSpPr>
            <p:nvPr/>
          </p:nvSpPr>
          <p:spPr bwMode="auto">
            <a:xfrm flipV="1">
              <a:off x="7843838" y="3090863"/>
              <a:ext cx="0" cy="60801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grpSp>
        <p:nvGrpSpPr>
          <p:cNvPr id="54" name="Group 54"/>
          <p:cNvGrpSpPr>
            <a:grpSpLocks/>
          </p:cNvGrpSpPr>
          <p:nvPr>
            <p:custDataLst>
              <p:tags r:id="rId50"/>
            </p:custDataLst>
          </p:nvPr>
        </p:nvGrpSpPr>
        <p:grpSpPr bwMode="auto">
          <a:xfrm>
            <a:off x="4881563" y="1965329"/>
            <a:ext cx="804862" cy="1768479"/>
            <a:chOff x="3074" y="1238"/>
            <a:chExt cx="507" cy="1114"/>
          </a:xfrm>
        </p:grpSpPr>
        <p:sp>
          <p:nvSpPr>
            <p:cNvPr id="55" name="Line 55"/>
            <p:cNvSpPr>
              <a:spLocks noChangeShapeType="1"/>
            </p:cNvSpPr>
            <p:nvPr/>
          </p:nvSpPr>
          <p:spPr bwMode="auto">
            <a:xfrm flipV="1">
              <a:off x="3581" y="1248"/>
              <a:ext cx="0" cy="1104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  <p:sp>
          <p:nvSpPr>
            <p:cNvPr id="56" name="Text Box 56"/>
            <p:cNvSpPr txBox="1">
              <a:spLocks noChangeArrowheads="1"/>
            </p:cNvSpPr>
            <p:nvPr/>
          </p:nvSpPr>
          <p:spPr bwMode="auto">
            <a:xfrm>
              <a:off x="3074" y="1238"/>
              <a:ext cx="491" cy="1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3600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r"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Sweet year end</a:t>
              </a:r>
            </a:p>
          </p:txBody>
        </p:sp>
      </p:grpSp>
      <p:sp>
        <p:nvSpPr>
          <p:cNvPr id="68" name="Rectangle 68"/>
          <p:cNvSpPr>
            <a:spLocks noChangeArrowheads="1"/>
          </p:cNvSpPr>
          <p:nvPr>
            <p:custDataLst>
              <p:tags r:id="rId51"/>
            </p:custDataLst>
          </p:nvPr>
        </p:nvSpPr>
        <p:spPr bwMode="gray">
          <a:xfrm>
            <a:off x="5713413" y="3805238"/>
            <a:ext cx="315913" cy="2301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J</a:t>
            </a:r>
          </a:p>
        </p:txBody>
      </p:sp>
      <p:sp>
        <p:nvSpPr>
          <p:cNvPr id="75" name="Rectangle 75"/>
          <p:cNvSpPr>
            <a:spLocks noChangeArrowheads="1"/>
          </p:cNvSpPr>
          <p:nvPr>
            <p:custDataLst>
              <p:tags r:id="rId52"/>
            </p:custDataLst>
          </p:nvPr>
        </p:nvSpPr>
        <p:spPr bwMode="gray">
          <a:xfrm>
            <a:off x="5402263" y="3805238"/>
            <a:ext cx="315913" cy="230188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r">
              <a:lnSpc>
                <a:spcPct val="100000"/>
              </a:lnSpc>
              <a:spcBef>
                <a:spcPct val="0"/>
              </a:spcBef>
            </a:pPr>
            <a:r>
              <a:rPr lang="en-GB" sz="900">
                <a:latin typeface="Arial" pitchFamily="34" charset="0"/>
              </a:rPr>
              <a:t>D</a:t>
            </a:r>
          </a:p>
        </p:txBody>
      </p:sp>
      <p:sp>
        <p:nvSpPr>
          <p:cNvPr id="82" name="Rectangle 82"/>
          <p:cNvSpPr>
            <a:spLocks noChangeArrowheads="1"/>
          </p:cNvSpPr>
          <p:nvPr>
            <p:custDataLst>
              <p:tags r:id="rId53"/>
            </p:custDataLst>
          </p:nvPr>
        </p:nvSpPr>
        <p:spPr bwMode="gray">
          <a:xfrm>
            <a:off x="5715000" y="3584575"/>
            <a:ext cx="3733800" cy="230188"/>
          </a:xfrm>
          <a:prstGeom prst="rect">
            <a:avLst/>
          </a:prstGeom>
          <a:solidFill>
            <a:srgbClr val="848FA0"/>
          </a:solidFill>
          <a:ln w="6350"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0"/>
              </a:spcBef>
              <a:tabLst>
                <a:tab pos="952500" algn="l"/>
              </a:tabLst>
            </a:pPr>
            <a:r>
              <a:rPr lang="en-GB" sz="900" b="1">
                <a:solidFill>
                  <a:schemeClr val="bg1"/>
                </a:solidFill>
                <a:latin typeface="Arial" pitchFamily="34" charset="0"/>
              </a:rPr>
              <a:t>2004</a:t>
            </a:r>
          </a:p>
        </p:txBody>
      </p:sp>
      <p:sp>
        <p:nvSpPr>
          <p:cNvPr id="83" name="Rectangle 83"/>
          <p:cNvSpPr>
            <a:spLocks noChangeArrowheads="1"/>
          </p:cNvSpPr>
          <p:nvPr>
            <p:custDataLst>
              <p:tags r:id="rId54"/>
            </p:custDataLst>
          </p:nvPr>
        </p:nvSpPr>
        <p:spPr bwMode="invGray">
          <a:xfrm>
            <a:off x="1981200" y="3584575"/>
            <a:ext cx="3733800" cy="230188"/>
          </a:xfrm>
          <a:prstGeom prst="rect">
            <a:avLst/>
          </a:prstGeom>
          <a:solidFill>
            <a:srgbClr val="848FA0"/>
          </a:solidFill>
          <a:ln w="6350">
            <a:noFill/>
          </a:ln>
          <a:effectLst/>
        </p:spPr>
        <p:txBody>
          <a:bodyPr lIns="72000" tIns="72000" rIns="72000" bIns="72000" anchor="ctr"/>
          <a:lstStyle/>
          <a:p>
            <a:pPr>
              <a:lnSpc>
                <a:spcPct val="100000"/>
              </a:lnSpc>
              <a:spcBef>
                <a:spcPct val="0"/>
              </a:spcBef>
              <a:tabLst>
                <a:tab pos="2286000" algn="r"/>
              </a:tabLst>
            </a:pPr>
            <a:r>
              <a:rPr lang="en-GB" sz="900" b="1">
                <a:solidFill>
                  <a:schemeClr val="bg1"/>
                </a:solidFill>
                <a:latin typeface="Arial" pitchFamily="34" charset="0"/>
              </a:rPr>
              <a:t>2003</a:t>
            </a:r>
          </a:p>
        </p:txBody>
      </p:sp>
      <p:grpSp>
        <p:nvGrpSpPr>
          <p:cNvPr id="110" name="Group 109"/>
          <p:cNvGrpSpPr/>
          <p:nvPr>
            <p:custDataLst>
              <p:tags r:id="rId55"/>
            </p:custDataLst>
          </p:nvPr>
        </p:nvGrpSpPr>
        <p:grpSpPr>
          <a:xfrm>
            <a:off x="6013450" y="1963739"/>
            <a:ext cx="804863" cy="1617662"/>
            <a:chOff x="6013450" y="1963738"/>
            <a:chExt cx="804863" cy="1735137"/>
          </a:xfrm>
        </p:grpSpPr>
        <p:sp>
          <p:nvSpPr>
            <p:cNvPr id="37" name="Text Box 37"/>
            <p:cNvSpPr txBox="1">
              <a:spLocks noChangeArrowheads="1"/>
            </p:cNvSpPr>
            <p:nvPr/>
          </p:nvSpPr>
          <p:spPr bwMode="auto">
            <a:xfrm>
              <a:off x="6038850" y="1963738"/>
              <a:ext cx="779463" cy="123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A2B2D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0" rIns="0" bIns="0">
              <a:spAutoFit/>
            </a:bodyPr>
            <a:lstStyle>
              <a:lvl1pPr>
                <a:defRPr sz="10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 sz="10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 sz="10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 sz="1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 sz="1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ct val="1000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spcBef>
                  <a:spcPct val="0"/>
                </a:spcBef>
              </a:pPr>
              <a:r>
                <a:rPr lang="en-GB" sz="800" dirty="0">
                  <a:latin typeface="Arial" pitchFamily="34" charset="0"/>
                </a:rPr>
                <a:t>Sweet results</a:t>
              </a:r>
            </a:p>
          </p:txBody>
        </p:sp>
        <p:sp>
          <p:nvSpPr>
            <p:cNvPr id="38" name="Line 38"/>
            <p:cNvSpPr>
              <a:spLocks noChangeShapeType="1"/>
            </p:cNvSpPr>
            <p:nvPr/>
          </p:nvSpPr>
          <p:spPr bwMode="auto">
            <a:xfrm flipV="1">
              <a:off x="6013450" y="1979613"/>
              <a:ext cx="0" cy="171926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0" rIns="0" bIns="0" anchor="ctr"/>
            <a:lstStyle/>
            <a:p>
              <a:endParaRPr lang="en-GB">
                <a:latin typeface="Arial" pitchFamily="34" charset="0"/>
              </a:endParaRPr>
            </a:p>
          </p:txBody>
        </p:sp>
      </p:grpSp>
      <p:cxnSp>
        <p:nvCxnSpPr>
          <p:cNvPr id="104" name="Straight Connector 103"/>
          <p:cNvCxnSpPr/>
          <p:nvPr>
            <p:custDataLst>
              <p:tags r:id="rId56"/>
            </p:custDataLst>
          </p:nvPr>
        </p:nvCxnSpPr>
        <p:spPr bwMode="auto">
          <a:xfrm>
            <a:off x="5721350" y="3584575"/>
            <a:ext cx="0" cy="23040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36" name="Text Box 34"/>
          <p:cNvSpPr txBox="1"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457200" y="2550160"/>
            <a:ext cx="1524000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28800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105000"/>
              </a:lnSpc>
              <a:spcBef>
                <a:spcPct val="0"/>
              </a:spcBef>
            </a:pPr>
            <a:r>
              <a:rPr lang="en-GB" b="1" dirty="0"/>
              <a:t>Events</a:t>
            </a:r>
          </a:p>
        </p:txBody>
      </p:sp>
      <p:sp>
        <p:nvSpPr>
          <p:cNvPr id="137" name="Text Box 35"/>
          <p:cNvSpPr txBox="1"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457200" y="4902200"/>
            <a:ext cx="1524000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28800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>
              <a:lnSpc>
                <a:spcPct val="105000"/>
              </a:lnSpc>
              <a:spcBef>
                <a:spcPct val="0"/>
              </a:spcBef>
            </a:pPr>
            <a:r>
              <a:rPr lang="en-GB" b="1" dirty="0"/>
              <a:t>Windows</a:t>
            </a:r>
          </a:p>
        </p:txBody>
      </p:sp>
      <p:sp>
        <p:nvSpPr>
          <p:cNvPr id="99" name="shpChapterHeading"/>
          <p:cNvSpPr txBox="1"/>
          <p:nvPr>
            <p:custDataLst>
              <p:tags r:id="rId59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5952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/>
              <a:t>37 Timetables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GB" dirty="0"/>
              <a:t>Transaction process timetable with side headings</a:t>
            </a:r>
          </a:p>
        </p:txBody>
      </p:sp>
      <p:sp>
        <p:nvSpPr>
          <p:cNvPr id="6" name="Text Box 4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57200" y="2467610"/>
            <a:ext cx="1524000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28800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105000"/>
              </a:lnSpc>
              <a:spcBef>
                <a:spcPct val="0"/>
              </a:spcBef>
            </a:pPr>
            <a:r>
              <a:rPr lang="en-US" b="1" dirty="0"/>
              <a:t>Corporate Finance</a:t>
            </a:r>
            <a:endParaRPr lang="en-GB" b="1" dirty="0"/>
          </a:p>
        </p:txBody>
      </p:sp>
      <p:sp>
        <p:nvSpPr>
          <p:cNvPr id="7" name="Text Box 5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57200" y="3811270"/>
            <a:ext cx="15240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28800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105000"/>
              </a:lnSpc>
              <a:spcBef>
                <a:spcPct val="0"/>
              </a:spcBef>
            </a:pPr>
            <a:r>
              <a:rPr lang="en-US" b="1" dirty="0"/>
              <a:t>Equity Capital Markets</a:t>
            </a:r>
            <a:endParaRPr lang="en-GB" b="1" dirty="0"/>
          </a:p>
        </p:txBody>
      </p:sp>
      <p:sp>
        <p:nvSpPr>
          <p:cNvPr id="8" name="Text Box 6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57200" y="5134610"/>
            <a:ext cx="15240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28800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105000"/>
              </a:lnSpc>
              <a:spcBef>
                <a:spcPct val="0"/>
              </a:spcBef>
            </a:pPr>
            <a:r>
              <a:rPr lang="en-US" b="1" dirty="0"/>
              <a:t>Research Sales </a:t>
            </a:r>
            <a:br>
              <a:rPr lang="en-US" b="1" dirty="0"/>
            </a:br>
            <a:r>
              <a:rPr lang="en-US" b="1" dirty="0"/>
              <a:t>&amp; Trading</a:t>
            </a:r>
            <a:endParaRPr lang="en-GB" b="1" dirty="0"/>
          </a:p>
        </p:txBody>
      </p:sp>
      <p:sp>
        <p:nvSpPr>
          <p:cNvPr id="9" name="Text Box 7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57200" y="1752600"/>
            <a:ext cx="1524000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28800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105000"/>
              </a:lnSpc>
              <a:spcBef>
                <a:spcPct val="0"/>
              </a:spcBef>
            </a:pPr>
            <a:r>
              <a:rPr lang="en-US" b="1"/>
              <a:t>Week</a:t>
            </a:r>
            <a:endParaRPr lang="en-GB" b="1"/>
          </a:p>
        </p:txBody>
      </p:sp>
      <p:sp>
        <p:nvSpPr>
          <p:cNvPr id="10" name="Text Box 8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57200" y="1524000"/>
            <a:ext cx="1524000" cy="160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28800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1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lnSpc>
                <a:spcPct val="105000"/>
              </a:lnSpc>
              <a:spcBef>
                <a:spcPct val="0"/>
              </a:spcBef>
            </a:pPr>
            <a:r>
              <a:rPr lang="en-US" b="1"/>
              <a:t>Month</a:t>
            </a:r>
            <a:endParaRPr lang="en-GB" b="1"/>
          </a:p>
        </p:txBody>
      </p:sp>
      <p:graphicFrame>
        <p:nvGraphicFramePr>
          <p:cNvPr id="11" name="Object 9"/>
          <p:cNvGraphicFramePr>
            <a:graphicFrameLocks noChangeAspect="1"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999342746"/>
              </p:ext>
            </p:extLst>
          </p:nvPr>
        </p:nvGraphicFramePr>
        <p:xfrm>
          <a:off x="1981200" y="1524000"/>
          <a:ext cx="7145338" cy="421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Worksheet" r:id="rId13" imgW="7458196" imgH="4429070" progId="Excel.Sheet.8">
                  <p:embed/>
                </p:oleObj>
              </mc:Choice>
              <mc:Fallback>
                <p:oleObj name="Worksheet" r:id="rId13" imgW="7458196" imgH="4429070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524000"/>
                        <a:ext cx="7145338" cy="4216400"/>
                      </a:xfrm>
                      <a:prstGeom prst="rect">
                        <a:avLst/>
                      </a:prstGeom>
                      <a:solidFill>
                        <a:srgbClr val="F0F4D4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shpChapterHeading"/>
          <p:cNvSpPr txBox="1"/>
          <p:nvPr>
            <p:custDataLst>
              <p:tags r:id="rId11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6906272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/>
              <a:t>39 Timetables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GB" dirty="0"/>
              <a:t>Indicative timetable with detailed row titles and numbering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custDataLst>
              <p:tags r:id="rId5"/>
            </p:custDataLst>
            <p:extLst>
              <p:ext uri="{D42A27DB-BD31-4B8C-83A1-F6EECF244321}">
                <p14:modId xmlns:p14="http://schemas.microsoft.com/office/powerpoint/2010/main" val="3562333396"/>
              </p:ext>
            </p:extLst>
          </p:nvPr>
        </p:nvGraphicFramePr>
        <p:xfrm>
          <a:off x="1978660" y="1524000"/>
          <a:ext cx="7483475" cy="455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Worksheet" r:id="rId8" imgW="7482783" imgH="4556678" progId="Excel.Sheet.8">
                  <p:embed/>
                </p:oleObj>
              </mc:Choice>
              <mc:Fallback>
                <p:oleObj name="Worksheet" r:id="rId8" imgW="7482783" imgH="4556678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8660" y="1524000"/>
                        <a:ext cx="7483475" cy="4556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6350">
                            <a:solidFill>
                              <a:schemeClr val="tx1"/>
                            </a:solidFill>
                            <a:miter lim="800000"/>
                            <a:headEnd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hpChapterHeading"/>
          <p:cNvSpPr txBox="1"/>
          <p:nvPr>
            <p:custDataLst>
              <p:tags r:id="rId6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0260531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40 Timetable</a:t>
            </a:r>
            <a:endParaRPr lang="en-US" dirty="0"/>
          </a:p>
        </p:txBody>
      </p:sp>
      <p:sp>
        <p:nvSpPr>
          <p:cNvPr id="46" name="Rectangle 38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0565" y="1524000"/>
            <a:ext cx="7468235" cy="230188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36000" bIns="0" anchor="ctr"/>
          <a:lstStyle/>
          <a:p>
            <a:pPr algn="l"/>
            <a:r>
              <a:rPr lang="en-US" b="1">
                <a:solidFill>
                  <a:schemeClr val="bg1"/>
                </a:solidFill>
                <a:latin typeface="+mn-lt"/>
              </a:rPr>
              <a:t>[ ]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8" name="shpChapterHeading"/>
          <p:cNvSpPr txBox="1"/>
          <p:nvPr>
            <p:custDataLst>
              <p:tags r:id="rId4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10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52" name="Rectangle 2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980565" y="2096038"/>
            <a:ext cx="2078958" cy="3749557"/>
          </a:xfrm>
          <a:prstGeom prst="rect">
            <a:avLst/>
          </a:prstGeom>
          <a:solidFill>
            <a:srgbClr val="F0F4D4"/>
          </a:solidFill>
          <a:ln>
            <a:noFill/>
          </a:ln>
          <a:effectLst/>
        </p:spPr>
        <p:txBody>
          <a:bodyPr lIns="0" tIns="0" rIns="0" bIns="0" anchor="ctr"/>
          <a:lstStyle/>
          <a:p>
            <a:pPr>
              <a:lnSpc>
                <a:spcPct val="70000"/>
              </a:lnSpc>
              <a:spcBef>
                <a:spcPct val="30000"/>
              </a:spcBef>
              <a:buClr>
                <a:srgbClr val="333399"/>
              </a:buClr>
              <a:buFont typeface="Wingdings 3" pitchFamily="18" charset="2"/>
              <a:buNone/>
            </a:pPr>
            <a:endParaRPr lang="en-US" sz="800" b="1">
              <a:latin typeface="+mn-lt"/>
            </a:endParaRPr>
          </a:p>
        </p:txBody>
      </p:sp>
      <p:cxnSp>
        <p:nvCxnSpPr>
          <p:cNvPr id="53" name="AutoShape 29"/>
          <p:cNvCxnSpPr>
            <a:cxnSpLocks noChangeShapeType="1"/>
            <a:stCxn id="68" idx="3"/>
            <a:endCxn id="62" idx="1"/>
          </p:cNvCxnSpPr>
          <p:nvPr>
            <p:custDataLst>
              <p:tags r:id="rId7"/>
            </p:custDataLst>
          </p:nvPr>
        </p:nvCxnSpPr>
        <p:spPr bwMode="gray">
          <a:xfrm>
            <a:off x="4005581" y="2315600"/>
            <a:ext cx="219644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4" name="AutoShape 30"/>
          <p:cNvCxnSpPr>
            <a:cxnSpLocks noChangeShapeType="1"/>
            <a:stCxn id="69" idx="3"/>
            <a:endCxn id="63" idx="1"/>
          </p:cNvCxnSpPr>
          <p:nvPr>
            <p:custDataLst>
              <p:tags r:id="rId8"/>
            </p:custDataLst>
          </p:nvPr>
        </p:nvCxnSpPr>
        <p:spPr bwMode="gray">
          <a:xfrm>
            <a:off x="4005581" y="2800158"/>
            <a:ext cx="75684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5" name="AutoShape 31"/>
          <p:cNvCxnSpPr>
            <a:cxnSpLocks noChangeShapeType="1"/>
            <a:stCxn id="72" idx="3"/>
            <a:endCxn id="67" idx="1"/>
          </p:cNvCxnSpPr>
          <p:nvPr>
            <p:custDataLst>
              <p:tags r:id="rId9"/>
            </p:custDataLst>
          </p:nvPr>
        </p:nvCxnSpPr>
        <p:spPr bwMode="gray">
          <a:xfrm>
            <a:off x="4005581" y="3283216"/>
            <a:ext cx="1476541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AutoShape 32"/>
          <p:cNvCxnSpPr>
            <a:cxnSpLocks noChangeShapeType="1"/>
            <a:stCxn id="70" idx="3"/>
            <a:endCxn id="64" idx="1"/>
          </p:cNvCxnSpPr>
          <p:nvPr>
            <p:custDataLst>
              <p:tags r:id="rId10"/>
            </p:custDataLst>
          </p:nvPr>
        </p:nvCxnSpPr>
        <p:spPr bwMode="gray">
          <a:xfrm>
            <a:off x="4005581" y="3767772"/>
            <a:ext cx="2012152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" name="AutoShape 33"/>
          <p:cNvCxnSpPr>
            <a:cxnSpLocks noChangeShapeType="1"/>
            <a:stCxn id="74" idx="3"/>
            <a:endCxn id="73" idx="1"/>
          </p:cNvCxnSpPr>
          <p:nvPr>
            <p:custDataLst>
              <p:tags r:id="rId11"/>
            </p:custDataLst>
          </p:nvPr>
        </p:nvCxnSpPr>
        <p:spPr bwMode="gray">
          <a:xfrm>
            <a:off x="4005581" y="4252331"/>
            <a:ext cx="2733438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AutoShape 34"/>
          <p:cNvCxnSpPr>
            <a:cxnSpLocks noChangeShapeType="1"/>
            <a:stCxn id="76" idx="3"/>
            <a:endCxn id="75" idx="1"/>
          </p:cNvCxnSpPr>
          <p:nvPr>
            <p:custDataLst>
              <p:tags r:id="rId12"/>
            </p:custDataLst>
          </p:nvPr>
        </p:nvCxnSpPr>
        <p:spPr bwMode="gray">
          <a:xfrm>
            <a:off x="4005581" y="4736889"/>
            <a:ext cx="3363472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9" name="AutoShape 35"/>
          <p:cNvCxnSpPr>
            <a:cxnSpLocks noChangeShapeType="1"/>
            <a:stCxn id="71" idx="3"/>
            <a:endCxn id="61" idx="1"/>
          </p:cNvCxnSpPr>
          <p:nvPr>
            <p:custDataLst>
              <p:tags r:id="rId13"/>
            </p:custDataLst>
          </p:nvPr>
        </p:nvCxnSpPr>
        <p:spPr bwMode="gray">
          <a:xfrm>
            <a:off x="4005581" y="5701879"/>
            <a:ext cx="141089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0" name="AutoShape 36"/>
          <p:cNvCxnSpPr>
            <a:cxnSpLocks noChangeShapeType="1"/>
            <a:stCxn id="78" idx="3"/>
            <a:endCxn id="77" idx="1"/>
          </p:cNvCxnSpPr>
          <p:nvPr>
            <p:custDataLst>
              <p:tags r:id="rId14"/>
            </p:custDataLst>
          </p:nvPr>
        </p:nvCxnSpPr>
        <p:spPr bwMode="gray">
          <a:xfrm>
            <a:off x="4005581" y="5227072"/>
            <a:ext cx="4869527" cy="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" name="Rectangle 3"/>
          <p:cNvSpPr>
            <a:spLocks noChangeArrowheads="1"/>
          </p:cNvSpPr>
          <p:nvPr>
            <p:custDataLst>
              <p:tags r:id="rId15"/>
            </p:custDataLst>
          </p:nvPr>
        </p:nvSpPr>
        <p:spPr bwMode="gray">
          <a:xfrm>
            <a:off x="4146670" y="5557111"/>
            <a:ext cx="5222788" cy="28953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0" bIns="0" anchor="ctr"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62" name="Rectangle 4"/>
          <p:cNvSpPr>
            <a:spLocks noChangeArrowheads="1"/>
          </p:cNvSpPr>
          <p:nvPr>
            <p:custDataLst>
              <p:tags r:id="rId16"/>
            </p:custDataLst>
          </p:nvPr>
        </p:nvSpPr>
        <p:spPr bwMode="gray">
          <a:xfrm>
            <a:off x="4225225" y="2170833"/>
            <a:ext cx="1550490" cy="289534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0" bIns="0" anchor="ctr"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800" b="1" dirty="0">
                <a:latin typeface="+mn-lt"/>
              </a:rPr>
              <a:t>[ ]</a:t>
            </a:r>
          </a:p>
        </p:txBody>
      </p:sp>
      <p:sp>
        <p:nvSpPr>
          <p:cNvPr id="63" name="Rectangle 5"/>
          <p:cNvSpPr>
            <a:spLocks noChangeArrowheads="1"/>
          </p:cNvSpPr>
          <p:nvPr>
            <p:custDataLst>
              <p:tags r:id="rId17"/>
            </p:custDataLst>
          </p:nvPr>
        </p:nvSpPr>
        <p:spPr bwMode="gray">
          <a:xfrm>
            <a:off x="4762422" y="2655390"/>
            <a:ext cx="1550491" cy="28953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0" bIns="0" anchor="ctr"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64" name="Rectangle 6"/>
          <p:cNvSpPr>
            <a:spLocks noChangeArrowheads="1"/>
          </p:cNvSpPr>
          <p:nvPr>
            <p:custDataLst>
              <p:tags r:id="rId18"/>
            </p:custDataLst>
          </p:nvPr>
        </p:nvSpPr>
        <p:spPr bwMode="gray">
          <a:xfrm>
            <a:off x="6017733" y="3623005"/>
            <a:ext cx="1550490" cy="289534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0" bIns="0" anchor="ctr"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65" name="Rectangle 7"/>
          <p:cNvSpPr>
            <a:spLocks noChangeArrowheads="1"/>
          </p:cNvSpPr>
          <p:nvPr>
            <p:custDataLst>
              <p:tags r:id="rId19"/>
            </p:custDataLst>
          </p:nvPr>
        </p:nvSpPr>
        <p:spPr bwMode="gray">
          <a:xfrm>
            <a:off x="1992328" y="1808165"/>
            <a:ext cx="2078958" cy="21752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2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0" bIns="0" anchor="ctr"/>
          <a:lstStyle/>
          <a:p>
            <a:pPr>
              <a:lnSpc>
                <a:spcPct val="70000"/>
              </a:lnSpc>
              <a:spcBef>
                <a:spcPct val="30000"/>
              </a:spcBef>
              <a:buClr>
                <a:srgbClr val="333399"/>
              </a:buClr>
              <a:buFont typeface="Wingdings 3" pitchFamily="18" charset="2"/>
              <a:buNone/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66" name="Rectangle 8"/>
          <p:cNvSpPr>
            <a:spLocks noChangeArrowheads="1"/>
          </p:cNvSpPr>
          <p:nvPr>
            <p:custDataLst>
              <p:tags r:id="rId20"/>
            </p:custDataLst>
          </p:nvPr>
        </p:nvSpPr>
        <p:spPr bwMode="gray">
          <a:xfrm>
            <a:off x="4149049" y="1809664"/>
            <a:ext cx="5299751" cy="217526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accent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0" bIns="0" anchor="ctr"/>
          <a:lstStyle/>
          <a:p>
            <a:pPr>
              <a:lnSpc>
                <a:spcPct val="70000"/>
              </a:lnSpc>
              <a:spcBef>
                <a:spcPct val="30000"/>
              </a:spcBef>
              <a:buClr>
                <a:srgbClr val="333399"/>
              </a:buClr>
              <a:buFont typeface="Wingdings 3" pitchFamily="18" charset="2"/>
              <a:buNone/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67" name="Rectangle 9"/>
          <p:cNvSpPr>
            <a:spLocks noChangeArrowheads="1"/>
          </p:cNvSpPr>
          <p:nvPr>
            <p:custDataLst>
              <p:tags r:id="rId21"/>
            </p:custDataLst>
          </p:nvPr>
        </p:nvSpPr>
        <p:spPr bwMode="gray">
          <a:xfrm>
            <a:off x="5482122" y="3138448"/>
            <a:ext cx="1550490" cy="28953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0" bIns="0" anchor="ctr"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68" name="Rectangle 10"/>
          <p:cNvSpPr>
            <a:spLocks noChangeArrowheads="1"/>
          </p:cNvSpPr>
          <p:nvPr>
            <p:custDataLst>
              <p:tags r:id="rId22"/>
            </p:custDataLst>
          </p:nvPr>
        </p:nvSpPr>
        <p:spPr bwMode="gray">
          <a:xfrm>
            <a:off x="2048820" y="2170833"/>
            <a:ext cx="1956761" cy="289534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18000" bIns="0" anchor="ctr"/>
          <a:lstStyle/>
          <a:p>
            <a:pPr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en-US" sz="800" b="1" dirty="0">
                <a:latin typeface="+mn-lt"/>
              </a:rPr>
              <a:t>[ ]</a:t>
            </a:r>
          </a:p>
        </p:txBody>
      </p:sp>
      <p:sp>
        <p:nvSpPr>
          <p:cNvPr id="69" name="Rectangle 11"/>
          <p:cNvSpPr>
            <a:spLocks noChangeArrowheads="1"/>
          </p:cNvSpPr>
          <p:nvPr>
            <p:custDataLst>
              <p:tags r:id="rId23"/>
            </p:custDataLst>
          </p:nvPr>
        </p:nvSpPr>
        <p:spPr bwMode="gray">
          <a:xfrm>
            <a:off x="2048820" y="2655390"/>
            <a:ext cx="1956761" cy="289535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18000" bIns="0" anchor="ctr"/>
          <a:lstStyle/>
          <a:p>
            <a:pPr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70" name="Rectangle 12"/>
          <p:cNvSpPr>
            <a:spLocks noChangeArrowheads="1"/>
          </p:cNvSpPr>
          <p:nvPr>
            <p:custDataLst>
              <p:tags r:id="rId24"/>
            </p:custDataLst>
          </p:nvPr>
        </p:nvSpPr>
        <p:spPr bwMode="gray">
          <a:xfrm>
            <a:off x="2048820" y="3623005"/>
            <a:ext cx="1956761" cy="289534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18000" bIns="0" anchor="ctr"/>
          <a:lstStyle/>
          <a:p>
            <a:pPr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71" name="Rectangle 13"/>
          <p:cNvSpPr>
            <a:spLocks noChangeArrowheads="1"/>
          </p:cNvSpPr>
          <p:nvPr>
            <p:custDataLst>
              <p:tags r:id="rId25"/>
            </p:custDataLst>
          </p:nvPr>
        </p:nvSpPr>
        <p:spPr bwMode="gray">
          <a:xfrm>
            <a:off x="2048820" y="5557111"/>
            <a:ext cx="1956761" cy="289535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18000" bIns="0" anchor="ctr"/>
          <a:lstStyle/>
          <a:p>
            <a:pPr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72" name="Rectangle 14"/>
          <p:cNvSpPr>
            <a:spLocks noChangeArrowheads="1"/>
          </p:cNvSpPr>
          <p:nvPr>
            <p:custDataLst>
              <p:tags r:id="rId26"/>
            </p:custDataLst>
          </p:nvPr>
        </p:nvSpPr>
        <p:spPr bwMode="gray">
          <a:xfrm>
            <a:off x="2048820" y="3138448"/>
            <a:ext cx="1956761" cy="289535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18000" bIns="0" anchor="ctr"/>
          <a:lstStyle/>
          <a:p>
            <a:pPr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73" name="Rectangle 15"/>
          <p:cNvSpPr>
            <a:spLocks noChangeArrowheads="1"/>
          </p:cNvSpPr>
          <p:nvPr>
            <p:custDataLst>
              <p:tags r:id="rId27"/>
            </p:custDataLst>
          </p:nvPr>
        </p:nvSpPr>
        <p:spPr bwMode="gray">
          <a:xfrm>
            <a:off x="6739019" y="4107563"/>
            <a:ext cx="1550490" cy="289535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0" bIns="0" anchor="ctr"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74" name="Rectangle 16"/>
          <p:cNvSpPr>
            <a:spLocks noChangeArrowheads="1"/>
          </p:cNvSpPr>
          <p:nvPr>
            <p:custDataLst>
              <p:tags r:id="rId28"/>
            </p:custDataLst>
          </p:nvPr>
        </p:nvSpPr>
        <p:spPr bwMode="gray">
          <a:xfrm>
            <a:off x="2048820" y="4107563"/>
            <a:ext cx="1956761" cy="289535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18000" bIns="0" anchor="ctr"/>
          <a:lstStyle/>
          <a:p>
            <a:pPr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75" name="Rectangle 17"/>
          <p:cNvSpPr>
            <a:spLocks noChangeArrowheads="1"/>
          </p:cNvSpPr>
          <p:nvPr>
            <p:custDataLst>
              <p:tags r:id="rId29"/>
            </p:custDataLst>
          </p:nvPr>
        </p:nvSpPr>
        <p:spPr bwMode="gray">
          <a:xfrm>
            <a:off x="7369053" y="4592122"/>
            <a:ext cx="1550491" cy="289534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0" bIns="0" anchor="ctr"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76" name="Rectangle 18"/>
          <p:cNvSpPr>
            <a:spLocks noChangeArrowheads="1"/>
          </p:cNvSpPr>
          <p:nvPr>
            <p:custDataLst>
              <p:tags r:id="rId30"/>
            </p:custDataLst>
          </p:nvPr>
        </p:nvSpPr>
        <p:spPr bwMode="gray">
          <a:xfrm>
            <a:off x="2048820" y="4592122"/>
            <a:ext cx="1956761" cy="289534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18000" bIns="0" anchor="ctr"/>
          <a:lstStyle/>
          <a:p>
            <a:pPr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77" name="AutoShape 19"/>
          <p:cNvSpPr>
            <a:spLocks noChangeArrowheads="1"/>
          </p:cNvSpPr>
          <p:nvPr>
            <p:custDataLst>
              <p:tags r:id="rId31"/>
            </p:custDataLst>
          </p:nvPr>
        </p:nvSpPr>
        <p:spPr bwMode="gray">
          <a:xfrm>
            <a:off x="8875108" y="4972041"/>
            <a:ext cx="539577" cy="510061"/>
          </a:xfrm>
          <a:prstGeom prst="diamond">
            <a:avLst/>
          </a:prstGeom>
          <a:solidFill>
            <a:srgbClr val="A3D4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F59646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800" b="1">
                <a:latin typeface="+mn-lt"/>
              </a:rPr>
              <a:t>[ ]</a:t>
            </a:r>
          </a:p>
        </p:txBody>
      </p:sp>
      <p:sp>
        <p:nvSpPr>
          <p:cNvPr id="78" name="Rectangle 20"/>
          <p:cNvSpPr>
            <a:spLocks noChangeArrowheads="1"/>
          </p:cNvSpPr>
          <p:nvPr>
            <p:custDataLst>
              <p:tags r:id="rId32"/>
            </p:custDataLst>
          </p:nvPr>
        </p:nvSpPr>
        <p:spPr bwMode="gray">
          <a:xfrm>
            <a:off x="2048820" y="5082304"/>
            <a:ext cx="1956761" cy="289535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chemeClr val="folHlink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 lIns="72000" tIns="0" rIns="18000" bIns="0" anchor="ctr"/>
          <a:lstStyle/>
          <a:p>
            <a:pPr>
              <a:lnSpc>
                <a:spcPct val="80000"/>
              </a:lnSpc>
              <a:spcBef>
                <a:spcPct val="0"/>
              </a:spcBef>
              <a:buFont typeface="Wingdings 3" pitchFamily="18" charset="2"/>
              <a:buNone/>
            </a:pPr>
            <a:r>
              <a:rPr lang="en-US" sz="800" b="1">
                <a:latin typeface="+mn-lt"/>
              </a:rPr>
              <a:t>[ ]</a:t>
            </a:r>
          </a:p>
        </p:txBody>
      </p:sp>
      <p:cxnSp>
        <p:nvCxnSpPr>
          <p:cNvPr id="80" name="AutoShape 22"/>
          <p:cNvCxnSpPr>
            <a:cxnSpLocks noChangeShapeType="1"/>
            <a:stCxn id="69" idx="3"/>
            <a:endCxn id="63" idx="1"/>
          </p:cNvCxnSpPr>
          <p:nvPr>
            <p:custDataLst>
              <p:tags r:id="rId33"/>
            </p:custDataLst>
          </p:nvPr>
        </p:nvCxnSpPr>
        <p:spPr bwMode="gray">
          <a:xfrm>
            <a:off x="4005581" y="2800158"/>
            <a:ext cx="756841" cy="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2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1" name="AutoShape 23"/>
          <p:cNvCxnSpPr>
            <a:cxnSpLocks noChangeShapeType="1"/>
            <a:stCxn id="72" idx="3"/>
            <a:endCxn id="67" idx="1"/>
          </p:cNvCxnSpPr>
          <p:nvPr>
            <p:custDataLst>
              <p:tags r:id="rId34"/>
            </p:custDataLst>
          </p:nvPr>
        </p:nvCxnSpPr>
        <p:spPr bwMode="gray">
          <a:xfrm>
            <a:off x="4005581" y="3283216"/>
            <a:ext cx="1476541" cy="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2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2" name="AutoShape 24"/>
          <p:cNvCxnSpPr>
            <a:cxnSpLocks noChangeShapeType="1"/>
            <a:stCxn id="70" idx="3"/>
            <a:endCxn id="64" idx="1"/>
          </p:cNvCxnSpPr>
          <p:nvPr>
            <p:custDataLst>
              <p:tags r:id="rId35"/>
            </p:custDataLst>
          </p:nvPr>
        </p:nvCxnSpPr>
        <p:spPr bwMode="gray">
          <a:xfrm>
            <a:off x="4005581" y="3767772"/>
            <a:ext cx="2012152" cy="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2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3" name="AutoShape 25"/>
          <p:cNvCxnSpPr>
            <a:cxnSpLocks noChangeShapeType="1"/>
            <a:stCxn id="74" idx="3"/>
            <a:endCxn id="73" idx="1"/>
          </p:cNvCxnSpPr>
          <p:nvPr>
            <p:custDataLst>
              <p:tags r:id="rId36"/>
            </p:custDataLst>
          </p:nvPr>
        </p:nvCxnSpPr>
        <p:spPr bwMode="gray">
          <a:xfrm>
            <a:off x="4005581" y="4252331"/>
            <a:ext cx="2733438" cy="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2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4" name="AutoShape 26"/>
          <p:cNvCxnSpPr>
            <a:cxnSpLocks noChangeShapeType="1"/>
            <a:stCxn id="76" idx="3"/>
            <a:endCxn id="75" idx="1"/>
          </p:cNvCxnSpPr>
          <p:nvPr>
            <p:custDataLst>
              <p:tags r:id="rId37"/>
            </p:custDataLst>
          </p:nvPr>
        </p:nvCxnSpPr>
        <p:spPr bwMode="gray">
          <a:xfrm>
            <a:off x="4005581" y="4736889"/>
            <a:ext cx="3363472" cy="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2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5" name="AutoShape 27"/>
          <p:cNvCxnSpPr>
            <a:cxnSpLocks noChangeShapeType="1"/>
            <a:stCxn id="78" idx="3"/>
            <a:endCxn id="77" idx="1"/>
          </p:cNvCxnSpPr>
          <p:nvPr>
            <p:custDataLst>
              <p:tags r:id="rId38"/>
            </p:custDataLst>
          </p:nvPr>
        </p:nvCxnSpPr>
        <p:spPr bwMode="gray">
          <a:xfrm>
            <a:off x="4005581" y="5227072"/>
            <a:ext cx="4869527" cy="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2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6" name="AutoShape 28"/>
          <p:cNvCxnSpPr>
            <a:cxnSpLocks noChangeShapeType="1"/>
            <a:stCxn id="71" idx="3"/>
            <a:endCxn id="61" idx="1"/>
          </p:cNvCxnSpPr>
          <p:nvPr>
            <p:custDataLst>
              <p:tags r:id="rId39"/>
            </p:custDataLst>
          </p:nvPr>
        </p:nvCxnSpPr>
        <p:spPr bwMode="gray">
          <a:xfrm>
            <a:off x="4005581" y="5701879"/>
            <a:ext cx="141089" cy="0"/>
          </a:xfrm>
          <a:prstGeom prst="straightConnector1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2"/>
                </a:solidFill>
                <a:round/>
                <a:headEnd/>
                <a:tailEnd type="triangl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13218540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41 Timetable</a:t>
            </a: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5326" y="1754187"/>
            <a:ext cx="7465207" cy="3833813"/>
          </a:xfrm>
          <a:prstGeom prst="rect">
            <a:avLst/>
          </a:prstGeom>
          <a:solidFill>
            <a:srgbClr val="F0F4D4"/>
          </a:solidFill>
          <a:ln>
            <a:noFill/>
          </a:ln>
          <a:effectLst/>
        </p:spPr>
        <p:txBody>
          <a:bodyPr wrap="none" lIns="72000" tIns="0" rIns="0" bIns="0" anchor="ctr"/>
          <a:lstStyle/>
          <a:p>
            <a:endParaRPr lang="en-US" sz="900" i="1">
              <a:solidFill>
                <a:srgbClr val="292526"/>
              </a:solidFill>
            </a:endParaRPr>
          </a:p>
        </p:txBody>
      </p:sp>
      <p:grpSp>
        <p:nvGrpSpPr>
          <p:cNvPr id="4" name="Group 3"/>
          <p:cNvGrpSpPr/>
          <p:nvPr>
            <p:custDataLst>
              <p:tags r:id="rId4"/>
            </p:custDataLst>
          </p:nvPr>
        </p:nvGrpSpPr>
        <p:grpSpPr>
          <a:xfrm>
            <a:off x="2062480" y="1911350"/>
            <a:ext cx="7316640" cy="2979739"/>
            <a:chOff x="1985327" y="1911350"/>
            <a:chExt cx="7465206" cy="2979739"/>
          </a:xfrm>
        </p:grpSpPr>
        <p:grpSp>
          <p:nvGrpSpPr>
            <p:cNvPr id="6" name="Group 5"/>
            <p:cNvGrpSpPr>
              <a:grpSpLocks/>
            </p:cNvGrpSpPr>
            <p:nvPr>
              <p:custDataLst>
                <p:tags r:id="rId8"/>
              </p:custDataLst>
            </p:nvPr>
          </p:nvGrpSpPr>
          <p:grpSpPr bwMode="auto">
            <a:xfrm>
              <a:off x="2258289" y="2841625"/>
              <a:ext cx="1022022" cy="984250"/>
              <a:chOff x="1423" y="1790"/>
              <a:chExt cx="644" cy="620"/>
            </a:xfrm>
          </p:grpSpPr>
          <p:sp>
            <p:nvSpPr>
              <p:cNvPr id="7" name="Line 6"/>
              <p:cNvSpPr>
                <a:spLocks noChangeShapeType="1"/>
              </p:cNvSpPr>
              <p:nvPr/>
            </p:nvSpPr>
            <p:spPr bwMode="auto">
              <a:xfrm>
                <a:off x="1423" y="1790"/>
                <a:ext cx="0" cy="62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2000" tIns="0" rIns="0" bIns="0" anchor="b"/>
              <a:lstStyle/>
              <a:p>
                <a:endParaRPr lang="en-GB" sz="800">
                  <a:latin typeface="+mn-lt"/>
                </a:endParaRPr>
              </a:p>
            </p:txBody>
          </p:sp>
          <p:sp>
            <p:nvSpPr>
              <p:cNvPr id="8" name="Text Box 7"/>
              <p:cNvSpPr txBox="1">
                <a:spLocks noChangeArrowheads="1"/>
              </p:cNvSpPr>
              <p:nvPr/>
            </p:nvSpPr>
            <p:spPr bwMode="gray">
              <a:xfrm>
                <a:off x="1431" y="1790"/>
                <a:ext cx="636" cy="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hlink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72000" tIns="0" rIns="0" bIns="0">
                <a:spAutoFit/>
              </a:bodyPr>
              <a:lstStyle>
                <a:lvl1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142875" indent="-141288"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273050" indent="-128588"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30000"/>
                  </a:spcBef>
                </a:pPr>
                <a:r>
                  <a:rPr lang="en-US" sz="800" b="1">
                    <a:latin typeface="+mn-lt"/>
                  </a:rPr>
                  <a:t>Date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sz="800">
                    <a:latin typeface="+mn-lt"/>
                  </a:rPr>
                  <a:t>[ ]</a:t>
                </a:r>
              </a:p>
            </p:txBody>
          </p:sp>
        </p:grpSp>
        <p:grpSp>
          <p:nvGrpSpPr>
            <p:cNvPr id="9" name="Group 8"/>
            <p:cNvGrpSpPr>
              <a:grpSpLocks/>
            </p:cNvGrpSpPr>
            <p:nvPr>
              <p:custDataLst>
                <p:tags r:id="rId9"/>
              </p:custDataLst>
            </p:nvPr>
          </p:nvGrpSpPr>
          <p:grpSpPr bwMode="auto">
            <a:xfrm>
              <a:off x="8144441" y="3860800"/>
              <a:ext cx="1234679" cy="914400"/>
              <a:chOff x="5010" y="2432"/>
              <a:chExt cx="778" cy="576"/>
            </a:xfrm>
          </p:grpSpPr>
          <p:sp>
            <p:nvSpPr>
              <p:cNvPr id="10" name="Rectangle 9"/>
              <p:cNvSpPr>
                <a:spLocks noChangeArrowheads="1"/>
              </p:cNvSpPr>
              <p:nvPr/>
            </p:nvSpPr>
            <p:spPr bwMode="gray">
              <a:xfrm>
                <a:off x="5061" y="2786"/>
                <a:ext cx="727" cy="22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hlink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72000" tIns="72000" rIns="0" bIns="0" anchor="b">
                <a:spAutoFit/>
              </a:bodyPr>
              <a:lstStyle/>
              <a:p>
                <a:pPr algn="l">
                  <a:spcBef>
                    <a:spcPct val="30000"/>
                  </a:spcBef>
                  <a:tabLst>
                    <a:tab pos="952500" algn="l"/>
                  </a:tabLst>
                </a:pPr>
                <a:r>
                  <a:rPr lang="en-GB" sz="800" b="1">
                    <a:latin typeface="+mn-lt"/>
                  </a:rPr>
                  <a:t>Date</a:t>
                </a:r>
              </a:p>
              <a:p>
                <a:pPr algn="l">
                  <a:spcBef>
                    <a:spcPct val="30000"/>
                  </a:spcBef>
                  <a:tabLst>
                    <a:tab pos="952500" algn="l"/>
                  </a:tabLst>
                </a:pPr>
                <a:r>
                  <a:rPr lang="en-GB" sz="800">
                    <a:latin typeface="+mn-lt"/>
                  </a:rPr>
                  <a:t>[ ]</a:t>
                </a: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auto">
              <a:xfrm rot="16200000" flipH="1">
                <a:off x="4791" y="2651"/>
                <a:ext cx="576" cy="137"/>
              </a:xfrm>
              <a:custGeom>
                <a:avLst/>
                <a:gdLst>
                  <a:gd name="T0" fmla="*/ 906 w 906"/>
                  <a:gd name="T1" fmla="*/ 0 h 1"/>
                  <a:gd name="T2" fmla="*/ 0 w 906"/>
                  <a:gd name="T3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906" h="1">
                    <a:moveTo>
                      <a:pt x="906" y="0"/>
                    </a:moveTo>
                    <a:lnTo>
                      <a:pt x="0" y="0"/>
                    </a:lnTo>
                  </a:path>
                </a:pathLst>
              </a:custGeom>
              <a:noFill/>
              <a:ln w="6350" cap="flat" cmpd="sng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90000" tIns="46800" rIns="90000" bIns="46800" anchor="ctr">
                <a:spAutoFit/>
              </a:bodyPr>
              <a:lstStyle/>
              <a:p>
                <a:endParaRPr lang="en-GB" sz="800">
                  <a:latin typeface="+mn-lt"/>
                </a:endParaRPr>
              </a:p>
            </p:txBody>
          </p:sp>
        </p:grpSp>
        <p:grpSp>
          <p:nvGrpSpPr>
            <p:cNvPr id="12" name="Group 11"/>
            <p:cNvGrpSpPr>
              <a:grpSpLocks/>
            </p:cNvGrpSpPr>
            <p:nvPr>
              <p:custDataLst>
                <p:tags r:id="rId10"/>
              </p:custDataLst>
            </p:nvPr>
          </p:nvGrpSpPr>
          <p:grpSpPr bwMode="auto">
            <a:xfrm>
              <a:off x="3508838" y="3871914"/>
              <a:ext cx="1022022" cy="777875"/>
              <a:chOff x="2211" y="2439"/>
              <a:chExt cx="644" cy="490"/>
            </a:xfrm>
          </p:grpSpPr>
          <p:sp>
            <p:nvSpPr>
              <p:cNvPr id="13" name="Line 12"/>
              <p:cNvSpPr>
                <a:spLocks noChangeShapeType="1"/>
              </p:cNvSpPr>
              <p:nvPr/>
            </p:nvSpPr>
            <p:spPr bwMode="auto">
              <a:xfrm>
                <a:off x="2211" y="2439"/>
                <a:ext cx="0" cy="490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2000" tIns="0" rIns="0" bIns="0" anchor="b"/>
              <a:lstStyle/>
              <a:p>
                <a:endParaRPr lang="en-GB" sz="800">
                  <a:latin typeface="+mn-lt"/>
                </a:endParaRPr>
              </a:p>
            </p:txBody>
          </p:sp>
          <p:sp>
            <p:nvSpPr>
              <p:cNvPr id="14" name="Text Box 13"/>
              <p:cNvSpPr txBox="1">
                <a:spLocks noChangeArrowheads="1"/>
              </p:cNvSpPr>
              <p:nvPr/>
            </p:nvSpPr>
            <p:spPr bwMode="gray">
              <a:xfrm>
                <a:off x="2219" y="2707"/>
                <a:ext cx="636" cy="22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hlink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72000" tIns="72000" rIns="0" bIns="0" anchor="b">
                <a:spAutoFit/>
              </a:bodyPr>
              <a:lstStyle>
                <a:lvl1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142875" indent="-141288"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273050" indent="-128588"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30000"/>
                  </a:spcBef>
                </a:pPr>
                <a:r>
                  <a:rPr lang="en-US" sz="800" b="1" dirty="0">
                    <a:latin typeface="+mn-lt"/>
                  </a:rPr>
                  <a:t>Date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sz="800" dirty="0">
                    <a:latin typeface="+mn-lt"/>
                  </a:rPr>
                  <a:t>[ ]</a:t>
                </a:r>
              </a:p>
            </p:txBody>
          </p:sp>
        </p:grpSp>
        <p:grpSp>
          <p:nvGrpSpPr>
            <p:cNvPr id="15" name="Group 14"/>
            <p:cNvGrpSpPr>
              <a:grpSpLocks/>
            </p:cNvGrpSpPr>
            <p:nvPr>
              <p:custDataLst>
                <p:tags r:id="rId11"/>
              </p:custDataLst>
            </p:nvPr>
          </p:nvGrpSpPr>
          <p:grpSpPr bwMode="auto">
            <a:xfrm>
              <a:off x="4391205" y="1911350"/>
              <a:ext cx="1022022" cy="1871663"/>
              <a:chOff x="2767" y="1204"/>
              <a:chExt cx="644" cy="1179"/>
            </a:xfrm>
          </p:grpSpPr>
          <p:sp>
            <p:nvSpPr>
              <p:cNvPr id="16" name="Line 15"/>
              <p:cNvSpPr>
                <a:spLocks noChangeShapeType="1"/>
              </p:cNvSpPr>
              <p:nvPr/>
            </p:nvSpPr>
            <p:spPr bwMode="auto">
              <a:xfrm>
                <a:off x="2767" y="1204"/>
                <a:ext cx="0" cy="1179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2000" tIns="0" rIns="0" bIns="0" anchor="b"/>
              <a:lstStyle/>
              <a:p>
                <a:endParaRPr lang="en-GB" sz="800">
                  <a:latin typeface="+mn-lt"/>
                </a:endParaRPr>
              </a:p>
            </p:txBody>
          </p:sp>
          <p:sp>
            <p:nvSpPr>
              <p:cNvPr id="17" name="Text Box 16"/>
              <p:cNvSpPr txBox="1">
                <a:spLocks noChangeArrowheads="1"/>
              </p:cNvSpPr>
              <p:nvPr/>
            </p:nvSpPr>
            <p:spPr bwMode="gray">
              <a:xfrm>
                <a:off x="2775" y="1204"/>
                <a:ext cx="636" cy="1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hlink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72000" tIns="0" rIns="0" bIns="0">
                <a:spAutoFit/>
              </a:bodyPr>
              <a:lstStyle>
                <a:lvl1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179388" indent="-177800"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393700" indent="-128588"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30000"/>
                  </a:spcBef>
                </a:pPr>
                <a:r>
                  <a:rPr lang="en-US" sz="800" b="1">
                    <a:latin typeface="+mn-lt"/>
                  </a:rPr>
                  <a:t>Date</a:t>
                </a:r>
              </a:p>
              <a:p>
                <a:pPr>
                  <a:spcBef>
                    <a:spcPct val="30000"/>
                  </a:spcBef>
                </a:pPr>
                <a:r>
                  <a:rPr lang="en-US" sz="800">
                    <a:latin typeface="+mn-lt"/>
                  </a:rPr>
                  <a:t>[ ]</a:t>
                </a:r>
              </a:p>
            </p:txBody>
          </p:sp>
        </p:grpSp>
        <p:grpSp>
          <p:nvGrpSpPr>
            <p:cNvPr id="18" name="Group 17"/>
            <p:cNvGrpSpPr>
              <a:grpSpLocks/>
            </p:cNvGrpSpPr>
            <p:nvPr>
              <p:custDataLst>
                <p:tags r:id="rId12"/>
              </p:custDataLst>
            </p:nvPr>
          </p:nvGrpSpPr>
          <p:grpSpPr bwMode="auto">
            <a:xfrm>
              <a:off x="5013306" y="3895725"/>
              <a:ext cx="1022022" cy="755650"/>
              <a:chOff x="3159" y="2454"/>
              <a:chExt cx="644" cy="476"/>
            </a:xfrm>
          </p:grpSpPr>
          <p:sp>
            <p:nvSpPr>
              <p:cNvPr id="19" name="Line 18"/>
              <p:cNvSpPr>
                <a:spLocks noChangeShapeType="1"/>
              </p:cNvSpPr>
              <p:nvPr/>
            </p:nvSpPr>
            <p:spPr bwMode="auto">
              <a:xfrm>
                <a:off x="3159" y="2454"/>
                <a:ext cx="0" cy="476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2000" tIns="0" rIns="0" bIns="0" anchor="b"/>
              <a:lstStyle/>
              <a:p>
                <a:endParaRPr lang="en-GB" sz="800">
                  <a:latin typeface="+mn-lt"/>
                </a:endParaRPr>
              </a:p>
            </p:txBody>
          </p:sp>
          <p:sp>
            <p:nvSpPr>
              <p:cNvPr id="20" name="Text Box 19"/>
              <p:cNvSpPr txBox="1">
                <a:spLocks noChangeArrowheads="1"/>
              </p:cNvSpPr>
              <p:nvPr/>
            </p:nvSpPr>
            <p:spPr bwMode="gray">
              <a:xfrm>
                <a:off x="3167" y="2708"/>
                <a:ext cx="636" cy="22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hlink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72000" tIns="72000" rIns="0" bIns="0" anchor="b">
                <a:spAutoFit/>
              </a:bodyPr>
              <a:lstStyle>
                <a:lvl1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142875" indent="-141288"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273050" indent="-128588"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30000"/>
                  </a:spcBef>
                </a:pPr>
                <a:r>
                  <a:rPr lang="en-GB" sz="800" b="1">
                    <a:latin typeface="+mn-lt"/>
                  </a:rPr>
                  <a:t>Date</a:t>
                </a:r>
                <a:endParaRPr lang="en-GB" sz="800">
                  <a:latin typeface="+mn-lt"/>
                </a:endParaRPr>
              </a:p>
              <a:p>
                <a:pPr>
                  <a:spcBef>
                    <a:spcPct val="30000"/>
                  </a:spcBef>
                </a:pPr>
                <a:r>
                  <a:rPr lang="en-GB" sz="800">
                    <a:latin typeface="+mn-lt"/>
                  </a:rPr>
                  <a:t>[ ]</a:t>
                </a:r>
              </a:p>
            </p:txBody>
          </p:sp>
        </p:grpSp>
        <p:grpSp>
          <p:nvGrpSpPr>
            <p:cNvPr id="21" name="Group 20"/>
            <p:cNvGrpSpPr>
              <a:grpSpLocks/>
            </p:cNvGrpSpPr>
            <p:nvPr>
              <p:custDataLst>
                <p:tags r:id="rId13"/>
              </p:custDataLst>
            </p:nvPr>
          </p:nvGrpSpPr>
          <p:grpSpPr bwMode="auto">
            <a:xfrm>
              <a:off x="6359074" y="3884614"/>
              <a:ext cx="1142634" cy="1006475"/>
              <a:chOff x="4007" y="2447"/>
              <a:chExt cx="720" cy="634"/>
            </a:xfrm>
          </p:grpSpPr>
          <p:sp>
            <p:nvSpPr>
              <p:cNvPr id="22" name="Line 21"/>
              <p:cNvSpPr>
                <a:spLocks noChangeShapeType="1"/>
              </p:cNvSpPr>
              <p:nvPr/>
            </p:nvSpPr>
            <p:spPr bwMode="auto">
              <a:xfrm>
                <a:off x="4007" y="2447"/>
                <a:ext cx="0" cy="634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72000" tIns="0" rIns="0" bIns="0" anchor="b"/>
              <a:lstStyle/>
              <a:p>
                <a:endParaRPr lang="en-GB" sz="800">
                  <a:latin typeface="+mn-lt"/>
                </a:endParaRPr>
              </a:p>
            </p:txBody>
          </p:sp>
          <p:sp>
            <p:nvSpPr>
              <p:cNvPr id="23" name="Text Box 22"/>
              <p:cNvSpPr txBox="1">
                <a:spLocks noChangeArrowheads="1"/>
              </p:cNvSpPr>
              <p:nvPr/>
            </p:nvSpPr>
            <p:spPr bwMode="gray">
              <a:xfrm>
                <a:off x="4016" y="2857"/>
                <a:ext cx="711" cy="2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hlink"/>
                    </a:solidFill>
                  </a14:hiddenFill>
                </a:ext>
                <a:ext uri="{91240B29-F687-4F45-9708-019B960494DF}">
                  <a14:hiddenLine xmlns:a14="http://schemas.microsoft.com/office/drawing/2010/main" w="6350">
                    <a:solidFill>
                      <a:schemeClr val="bg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lIns="72000" tIns="72000" rIns="0" bIns="0" anchor="b">
                <a:spAutoFit/>
              </a:bodyPr>
              <a:lstStyle>
                <a:lvl1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1pPr>
                <a:lvl2pPr marL="142875" indent="-141288"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2pPr>
                <a:lvl3pPr marL="273050" indent="-128588"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3pPr>
                <a:lvl4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4pPr>
                <a:lvl5pPr algn="l">
                  <a:spcBef>
                    <a:spcPct val="0"/>
                  </a:spcBef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952500" algn="l"/>
                  </a:tabLst>
                  <a:defRPr sz="2400"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>
                  <a:spcBef>
                    <a:spcPct val="30000"/>
                  </a:spcBef>
                </a:pPr>
                <a:r>
                  <a:rPr lang="en-GB" sz="800" b="1">
                    <a:latin typeface="+mn-lt"/>
                  </a:rPr>
                  <a:t>Date</a:t>
                </a:r>
              </a:p>
              <a:p>
                <a:pPr>
                  <a:spcBef>
                    <a:spcPct val="30000"/>
                  </a:spcBef>
                </a:pPr>
                <a:r>
                  <a:rPr lang="en-GB" sz="800">
                    <a:latin typeface="+mn-lt"/>
                  </a:rPr>
                  <a:t>[ ]</a:t>
                </a:r>
              </a:p>
            </p:txBody>
          </p:sp>
        </p:grpSp>
        <p:sp>
          <p:nvSpPr>
            <p:cNvPr id="24" name="Rectangle 23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gray">
            <a:xfrm>
              <a:off x="1985327" y="3709989"/>
              <a:ext cx="360246" cy="2301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 dirty="0">
                  <a:latin typeface="+mn-lt"/>
                </a:rPr>
                <a:t>41</a:t>
              </a:r>
            </a:p>
          </p:txBody>
        </p:sp>
        <p:sp>
          <p:nvSpPr>
            <p:cNvPr id="25" name="Rectangle 2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gray">
            <a:xfrm>
              <a:off x="2697886" y="3709989"/>
              <a:ext cx="360247" cy="2301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43</a:t>
              </a:r>
            </a:p>
          </p:txBody>
        </p:sp>
        <p:sp>
          <p:nvSpPr>
            <p:cNvPr id="26" name="Rectangle 25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gray">
            <a:xfrm>
              <a:off x="3408858" y="3709989"/>
              <a:ext cx="360247" cy="2301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45</a:t>
              </a:r>
            </a:p>
          </p:txBody>
        </p:sp>
        <p:sp>
          <p:nvSpPr>
            <p:cNvPr id="27" name="Rectangle 26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gray">
            <a:xfrm>
              <a:off x="4118243" y="3709989"/>
              <a:ext cx="360246" cy="2301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47</a:t>
              </a:r>
            </a:p>
          </p:txBody>
        </p:sp>
        <p:sp>
          <p:nvSpPr>
            <p:cNvPr id="28" name="Rectangle 2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gray">
            <a:xfrm>
              <a:off x="4829215" y="3709989"/>
              <a:ext cx="361834" cy="2301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49</a:t>
              </a:r>
            </a:p>
          </p:txBody>
        </p:sp>
        <p:sp>
          <p:nvSpPr>
            <p:cNvPr id="29" name="Rectangle 28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gray">
            <a:xfrm>
              <a:off x="5540187" y="3709989"/>
              <a:ext cx="358660" cy="2301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51</a:t>
              </a:r>
            </a:p>
          </p:txBody>
        </p:sp>
        <p:sp>
          <p:nvSpPr>
            <p:cNvPr id="30" name="Rectangle 29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gray">
            <a:xfrm>
              <a:off x="6249572" y="3709989"/>
              <a:ext cx="360247" cy="230187"/>
            </a:xfrm>
            <a:prstGeom prst="rect">
              <a:avLst/>
            </a:prstGeom>
            <a:solidFill>
              <a:srgbClr val="A3D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1</a:t>
              </a:r>
            </a:p>
          </p:txBody>
        </p:sp>
        <p:sp>
          <p:nvSpPr>
            <p:cNvPr id="31" name="Rectangle 30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gray">
            <a:xfrm>
              <a:off x="2342399" y="3709989"/>
              <a:ext cx="361834" cy="230187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42</a:t>
              </a:r>
              <a:endParaRPr lang="en-US" sz="800" dirty="0">
                <a:latin typeface="+mn-lt"/>
              </a:endParaRPr>
            </a:p>
          </p:txBody>
        </p:sp>
        <p:sp>
          <p:nvSpPr>
            <p:cNvPr id="32" name="Rectangle 31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gray">
            <a:xfrm>
              <a:off x="3053372" y="3709989"/>
              <a:ext cx="360247" cy="230187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44</a:t>
              </a:r>
            </a:p>
          </p:txBody>
        </p:sp>
        <p:sp>
          <p:nvSpPr>
            <p:cNvPr id="33" name="Rectangle 32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gray">
            <a:xfrm>
              <a:off x="3764344" y="3709989"/>
              <a:ext cx="360247" cy="230187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46</a:t>
              </a:r>
            </a:p>
          </p:txBody>
        </p:sp>
        <p:sp>
          <p:nvSpPr>
            <p:cNvPr id="34" name="Rectangle 33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gray">
            <a:xfrm>
              <a:off x="4473729" y="3709989"/>
              <a:ext cx="360246" cy="230187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48</a:t>
              </a:r>
            </a:p>
          </p:txBody>
        </p:sp>
        <p:sp>
          <p:nvSpPr>
            <p:cNvPr id="35" name="Rectangle 34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gray">
            <a:xfrm>
              <a:off x="5184701" y="3709989"/>
              <a:ext cx="360246" cy="230187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50</a:t>
              </a:r>
            </a:p>
          </p:txBody>
        </p:sp>
        <p:sp>
          <p:nvSpPr>
            <p:cNvPr id="36" name="Rectangle 35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gray">
            <a:xfrm>
              <a:off x="5894085" y="3709989"/>
              <a:ext cx="361834" cy="230187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52</a:t>
              </a:r>
            </a:p>
          </p:txBody>
        </p:sp>
        <p:sp>
          <p:nvSpPr>
            <p:cNvPr id="37" name="Rectangle 36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gray">
            <a:xfrm>
              <a:off x="6960544" y="3709989"/>
              <a:ext cx="358660" cy="2301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3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gray">
            <a:xfrm>
              <a:off x="7668342" y="3709989"/>
              <a:ext cx="363421" cy="2301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5</a:t>
              </a:r>
            </a:p>
          </p:txBody>
        </p:sp>
        <p:sp>
          <p:nvSpPr>
            <p:cNvPr id="39" name="Rectangle 38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gray">
            <a:xfrm>
              <a:off x="8380901" y="3709989"/>
              <a:ext cx="360246" cy="2301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7</a:t>
              </a:r>
            </a:p>
          </p:txBody>
        </p:sp>
        <p:sp>
          <p:nvSpPr>
            <p:cNvPr id="40" name="Rectangle 39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gray">
            <a:xfrm>
              <a:off x="9090286" y="3709989"/>
              <a:ext cx="360247" cy="230187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9</a:t>
              </a:r>
            </a:p>
          </p:txBody>
        </p:sp>
        <p:sp>
          <p:nvSpPr>
            <p:cNvPr id="41" name="Rectangle 40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gray">
            <a:xfrm>
              <a:off x="6605058" y="3709989"/>
              <a:ext cx="360247" cy="230187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2</a:t>
              </a:r>
            </a:p>
          </p:txBody>
        </p:sp>
        <p:sp>
          <p:nvSpPr>
            <p:cNvPr id="42" name="Rectangle 41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gray">
            <a:xfrm>
              <a:off x="7314443" y="3709989"/>
              <a:ext cx="360246" cy="230187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4</a:t>
              </a:r>
            </a:p>
          </p:txBody>
        </p:sp>
        <p:sp>
          <p:nvSpPr>
            <p:cNvPr id="43" name="Rectangle 42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gray">
            <a:xfrm>
              <a:off x="8027002" y="3709989"/>
              <a:ext cx="360247" cy="230187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6</a:t>
              </a:r>
            </a:p>
          </p:txBody>
        </p:sp>
        <p:sp>
          <p:nvSpPr>
            <p:cNvPr id="44" name="Rectangle 43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gray">
            <a:xfrm>
              <a:off x="8734800" y="3709989"/>
              <a:ext cx="360247" cy="230187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ctr">
                <a:spcBef>
                  <a:spcPct val="0"/>
                </a:spcBef>
              </a:pPr>
              <a:r>
                <a:rPr lang="en-US" sz="800">
                  <a:latin typeface="+mn-lt"/>
                </a:rPr>
                <a:t>8</a:t>
              </a:r>
            </a:p>
          </p:txBody>
        </p:sp>
      </p:grpSp>
      <p:sp>
        <p:nvSpPr>
          <p:cNvPr id="45" name="Rectangle 4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85326" y="1525589"/>
            <a:ext cx="7465207" cy="230187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36000" bIns="0" anchor="ctr"/>
          <a:lstStyle/>
          <a:p>
            <a:pPr algn="l"/>
            <a:r>
              <a:rPr lang="en-US" b="1">
                <a:solidFill>
                  <a:schemeClr val="bg1"/>
                </a:solidFill>
                <a:latin typeface="+mn-lt"/>
              </a:rPr>
              <a:t>Time</a:t>
            </a:r>
            <a:r>
              <a:rPr lang="en-US" b="1"/>
              <a:t> </a:t>
            </a:r>
            <a:r>
              <a:rPr lang="en-US" b="1">
                <a:solidFill>
                  <a:schemeClr val="bg1"/>
                </a:solidFill>
                <a:latin typeface="+mn-lt"/>
              </a:rPr>
              <a:t>table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8" name="shpChapterHeading"/>
          <p:cNvSpPr txBox="1"/>
          <p:nvPr>
            <p:custDataLst>
              <p:tags r:id="rId6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sp>
        <p:nvSpPr>
          <p:cNvPr id="51" name="Text Placeholder 4"/>
          <p:cNvSpPr>
            <a:spLocks noGrp="1"/>
          </p:cNvSpPr>
          <p:nvPr>
            <p:ph type="body" sz="quarter" idx="10"/>
            <p:custDataLst>
              <p:tags r:id="rId7"/>
            </p:custDataLst>
          </p:nvPr>
        </p:nvSpPr>
        <p:spPr/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8606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dirty="0">
                <a:ea typeface="LF_Kai"/>
              </a:rPr>
              <a:t>Contents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38958325"/>
              </p:ext>
            </p:extLst>
          </p:nvPr>
        </p:nvGraphicFramePr>
        <p:xfrm>
          <a:off x="989967" y="1524000"/>
          <a:ext cx="8452778" cy="72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8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977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6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en-GB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Sections</a:t>
                      </a:r>
                    </a:p>
                  </a:txBody>
                  <a:tcPr marL="0" marR="0" marT="0" marB="0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en-GB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GB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en-GB" sz="1100" dirty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[Enter title]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r>
                        <a:rPr lang="en-GB" sz="110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GB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000"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en-GB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319937" marT="0" marB="0" anchor="ctr">
                    <a:lnR w="12700" cmpd="sng">
                      <a:noFill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en-GB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7472" indent="-347472" algn="r">
                        <a:lnSpc>
                          <a:spcPts val="1400"/>
                        </a:lnSpc>
                        <a:spcBef>
                          <a:spcPts val="500"/>
                        </a:spcBef>
                      </a:pPr>
                      <a:endParaRPr lang="en-GB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175" cap="flat" cmpd="sng" algn="ctr">
                      <a:solidFill>
                        <a:srgbClr val="78787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1287307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6"/>
          <p:cNvSpPr txBox="1">
            <a:spLocks/>
          </p:cNvSpPr>
          <p:nvPr>
            <p:custDataLst>
              <p:tags r:id="rId2"/>
            </p:custDataLst>
          </p:nvPr>
        </p:nvSpPr>
        <p:spPr bwMode="gray">
          <a:xfrm>
            <a:off x="5743543" y="3902075"/>
            <a:ext cx="3705590" cy="2028825"/>
          </a:xfrm>
          <a:prstGeom prst="rect">
            <a:avLst/>
          </a:prstGeom>
          <a:noFill/>
          <a:ln w="6350">
            <a:solidFill>
              <a:srgbClr val="DBE1E5"/>
            </a:solidFill>
          </a:ln>
        </p:spPr>
        <p:txBody>
          <a:bodyPr vert="horz" wrap="square" lIns="72000" tIns="72000" rIns="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 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Sub-bullet text</a:t>
            </a:r>
          </a:p>
          <a:p>
            <a:pPr lvl="4" eaLnBrk="0" hangingPunct="0">
              <a:spcAft>
                <a:spcPts val="0"/>
              </a:spcAft>
            </a:pPr>
            <a:r>
              <a:rPr lang="en-GB" sz="900">
                <a:solidFill>
                  <a:srgbClr val="000000"/>
                </a:solidFill>
              </a:rPr>
              <a:t>Sub-sub-bullet text</a:t>
            </a:r>
          </a:p>
        </p:txBody>
      </p:sp>
      <p:sp>
        <p:nvSpPr>
          <p:cNvPr id="26" name="Text Placeholder 6"/>
          <p:cNvSpPr txBox="1">
            <a:spLocks/>
          </p:cNvSpPr>
          <p:nvPr>
            <p:custDataLst>
              <p:tags r:id="rId3"/>
            </p:custDataLst>
          </p:nvPr>
        </p:nvSpPr>
        <p:spPr bwMode="gray">
          <a:xfrm>
            <a:off x="1985515" y="3902075"/>
            <a:ext cx="3705590" cy="2028825"/>
          </a:xfrm>
          <a:prstGeom prst="rect">
            <a:avLst/>
          </a:prstGeom>
          <a:noFill/>
          <a:ln w="6350">
            <a:solidFill>
              <a:srgbClr val="F0F4D4"/>
            </a:solidFill>
          </a:ln>
        </p:spPr>
        <p:txBody>
          <a:bodyPr vert="horz" wrap="square" lIns="72000" tIns="72000" rIns="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 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Sub-bullet text</a:t>
            </a:r>
          </a:p>
          <a:p>
            <a:pPr lvl="4" eaLnBrk="0" hangingPunct="0">
              <a:spcAft>
                <a:spcPts val="0"/>
              </a:spcAft>
            </a:pPr>
            <a:r>
              <a:rPr lang="en-GB" sz="900">
                <a:solidFill>
                  <a:srgbClr val="000000"/>
                </a:solidFill>
              </a:rPr>
              <a:t>Sub-sub-bullet text</a:t>
            </a:r>
          </a:p>
        </p:txBody>
      </p:sp>
      <p:sp>
        <p:nvSpPr>
          <p:cNvPr id="24" name="Text Placeholder 6"/>
          <p:cNvSpPr txBox="1">
            <a:spLocks/>
          </p:cNvSpPr>
          <p:nvPr>
            <p:custDataLst>
              <p:tags r:id="rId4"/>
            </p:custDataLst>
          </p:nvPr>
        </p:nvSpPr>
        <p:spPr bwMode="gray">
          <a:xfrm>
            <a:off x="5743543" y="1808163"/>
            <a:ext cx="3705590" cy="2028825"/>
          </a:xfrm>
          <a:prstGeom prst="rect">
            <a:avLst/>
          </a:prstGeom>
          <a:noFill/>
          <a:ln w="6350">
            <a:solidFill>
              <a:srgbClr val="C1C7D1"/>
            </a:solidFill>
          </a:ln>
        </p:spPr>
        <p:txBody>
          <a:bodyPr vert="horz" wrap="square" lIns="72000" tIns="288000" rIns="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 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Sub-bullet text</a:t>
            </a:r>
          </a:p>
          <a:p>
            <a:pPr lvl="4" eaLnBrk="0" hangingPunct="0">
              <a:spcAft>
                <a:spcPts val="0"/>
              </a:spcAft>
            </a:pPr>
            <a:r>
              <a:rPr lang="en-GB" sz="900">
                <a:solidFill>
                  <a:srgbClr val="000000"/>
                </a:solidFill>
              </a:rPr>
              <a:t>Sub-sub-bullet text</a:t>
            </a:r>
          </a:p>
        </p:txBody>
      </p:sp>
      <p:sp>
        <p:nvSpPr>
          <p:cNvPr id="23" name="Text Placeholder 6"/>
          <p:cNvSpPr txBox="1">
            <a:spLocks/>
          </p:cNvSpPr>
          <p:nvPr>
            <p:custDataLst>
              <p:tags r:id="rId5"/>
            </p:custDataLst>
          </p:nvPr>
        </p:nvSpPr>
        <p:spPr bwMode="gray">
          <a:xfrm>
            <a:off x="1985515" y="1808163"/>
            <a:ext cx="3705590" cy="2028825"/>
          </a:xfrm>
          <a:prstGeom prst="rect">
            <a:avLst/>
          </a:prstGeom>
          <a:noFill/>
          <a:ln w="6350">
            <a:solidFill>
              <a:srgbClr val="D5DE94"/>
            </a:solidFill>
          </a:ln>
        </p:spPr>
        <p:txBody>
          <a:bodyPr vert="horz" wrap="square" lIns="72000" tIns="288000" rIns="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 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Sub-bullet text</a:t>
            </a:r>
          </a:p>
          <a:p>
            <a:pPr lvl="4" eaLnBrk="0" hangingPunct="0">
              <a:spcAft>
                <a:spcPts val="0"/>
              </a:spcAft>
            </a:pPr>
            <a:r>
              <a:rPr lang="en-GB" sz="900">
                <a:solidFill>
                  <a:srgbClr val="000000"/>
                </a:solidFill>
              </a:rPr>
              <a:t>Sub-sub-bullet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en-US"/>
              <a:t>46 SWOT analysis</a:t>
            </a:r>
            <a:endParaRPr lang="en-US" dirty="0"/>
          </a:p>
        </p:txBody>
      </p:sp>
      <p:sp>
        <p:nvSpPr>
          <p:cNvPr id="6" name="Rectangle 3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1981200" y="1524000"/>
            <a:ext cx="74676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/>
          <a:p>
            <a:pPr eaLnBrk="0" hangingPunct="0">
              <a:spcBef>
                <a:spcPct val="50000"/>
              </a:spcBef>
            </a:pPr>
            <a:r>
              <a:rPr lang="en-US" b="1" dirty="0">
                <a:solidFill>
                  <a:srgbClr val="FFFFFF"/>
                </a:solidFill>
                <a:latin typeface="Arial"/>
                <a:ea typeface="ＭＳ Ｐゴシック" pitchFamily="1" charset="-128"/>
              </a:rPr>
              <a:t>SWOT analysis</a:t>
            </a:r>
          </a:p>
        </p:txBody>
      </p:sp>
      <p:sp>
        <p:nvSpPr>
          <p:cNvPr id="32" name="shpStrapLine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981200" y="6102350"/>
            <a:ext cx="74707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n-US" sz="1600" dirty="0">
                <a:solidFill>
                  <a:srgbClr val="000000"/>
                </a:solidFill>
                <a:latin typeface="Georgia" pitchFamily="18" charset="0"/>
                <a:ea typeface="LF_Kai"/>
              </a:rPr>
              <a:t>A strapline may be placed here</a:t>
            </a:r>
          </a:p>
        </p:txBody>
      </p:sp>
      <p:sp>
        <p:nvSpPr>
          <p:cNvPr id="16" name="shpChapterHeading"/>
          <p:cNvSpPr txBox="1"/>
          <p:nvPr>
            <p:custDataLst>
              <p:tags r:id="rId9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>
              <a:ea typeface="LF_Kai"/>
            </a:endParaRP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0"/>
            <p:custDataLst>
              <p:tags r:id="rId10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31" name="Rectangle 11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987869" y="5700713"/>
            <a:ext cx="3699234" cy="230187"/>
          </a:xfrm>
          <a:prstGeom prst="rect">
            <a:avLst/>
          </a:prstGeom>
          <a:solidFill>
            <a:srgbClr val="F0F4D4"/>
          </a:solidFill>
          <a:ln w="6350">
            <a:solidFill>
              <a:srgbClr val="F0F4D4"/>
            </a:solidFill>
            <a:miter lim="800000"/>
            <a:headEnd/>
            <a:tailEnd/>
          </a:ln>
          <a:effectLst/>
          <a:extLst/>
        </p:spPr>
        <p:txBody>
          <a:bodyPr anchor="ctr"/>
          <a:lstStyle/>
          <a:p>
            <a:pPr>
              <a:buFont typeface="Wingdings" pitchFamily="2" charset="2"/>
              <a:buNone/>
            </a:pPr>
            <a:r>
              <a:rPr lang="en-US" sz="900" b="1">
                <a:solidFill>
                  <a:srgbClr val="000000"/>
                </a:solidFill>
                <a:latin typeface="Arial"/>
              </a:rPr>
              <a:t>O</a:t>
            </a:r>
            <a:r>
              <a:rPr lang="en-US" sz="900">
                <a:solidFill>
                  <a:srgbClr val="000000"/>
                </a:solidFill>
                <a:latin typeface="Arial"/>
              </a:rPr>
              <a:t>pportunities</a:t>
            </a:r>
            <a:endParaRPr lang="en-US" sz="9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Rectangle 12"/>
          <p:cNvSpPr>
            <a:spLocks noChangeArrowheads="1"/>
          </p:cNvSpPr>
          <p:nvPr>
            <p:custDataLst>
              <p:tags r:id="rId12"/>
            </p:custDataLst>
          </p:nvPr>
        </p:nvSpPr>
        <p:spPr bwMode="gray">
          <a:xfrm>
            <a:off x="1985515" y="1808163"/>
            <a:ext cx="3704001" cy="230187"/>
          </a:xfrm>
          <a:prstGeom prst="rect">
            <a:avLst/>
          </a:prstGeom>
          <a:solidFill>
            <a:srgbClr val="D5DE94"/>
          </a:solidFill>
          <a:ln w="6350">
            <a:solidFill>
              <a:srgbClr val="D5DE94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buFont typeface="Wingdings" pitchFamily="2" charset="2"/>
              <a:buNone/>
            </a:pPr>
            <a:r>
              <a:rPr lang="en-US" sz="900" b="1">
                <a:solidFill>
                  <a:srgbClr val="000000"/>
                </a:solidFill>
                <a:latin typeface="Arial"/>
              </a:rPr>
              <a:t>S</a:t>
            </a:r>
            <a:r>
              <a:rPr lang="en-US" sz="900">
                <a:solidFill>
                  <a:srgbClr val="000000"/>
                </a:solidFill>
                <a:latin typeface="Arial"/>
              </a:rPr>
              <a:t>trengths</a:t>
            </a:r>
            <a:endParaRPr lang="en-US" sz="9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Rectangle 13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5743543" y="1808163"/>
            <a:ext cx="3705590" cy="230187"/>
          </a:xfrm>
          <a:prstGeom prst="rect">
            <a:avLst/>
          </a:prstGeom>
          <a:solidFill>
            <a:srgbClr val="C1C7D0"/>
          </a:solidFill>
          <a:ln w="6350">
            <a:solidFill>
              <a:srgbClr val="C1C7D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r">
              <a:buFont typeface="Wingdings" pitchFamily="2" charset="2"/>
              <a:buNone/>
            </a:pPr>
            <a:r>
              <a:rPr lang="en-US" sz="900" b="1">
                <a:solidFill>
                  <a:srgbClr val="000000"/>
                </a:solidFill>
                <a:latin typeface="Arial"/>
              </a:rPr>
              <a:t>W</a:t>
            </a:r>
            <a:r>
              <a:rPr lang="en-US" sz="900">
                <a:solidFill>
                  <a:srgbClr val="000000"/>
                </a:solidFill>
                <a:latin typeface="Arial"/>
              </a:rPr>
              <a:t>eaknesses</a:t>
            </a:r>
            <a:endParaRPr lang="en-US" sz="9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Rectangle 14"/>
          <p:cNvSpPr>
            <a:spLocks noChangeArrowheads="1"/>
          </p:cNvSpPr>
          <p:nvPr>
            <p:custDataLst>
              <p:tags r:id="rId14"/>
            </p:custDataLst>
          </p:nvPr>
        </p:nvSpPr>
        <p:spPr bwMode="gray">
          <a:xfrm>
            <a:off x="5743543" y="5700713"/>
            <a:ext cx="3705590" cy="230187"/>
          </a:xfrm>
          <a:prstGeom prst="rect">
            <a:avLst/>
          </a:prstGeom>
          <a:solidFill>
            <a:srgbClr val="DBE1E5"/>
          </a:solidFill>
          <a:ln w="6350">
            <a:solidFill>
              <a:srgbClr val="DBE1E5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r">
              <a:buFont typeface="Wingdings" pitchFamily="2" charset="2"/>
              <a:buNone/>
            </a:pPr>
            <a:r>
              <a:rPr lang="en-US" sz="900" b="1">
                <a:solidFill>
                  <a:srgbClr val="000000"/>
                </a:solidFill>
                <a:latin typeface="Arial"/>
              </a:rPr>
              <a:t>T</a:t>
            </a:r>
            <a:r>
              <a:rPr lang="en-US" sz="900">
                <a:solidFill>
                  <a:srgbClr val="000000"/>
                </a:solidFill>
                <a:latin typeface="Arial"/>
              </a:rPr>
              <a:t>hreats</a:t>
            </a:r>
            <a:endParaRPr lang="en-US" sz="900" dirty="0">
              <a:solidFill>
                <a:srgbClr val="000000"/>
              </a:solidFill>
              <a:latin typeface="Arial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38561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47 SWOT analysis</a:t>
            </a:r>
            <a:endParaRPr lang="en-US" dirty="0"/>
          </a:p>
        </p:txBody>
      </p:sp>
      <p:sp>
        <p:nvSpPr>
          <p:cNvPr id="6" name="Rectangle 3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1981200" y="1524000"/>
            <a:ext cx="74676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/>
          <a:p>
            <a:pPr eaLnBrk="0" hangingPunct="0">
              <a:spcBef>
                <a:spcPct val="50000"/>
              </a:spcBef>
            </a:pPr>
            <a:r>
              <a:rPr lang="en-US" b="1" dirty="0">
                <a:solidFill>
                  <a:srgbClr val="FFFFFF"/>
                </a:solidFill>
                <a:latin typeface="Arial"/>
                <a:ea typeface="ＭＳ Ｐゴシック" pitchFamily="1" charset="-128"/>
              </a:rPr>
              <a:t>SWOT analysis</a:t>
            </a:r>
          </a:p>
        </p:txBody>
      </p:sp>
      <p:sp>
        <p:nvSpPr>
          <p:cNvPr id="32" name="shpStrapLine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1981200" y="6102350"/>
            <a:ext cx="747077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n-US" sz="1600" dirty="0">
                <a:solidFill>
                  <a:srgbClr val="000000"/>
                </a:solidFill>
                <a:latin typeface="Georgia" pitchFamily="18" charset="0"/>
                <a:ea typeface="LF_Kai"/>
              </a:rPr>
              <a:t>A strapline may be placed here</a:t>
            </a:r>
          </a:p>
        </p:txBody>
      </p:sp>
      <p:sp>
        <p:nvSpPr>
          <p:cNvPr id="16" name="shpChapterHeading"/>
          <p:cNvSpPr txBox="1"/>
          <p:nvPr>
            <p:custDataLst>
              <p:tags r:id="rId5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>
              <a:ea typeface="LF_Kai"/>
            </a:endParaRP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10"/>
            <p:custDataLst>
              <p:tags r:id="rId6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23" name="AutoShape 11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 rot="5400000">
            <a:off x="5728765" y="3900000"/>
            <a:ext cx="1038225" cy="1021739"/>
          </a:xfrm>
          <a:prstGeom prst="rtTriangle">
            <a:avLst/>
          </a:prstGeom>
          <a:solidFill>
            <a:srgbClr val="848FA0"/>
          </a:solidFill>
          <a:ln>
            <a:noFill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txBody>
          <a:bodyPr rot="10800000" vert="eaVert" wrap="none" lIns="0" tIns="0" rIns="0" bIns="0"/>
          <a:lstStyle/>
          <a:p>
            <a:pPr>
              <a:buFont typeface="Wingdings" pitchFamily="2" charset="2"/>
              <a:buNone/>
            </a:pPr>
            <a:r>
              <a:rPr lang="en-US" sz="900" b="1" dirty="0">
                <a:solidFill>
                  <a:srgbClr val="FFFFFF"/>
                </a:solidFill>
                <a:latin typeface="Arial"/>
              </a:rPr>
              <a:t>Threats</a:t>
            </a:r>
          </a:p>
        </p:txBody>
      </p:sp>
      <p:sp>
        <p:nvSpPr>
          <p:cNvPr id="24" name="AutoShape 12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 rot="10800000">
            <a:off x="4667777" y="3892550"/>
            <a:ext cx="1023328" cy="1038225"/>
          </a:xfrm>
          <a:prstGeom prst="rtTriangle">
            <a:avLst/>
          </a:prstGeom>
          <a:solidFill>
            <a:srgbClr val="F0F4D4"/>
          </a:solidFill>
          <a:ln>
            <a:noFill/>
          </a:ln>
          <a:effectLst/>
          <a:extLst>
            <a:ext uri="{53640926-AAD7-44D8-BBD7-CCE9431645EC}">
              <a14:shadowObscured xmlns:a14="http://schemas.microsoft.com/office/drawing/2010/main" val="1"/>
            </a:ext>
          </a:extLst>
        </p:spPr>
        <p:txBody>
          <a:bodyPr rot="10800000" wrap="none" lIns="0" tIns="0" rIns="0" bIns="0"/>
          <a:lstStyle/>
          <a:p>
            <a:pPr algn="r">
              <a:buFont typeface="Wingdings" pitchFamily="2" charset="2"/>
              <a:buNone/>
            </a:pPr>
            <a:r>
              <a:rPr lang="en-US" sz="900" b="1" dirty="0">
                <a:solidFill>
                  <a:srgbClr val="000000"/>
                </a:solidFill>
                <a:latin typeface="Arial"/>
              </a:rPr>
              <a:t>Opportunities</a:t>
            </a:r>
          </a:p>
        </p:txBody>
      </p:sp>
      <p:sp>
        <p:nvSpPr>
          <p:cNvPr id="25" name="AutoShape 13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 rot="16200000">
            <a:off x="4661917" y="2807801"/>
            <a:ext cx="1038225" cy="1020150"/>
          </a:xfrm>
          <a:prstGeom prst="rtTriangle">
            <a:avLst/>
          </a:prstGeom>
          <a:solidFill>
            <a:srgbClr val="D5DE9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vert="eaVert" wrap="none" lIns="0" tIns="0" rIns="0" bIns="0" anchor="b"/>
          <a:lstStyle/>
          <a:p>
            <a:pPr algn="r">
              <a:buFont typeface="Wingdings" pitchFamily="2" charset="2"/>
              <a:buNone/>
            </a:pPr>
            <a:r>
              <a:rPr lang="en-US" sz="900" b="1" dirty="0">
                <a:solidFill>
                  <a:srgbClr val="000000"/>
                </a:solidFill>
                <a:latin typeface="Arial"/>
              </a:rPr>
              <a:t>Strengths</a:t>
            </a:r>
          </a:p>
        </p:txBody>
      </p:sp>
      <p:sp>
        <p:nvSpPr>
          <p:cNvPr id="26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5737008" y="2798763"/>
            <a:ext cx="1021739" cy="1038225"/>
          </a:xfrm>
          <a:prstGeom prst="rtTriangle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txBody>
          <a:bodyPr wrap="none" lIns="0" tIns="0" rIns="0" bIns="0" anchor="b"/>
          <a:lstStyle/>
          <a:p>
            <a:pPr>
              <a:buFont typeface="Wingdings" pitchFamily="2" charset="2"/>
              <a:buNone/>
            </a:pPr>
            <a:r>
              <a:rPr lang="en-US" sz="900" b="1">
                <a:solidFill>
                  <a:srgbClr val="000000"/>
                </a:solidFill>
                <a:latin typeface="Arial"/>
              </a:rPr>
              <a:t>Weaknesses</a:t>
            </a:r>
          </a:p>
        </p:txBody>
      </p:sp>
      <p:sp>
        <p:nvSpPr>
          <p:cNvPr id="21" name="Text Placeholder 6"/>
          <p:cNvSpPr txBox="1">
            <a:spLocks/>
          </p:cNvSpPr>
          <p:nvPr>
            <p:custDataLst>
              <p:tags r:id="rId11"/>
            </p:custDataLst>
          </p:nvPr>
        </p:nvSpPr>
        <p:spPr bwMode="gray">
          <a:xfrm>
            <a:off x="1985515" y="1808163"/>
            <a:ext cx="3705590" cy="2028825"/>
          </a:xfrm>
          <a:prstGeom prst="rect">
            <a:avLst/>
          </a:prstGeom>
          <a:noFill/>
          <a:ln w="6350">
            <a:solidFill>
              <a:srgbClr val="848FA0"/>
            </a:solidFill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 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Sub-bullet text</a:t>
            </a:r>
          </a:p>
          <a:p>
            <a:pPr lvl="4" eaLnBrk="0" hangingPunct="0">
              <a:spcAft>
                <a:spcPts val="0"/>
              </a:spcAft>
            </a:pPr>
            <a:r>
              <a:rPr lang="en-GB" sz="900">
                <a:solidFill>
                  <a:srgbClr val="000000"/>
                </a:solidFill>
              </a:rPr>
              <a:t>Sub-sub-bullet text</a:t>
            </a:r>
          </a:p>
        </p:txBody>
      </p:sp>
      <p:sp>
        <p:nvSpPr>
          <p:cNvPr id="30" name="Text Placeholder 6"/>
          <p:cNvSpPr txBox="1">
            <a:spLocks/>
          </p:cNvSpPr>
          <p:nvPr>
            <p:custDataLst>
              <p:tags r:id="rId12"/>
            </p:custDataLst>
          </p:nvPr>
        </p:nvSpPr>
        <p:spPr bwMode="gray">
          <a:xfrm>
            <a:off x="1985515" y="3891757"/>
            <a:ext cx="3705590" cy="2028825"/>
          </a:xfrm>
          <a:prstGeom prst="rect">
            <a:avLst/>
          </a:prstGeom>
          <a:noFill/>
          <a:ln w="6350">
            <a:solidFill>
              <a:srgbClr val="848FA0"/>
            </a:solidFill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 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Sub-bullet text</a:t>
            </a:r>
          </a:p>
          <a:p>
            <a:pPr lvl="4" eaLnBrk="0" hangingPunct="0">
              <a:spcAft>
                <a:spcPts val="0"/>
              </a:spcAft>
            </a:pPr>
            <a:r>
              <a:rPr lang="en-GB" sz="900">
                <a:solidFill>
                  <a:srgbClr val="000000"/>
                </a:solidFill>
              </a:rPr>
              <a:t>Sub-sub-bullet text</a:t>
            </a:r>
          </a:p>
        </p:txBody>
      </p:sp>
      <p:sp>
        <p:nvSpPr>
          <p:cNvPr id="31" name="Text Placeholder 6"/>
          <p:cNvSpPr txBox="1">
            <a:spLocks/>
          </p:cNvSpPr>
          <p:nvPr>
            <p:custDataLst>
              <p:tags r:id="rId13"/>
            </p:custDataLst>
          </p:nvPr>
        </p:nvSpPr>
        <p:spPr bwMode="gray">
          <a:xfrm>
            <a:off x="5737008" y="1808163"/>
            <a:ext cx="3705590" cy="2028825"/>
          </a:xfrm>
          <a:prstGeom prst="rect">
            <a:avLst/>
          </a:prstGeom>
          <a:noFill/>
          <a:ln w="6350">
            <a:solidFill>
              <a:srgbClr val="848FA0"/>
            </a:solidFill>
          </a:ln>
        </p:spPr>
        <p:txBody>
          <a:bodyPr vert="horz" wrap="square" lIns="1008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 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Sub-bullet text</a:t>
            </a:r>
          </a:p>
          <a:p>
            <a:pPr lvl="4" eaLnBrk="0" hangingPunct="0">
              <a:spcAft>
                <a:spcPts val="0"/>
              </a:spcAft>
            </a:pPr>
            <a:r>
              <a:rPr lang="en-GB" sz="900">
                <a:solidFill>
                  <a:srgbClr val="000000"/>
                </a:solidFill>
              </a:rPr>
              <a:t>Sub-sub-bullet text</a:t>
            </a:r>
          </a:p>
        </p:txBody>
      </p:sp>
      <p:sp>
        <p:nvSpPr>
          <p:cNvPr id="33" name="Text Placeholder 6"/>
          <p:cNvSpPr txBox="1">
            <a:spLocks/>
          </p:cNvSpPr>
          <p:nvPr>
            <p:custDataLst>
              <p:tags r:id="rId14"/>
            </p:custDataLst>
          </p:nvPr>
        </p:nvSpPr>
        <p:spPr bwMode="gray">
          <a:xfrm>
            <a:off x="5737008" y="3891757"/>
            <a:ext cx="3705590" cy="2028825"/>
          </a:xfrm>
          <a:prstGeom prst="rect">
            <a:avLst/>
          </a:prstGeom>
          <a:noFill/>
          <a:ln w="6350">
            <a:solidFill>
              <a:srgbClr val="848FA0"/>
            </a:solidFill>
          </a:ln>
        </p:spPr>
        <p:txBody>
          <a:bodyPr vert="horz" wrap="square" lIns="1008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 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Sub-bullet text</a:t>
            </a:r>
          </a:p>
          <a:p>
            <a:pPr lvl="4" eaLnBrk="0" hangingPunct="0">
              <a:spcAft>
                <a:spcPts val="0"/>
              </a:spcAft>
            </a:pPr>
            <a:r>
              <a:rPr lang="en-GB" sz="900">
                <a:solidFill>
                  <a:srgbClr val="000000"/>
                </a:solidFill>
              </a:rPr>
              <a:t>Sub-sub-bullet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28405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51 Value chain</a:t>
            </a:r>
            <a:endParaRPr lang="en-US" dirty="0"/>
          </a:p>
        </p:txBody>
      </p:sp>
      <p:sp>
        <p:nvSpPr>
          <p:cNvPr id="5" name="Rectangl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5963" y="1525588"/>
            <a:ext cx="7467600" cy="230187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36000" bIns="0" anchor="ctr"/>
          <a:lstStyle/>
          <a:p>
            <a:pPr algn="l"/>
            <a:r>
              <a:rPr lang="en-US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 chain 7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shpChapterHeading"/>
          <p:cNvSpPr txBox="1"/>
          <p:nvPr>
            <p:custDataLst>
              <p:tags r:id="rId4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sp>
        <p:nvSpPr>
          <p:cNvPr id="33" name="Text Placeholder 4"/>
          <p:cNvSpPr>
            <a:spLocks noGrp="1"/>
          </p:cNvSpPr>
          <p:nvPr>
            <p:ph type="body" sz="quarter" idx="10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35" name="AutoShape 6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 rot="5400000">
            <a:off x="2844800" y="1844675"/>
            <a:ext cx="227012" cy="160338"/>
          </a:xfrm>
          <a:prstGeom prst="triangle">
            <a:avLst>
              <a:gd name="adj" fmla="val 50000"/>
            </a:avLst>
          </a:prstGeom>
          <a:solidFill>
            <a:srgbClr val="A3D400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 sz="800" b="1">
              <a:solidFill>
                <a:srgbClr val="29252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7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78025" y="1808163"/>
            <a:ext cx="862013" cy="2301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36000" rIns="72000" bIns="36000" anchor="ctr"/>
          <a:lstStyle/>
          <a:p>
            <a:r>
              <a:rPr lang="en-US"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[ ]</a:t>
            </a:r>
          </a:p>
        </p:txBody>
      </p:sp>
      <p:sp>
        <p:nvSpPr>
          <p:cNvPr id="37" name="AutoShape 10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 rot="5400000">
            <a:off x="3944938" y="1844676"/>
            <a:ext cx="227012" cy="161925"/>
          </a:xfrm>
          <a:prstGeom prst="triangle">
            <a:avLst>
              <a:gd name="adj" fmla="val 50000"/>
            </a:avLst>
          </a:prstGeom>
          <a:solidFill>
            <a:srgbClr val="A3D400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 sz="800" b="1">
              <a:solidFill>
                <a:srgbClr val="29252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11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078163" y="1808163"/>
            <a:ext cx="862012" cy="2301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36000" rIns="72000" bIns="36000" anchor="ctr"/>
          <a:lstStyle/>
          <a:p>
            <a:r>
              <a:rPr lang="en-US"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[ ]</a:t>
            </a:r>
          </a:p>
        </p:txBody>
      </p:sp>
      <p:sp>
        <p:nvSpPr>
          <p:cNvPr id="39" name="AutoShape 14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 rot="5400000">
            <a:off x="5046663" y="1844675"/>
            <a:ext cx="227012" cy="161925"/>
          </a:xfrm>
          <a:prstGeom prst="triangle">
            <a:avLst>
              <a:gd name="adj" fmla="val 50000"/>
            </a:avLst>
          </a:prstGeom>
          <a:solidFill>
            <a:srgbClr val="A3D400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 sz="800" b="1">
              <a:solidFill>
                <a:srgbClr val="29252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15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181475" y="1808163"/>
            <a:ext cx="860425" cy="2301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36000" rIns="72000" bIns="36000" anchor="ctr"/>
          <a:lstStyle/>
          <a:p>
            <a:r>
              <a:rPr lang="en-US"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[ ]</a:t>
            </a:r>
          </a:p>
        </p:txBody>
      </p:sp>
      <p:sp>
        <p:nvSpPr>
          <p:cNvPr id="41" name="AutoShape 18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 rot="5400000">
            <a:off x="6149976" y="1844675"/>
            <a:ext cx="227012" cy="161925"/>
          </a:xfrm>
          <a:prstGeom prst="triangle">
            <a:avLst>
              <a:gd name="adj" fmla="val 50000"/>
            </a:avLst>
          </a:prstGeom>
          <a:solidFill>
            <a:srgbClr val="A3D400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 sz="800" b="1">
              <a:solidFill>
                <a:srgbClr val="29252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ctangle 19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5281613" y="1808163"/>
            <a:ext cx="862013" cy="2301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36000" rIns="72000" bIns="36000" anchor="ctr"/>
          <a:lstStyle/>
          <a:p>
            <a:r>
              <a:rPr lang="en-US"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[ ]</a:t>
            </a:r>
          </a:p>
        </p:txBody>
      </p:sp>
      <p:sp>
        <p:nvSpPr>
          <p:cNvPr id="43" name="AutoShape 22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 rot="5400000">
            <a:off x="7253288" y="1844676"/>
            <a:ext cx="227012" cy="161925"/>
          </a:xfrm>
          <a:prstGeom prst="triangle">
            <a:avLst>
              <a:gd name="adj" fmla="val 50000"/>
            </a:avLst>
          </a:prstGeom>
          <a:solidFill>
            <a:srgbClr val="A3D400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 sz="800" b="1">
              <a:solidFill>
                <a:srgbClr val="29252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ctangle 23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6386513" y="1808163"/>
            <a:ext cx="860425" cy="2301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36000" rIns="72000" bIns="36000" anchor="ctr"/>
          <a:lstStyle/>
          <a:p>
            <a:r>
              <a:rPr lang="en-US"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[ ]</a:t>
            </a:r>
          </a:p>
        </p:txBody>
      </p:sp>
      <p:sp>
        <p:nvSpPr>
          <p:cNvPr id="45" name="AutoShape 26"/>
          <p:cNvSpPr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 rot="5400000">
            <a:off x="8357394" y="1845470"/>
            <a:ext cx="227012" cy="160337"/>
          </a:xfrm>
          <a:prstGeom prst="triangle">
            <a:avLst>
              <a:gd name="adj" fmla="val 50000"/>
            </a:avLst>
          </a:prstGeom>
          <a:solidFill>
            <a:srgbClr val="A3D400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 sz="800" b="1">
              <a:solidFill>
                <a:srgbClr val="29252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27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7488238" y="1808163"/>
            <a:ext cx="862012" cy="2301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36000" rIns="72000" bIns="36000" anchor="ctr"/>
          <a:lstStyle/>
          <a:p>
            <a:r>
              <a:rPr lang="en-US"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[ ]</a:t>
            </a:r>
          </a:p>
        </p:txBody>
      </p:sp>
      <p:sp>
        <p:nvSpPr>
          <p:cNvPr id="47" name="Rectangle 2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8591550" y="1808163"/>
            <a:ext cx="862013" cy="2301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36000" rIns="72000" bIns="36000" anchor="ctr"/>
          <a:lstStyle/>
          <a:p>
            <a:r>
              <a:rPr lang="en-US"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[ ]</a:t>
            </a:r>
          </a:p>
        </p:txBody>
      </p:sp>
      <p:sp>
        <p:nvSpPr>
          <p:cNvPr id="48" name="Text Placeholder 5"/>
          <p:cNvSpPr txBox="1">
            <a:spLocks/>
          </p:cNvSpPr>
          <p:nvPr>
            <p:custDataLst>
              <p:tags r:id="rId19"/>
            </p:custDataLst>
          </p:nvPr>
        </p:nvSpPr>
        <p:spPr>
          <a:xfrm>
            <a:off x="1981200" y="2069208"/>
            <a:ext cx="858838" cy="39131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+mn-lt"/>
                <a:ea typeface="LF_Kai"/>
              </a:defRPr>
            </a:lvl9pPr>
          </a:lstStyle>
          <a:p>
            <a:pPr lvl="2"/>
            <a:r>
              <a:rPr lang="en-GB" sz="900" dirty="0">
                <a:cs typeface="Arial" pitchFamily="34" charset="0"/>
              </a:rPr>
              <a:t>Bullet text</a:t>
            </a:r>
            <a:endParaRPr lang="en-GB" sz="900" dirty="0"/>
          </a:p>
        </p:txBody>
      </p:sp>
      <p:sp>
        <p:nvSpPr>
          <p:cNvPr id="49" name="Text Placeholder 5"/>
          <p:cNvSpPr txBox="1">
            <a:spLocks/>
          </p:cNvSpPr>
          <p:nvPr>
            <p:custDataLst>
              <p:tags r:id="rId20"/>
            </p:custDataLst>
          </p:nvPr>
        </p:nvSpPr>
        <p:spPr>
          <a:xfrm>
            <a:off x="3083454" y="2069208"/>
            <a:ext cx="858838" cy="39131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+mn-lt"/>
                <a:ea typeface="LF_Kai"/>
              </a:defRPr>
            </a:lvl9pPr>
          </a:lstStyle>
          <a:p>
            <a:pPr lvl="2"/>
            <a:r>
              <a:rPr lang="en-GB" sz="900" dirty="0">
                <a:cs typeface="Arial" pitchFamily="34" charset="0"/>
              </a:rPr>
              <a:t>Bullet text</a:t>
            </a:r>
            <a:endParaRPr lang="en-GB" sz="900" dirty="0"/>
          </a:p>
        </p:txBody>
      </p:sp>
      <p:sp>
        <p:nvSpPr>
          <p:cNvPr id="50" name="Text Placeholder 5"/>
          <p:cNvSpPr txBox="1">
            <a:spLocks/>
          </p:cNvSpPr>
          <p:nvPr>
            <p:custDataLst>
              <p:tags r:id="rId21"/>
            </p:custDataLst>
          </p:nvPr>
        </p:nvSpPr>
        <p:spPr>
          <a:xfrm>
            <a:off x="4185708" y="2069208"/>
            <a:ext cx="858838" cy="39131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+mn-lt"/>
                <a:ea typeface="LF_Kai"/>
              </a:defRPr>
            </a:lvl9pPr>
          </a:lstStyle>
          <a:p>
            <a:pPr lvl="2"/>
            <a:r>
              <a:rPr lang="en-GB" sz="900" dirty="0">
                <a:cs typeface="Arial" pitchFamily="34" charset="0"/>
              </a:rPr>
              <a:t>Bullet text</a:t>
            </a:r>
            <a:endParaRPr lang="en-GB" sz="900" dirty="0"/>
          </a:p>
        </p:txBody>
      </p:sp>
      <p:sp>
        <p:nvSpPr>
          <p:cNvPr id="51" name="Text Placeholder 5"/>
          <p:cNvSpPr txBox="1">
            <a:spLocks/>
          </p:cNvSpPr>
          <p:nvPr>
            <p:custDataLst>
              <p:tags r:id="rId22"/>
            </p:custDataLst>
          </p:nvPr>
        </p:nvSpPr>
        <p:spPr>
          <a:xfrm>
            <a:off x="5287962" y="2069208"/>
            <a:ext cx="858838" cy="39131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+mn-lt"/>
                <a:ea typeface="LF_Kai"/>
              </a:defRPr>
            </a:lvl9pPr>
          </a:lstStyle>
          <a:p>
            <a:pPr lvl="2"/>
            <a:r>
              <a:rPr lang="en-GB" sz="900" dirty="0">
                <a:cs typeface="Arial" pitchFamily="34" charset="0"/>
              </a:rPr>
              <a:t>Bullet text</a:t>
            </a:r>
            <a:endParaRPr lang="en-GB" sz="900" dirty="0"/>
          </a:p>
        </p:txBody>
      </p:sp>
      <p:sp>
        <p:nvSpPr>
          <p:cNvPr id="52" name="Text Placeholder 5"/>
          <p:cNvSpPr txBox="1">
            <a:spLocks/>
          </p:cNvSpPr>
          <p:nvPr>
            <p:custDataLst>
              <p:tags r:id="rId23"/>
            </p:custDataLst>
          </p:nvPr>
        </p:nvSpPr>
        <p:spPr>
          <a:xfrm>
            <a:off x="6390216" y="2069208"/>
            <a:ext cx="858838" cy="39131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+mn-lt"/>
                <a:ea typeface="LF_Kai"/>
              </a:defRPr>
            </a:lvl9pPr>
          </a:lstStyle>
          <a:p>
            <a:pPr lvl="2"/>
            <a:r>
              <a:rPr lang="en-GB" sz="900" dirty="0">
                <a:cs typeface="Arial" pitchFamily="34" charset="0"/>
              </a:rPr>
              <a:t>Bullet text</a:t>
            </a:r>
            <a:endParaRPr lang="en-GB" sz="900" dirty="0"/>
          </a:p>
        </p:txBody>
      </p:sp>
      <p:sp>
        <p:nvSpPr>
          <p:cNvPr id="53" name="Text Placeholder 5"/>
          <p:cNvSpPr txBox="1">
            <a:spLocks/>
          </p:cNvSpPr>
          <p:nvPr>
            <p:custDataLst>
              <p:tags r:id="rId24"/>
            </p:custDataLst>
          </p:nvPr>
        </p:nvSpPr>
        <p:spPr>
          <a:xfrm>
            <a:off x="7492470" y="2069208"/>
            <a:ext cx="858838" cy="39131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+mn-lt"/>
                <a:ea typeface="LF_Kai"/>
              </a:defRPr>
            </a:lvl9pPr>
          </a:lstStyle>
          <a:p>
            <a:pPr lvl="2"/>
            <a:r>
              <a:rPr lang="en-GB" sz="900" dirty="0">
                <a:cs typeface="Arial" pitchFamily="34" charset="0"/>
              </a:rPr>
              <a:t>Bullet text</a:t>
            </a:r>
            <a:endParaRPr lang="en-GB" sz="900" dirty="0"/>
          </a:p>
        </p:txBody>
      </p:sp>
      <p:sp>
        <p:nvSpPr>
          <p:cNvPr id="54" name="Text Placeholder 5"/>
          <p:cNvSpPr txBox="1">
            <a:spLocks/>
          </p:cNvSpPr>
          <p:nvPr>
            <p:custDataLst>
              <p:tags r:id="rId25"/>
            </p:custDataLst>
          </p:nvPr>
        </p:nvSpPr>
        <p:spPr>
          <a:xfrm>
            <a:off x="8594725" y="2069208"/>
            <a:ext cx="858838" cy="39131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+mn-lt"/>
                <a:ea typeface="LF_Kai"/>
              </a:defRPr>
            </a:lvl9pPr>
          </a:lstStyle>
          <a:p>
            <a:pPr lvl="2"/>
            <a:r>
              <a:rPr lang="en-GB" sz="900" dirty="0">
                <a:cs typeface="Arial" pitchFamily="34" charset="0"/>
              </a:rPr>
              <a:t>Bullet text</a:t>
            </a:r>
            <a:endParaRPr lang="en-GB" sz="9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85312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52 Value chain</a:t>
            </a:r>
            <a:endParaRPr lang="en-US" dirty="0"/>
          </a:p>
        </p:txBody>
      </p:sp>
      <p:sp>
        <p:nvSpPr>
          <p:cNvPr id="11" name="Rectangle 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985963" y="1525588"/>
            <a:ext cx="7467600" cy="230187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rgbClr val="C86D28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0" rIns="36000" bIns="0" anchor="ctr"/>
          <a:lstStyle/>
          <a:p>
            <a:pPr algn="l"/>
            <a:r>
              <a:rPr lang="en-US" b="1">
                <a:solidFill>
                  <a:schemeClr val="bg1"/>
                </a:solidFill>
                <a:latin typeface="+mn-lt"/>
              </a:rPr>
              <a:t>Value chain 3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2" name="shpChapterHeading"/>
          <p:cNvSpPr txBox="1"/>
          <p:nvPr>
            <p:custDataLst>
              <p:tags r:id="rId4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0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AutoShape 5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81200" y="1808163"/>
            <a:ext cx="2293938" cy="230187"/>
          </a:xfrm>
          <a:prstGeom prst="homePlate">
            <a:avLst>
              <a:gd name="adj" fmla="val 54488"/>
            </a:avLst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 algn="ctr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36000" rIns="72000" bIns="36000" anchor="ctr"/>
          <a:lstStyle/>
          <a:p>
            <a:r>
              <a:rPr lang="en-US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[ ]</a:t>
            </a:r>
            <a:endParaRPr lang="en-US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AutoShap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570413" y="1808163"/>
            <a:ext cx="2293937" cy="230188"/>
          </a:xfrm>
          <a:prstGeom prst="chevron">
            <a:avLst>
              <a:gd name="adj" fmla="val 62746"/>
            </a:avLst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6000" tIns="36000" rIns="72000" bIns="36000" anchor="ctr"/>
          <a:lstStyle/>
          <a:p>
            <a:r>
              <a:rPr lang="en-US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[ ]</a:t>
            </a:r>
          </a:p>
        </p:txBody>
      </p:sp>
      <p:sp>
        <p:nvSpPr>
          <p:cNvPr id="18" name="AutoShape 14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7143750" y="1808163"/>
            <a:ext cx="2293938" cy="230188"/>
          </a:xfrm>
          <a:prstGeom prst="chevron">
            <a:avLst>
              <a:gd name="adj" fmla="val 62746"/>
            </a:avLst>
          </a:prstGeom>
          <a:solidFill>
            <a:srgbClr val="C1C7D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6000" tIns="36000" rIns="72000" bIns="36000" anchor="ctr"/>
          <a:lstStyle/>
          <a:p>
            <a:r>
              <a:rPr lang="en-US" b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[ ]</a:t>
            </a:r>
          </a:p>
        </p:txBody>
      </p:sp>
      <p:sp>
        <p:nvSpPr>
          <p:cNvPr id="19" name="Text Placeholder 5"/>
          <p:cNvSpPr txBox="1">
            <a:spLocks/>
          </p:cNvSpPr>
          <p:nvPr>
            <p:custDataLst>
              <p:tags r:id="rId9"/>
            </p:custDataLst>
          </p:nvPr>
        </p:nvSpPr>
        <p:spPr>
          <a:xfrm>
            <a:off x="1981200" y="2058030"/>
            <a:ext cx="2282400" cy="39131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+mn-lt"/>
                <a:ea typeface="LF_Kai"/>
              </a:defRPr>
            </a:lvl9pPr>
          </a:lstStyle>
          <a:p>
            <a:pPr lvl="2"/>
            <a:r>
              <a:rPr lang="en-GB" dirty="0">
                <a:cs typeface="Arial" pitchFamily="34" charset="0"/>
              </a:rPr>
              <a:t>Bullet text</a:t>
            </a:r>
          </a:p>
          <a:p>
            <a:pPr lvl="2"/>
            <a:r>
              <a:rPr lang="en-GB" dirty="0">
                <a:cs typeface="Arial" pitchFamily="34" charset="0"/>
              </a:rPr>
              <a:t>Bullet text</a:t>
            </a:r>
          </a:p>
          <a:p>
            <a:pPr lvl="3"/>
            <a:r>
              <a:rPr lang="en-GB" dirty="0">
                <a:cs typeface="Arial" pitchFamily="34" charset="0"/>
              </a:rPr>
              <a:t>Sub-bullet text</a:t>
            </a:r>
          </a:p>
          <a:p>
            <a:pPr lvl="3"/>
            <a:r>
              <a:rPr lang="en-GB" dirty="0"/>
              <a:t>Sub-bullet text</a:t>
            </a:r>
          </a:p>
        </p:txBody>
      </p:sp>
      <p:sp>
        <p:nvSpPr>
          <p:cNvPr id="20" name="Text Placeholder 5"/>
          <p:cNvSpPr txBox="1">
            <a:spLocks/>
          </p:cNvSpPr>
          <p:nvPr>
            <p:custDataLst>
              <p:tags r:id="rId10"/>
            </p:custDataLst>
          </p:nvPr>
        </p:nvSpPr>
        <p:spPr>
          <a:xfrm>
            <a:off x="4572425" y="2058030"/>
            <a:ext cx="2282400" cy="39131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+mn-lt"/>
                <a:ea typeface="LF_Kai"/>
              </a:defRPr>
            </a:lvl9pPr>
          </a:lstStyle>
          <a:p>
            <a:pPr lvl="2"/>
            <a:r>
              <a:rPr lang="en-GB">
                <a:cs typeface="Arial" pitchFamily="34" charset="0"/>
              </a:rPr>
              <a:t>Bullet text</a:t>
            </a:r>
          </a:p>
          <a:p>
            <a:pPr lvl="2"/>
            <a:r>
              <a:rPr lang="en-GB">
                <a:cs typeface="Arial" pitchFamily="34" charset="0"/>
              </a:rPr>
              <a:t>Bullet text</a:t>
            </a:r>
          </a:p>
          <a:p>
            <a:pPr lvl="3"/>
            <a:r>
              <a:rPr lang="en-GB">
                <a:cs typeface="Arial" pitchFamily="34" charset="0"/>
              </a:rPr>
              <a:t>Sub-bullet text</a:t>
            </a:r>
          </a:p>
          <a:p>
            <a:pPr lvl="3"/>
            <a:r>
              <a:rPr lang="en-GB"/>
              <a:t>Sub-bullet text</a:t>
            </a:r>
          </a:p>
        </p:txBody>
      </p:sp>
      <p:sp>
        <p:nvSpPr>
          <p:cNvPr id="21" name="Text Placeholder 5"/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7166400" y="2058030"/>
            <a:ext cx="2282400" cy="391318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>
                <a:solidFill>
                  <a:schemeClr val="tx1"/>
                </a:solidFill>
                <a:latin typeface="+mn-lt"/>
                <a:ea typeface="LF_Kai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>
                <a:solidFill>
                  <a:schemeClr val="tx1"/>
                </a:solidFill>
                <a:latin typeface="+mn-lt"/>
                <a:ea typeface="LF_Kai"/>
              </a:defRPr>
            </a:lvl9pPr>
          </a:lstStyle>
          <a:p>
            <a:pPr lvl="2"/>
            <a:r>
              <a:rPr lang="en-GB">
                <a:cs typeface="Arial" pitchFamily="34" charset="0"/>
              </a:rPr>
              <a:t>Bullet text</a:t>
            </a:r>
          </a:p>
          <a:p>
            <a:pPr lvl="2"/>
            <a:r>
              <a:rPr lang="en-GB">
                <a:cs typeface="Arial" pitchFamily="34" charset="0"/>
              </a:rPr>
              <a:t>Bullet text</a:t>
            </a:r>
          </a:p>
          <a:p>
            <a:pPr lvl="3"/>
            <a:r>
              <a:rPr lang="en-GB">
                <a:cs typeface="Arial" pitchFamily="34" charset="0"/>
              </a:rPr>
              <a:t>Sub-bullet text</a:t>
            </a:r>
          </a:p>
          <a:p>
            <a:pPr lvl="3"/>
            <a:r>
              <a:rPr lang="en-GB"/>
              <a:t>Sub-bullet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512336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>
            <p:custDataLst>
              <p:tags r:id="rId2"/>
            </p:custDataLst>
          </p:nvPr>
        </p:nvSpPr>
        <p:spPr bwMode="auto">
          <a:xfrm>
            <a:off x="1972648" y="1752600"/>
            <a:ext cx="3581400" cy="4384675"/>
          </a:xfrm>
          <a:prstGeom prst="rect">
            <a:avLst/>
          </a:prstGeom>
          <a:solidFill>
            <a:srgbClr val="F0F4D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/>
              <a:t>58 Other diagrams</a:t>
            </a:r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3"/>
            <p:custDataLst>
              <p:tags r:id="rId4"/>
            </p:custDataLst>
          </p:nvPr>
        </p:nvSpPr>
        <p:spPr/>
        <p:txBody>
          <a:bodyPr>
            <a:noAutofit/>
          </a:bodyPr>
          <a:lstStyle/>
          <a:p>
            <a:r>
              <a:rPr lang="en-US"/>
              <a:t>Puzzle pieces</a:t>
            </a:r>
            <a:endParaRPr lang="en-US" dirty="0"/>
          </a:p>
        </p:txBody>
      </p:sp>
      <p:sp>
        <p:nvSpPr>
          <p:cNvPr id="29" name="Text Placeholder 28"/>
          <p:cNvSpPr>
            <a:spLocks noGrp="1"/>
          </p:cNvSpPr>
          <p:nvPr>
            <p:ph type="body" sz="quarter" idx="14"/>
            <p:custDataLst>
              <p:tags r:id="rId5"/>
            </p:custDataLst>
          </p:nvPr>
        </p:nvSpPr>
        <p:spPr/>
        <p:txBody>
          <a:bodyPr>
            <a:noAutofit/>
          </a:bodyPr>
          <a:lstStyle/>
          <a:p>
            <a:r>
              <a:rPr lang="en-US"/>
              <a:t>Harvey balls</a:t>
            </a:r>
            <a:endParaRPr lang="en-US" dirty="0"/>
          </a:p>
        </p:txBody>
      </p:sp>
      <p:sp>
        <p:nvSpPr>
          <p:cNvPr id="6" name="Freeform 2"/>
          <p:cNvSpPr>
            <a:spLocks/>
          </p:cNvSpPr>
          <p:nvPr>
            <p:custDataLst>
              <p:tags r:id="rId6"/>
            </p:custDataLst>
          </p:nvPr>
        </p:nvSpPr>
        <p:spPr bwMode="gray">
          <a:xfrm>
            <a:off x="3479186" y="3923507"/>
            <a:ext cx="1190625" cy="706437"/>
          </a:xfrm>
          <a:custGeom>
            <a:avLst/>
            <a:gdLst>
              <a:gd name="T0" fmla="*/ 0 w 4811"/>
              <a:gd name="T1" fmla="*/ 1482 h 2352"/>
              <a:gd name="T2" fmla="*/ 10 w 4811"/>
              <a:gd name="T3" fmla="*/ 1324 h 2352"/>
              <a:gd name="T4" fmla="*/ 44 w 4811"/>
              <a:gd name="T5" fmla="*/ 1274 h 2352"/>
              <a:gd name="T6" fmla="*/ 168 w 4811"/>
              <a:gd name="T7" fmla="*/ 1325 h 2352"/>
              <a:gd name="T8" fmla="*/ 243 w 4811"/>
              <a:gd name="T9" fmla="*/ 1340 h 2352"/>
              <a:gd name="T10" fmla="*/ 293 w 4811"/>
              <a:gd name="T11" fmla="*/ 1259 h 2352"/>
              <a:gd name="T12" fmla="*/ 303 w 4811"/>
              <a:gd name="T13" fmla="*/ 1040 h 2352"/>
              <a:gd name="T14" fmla="*/ 268 w 4811"/>
              <a:gd name="T15" fmla="*/ 906 h 2352"/>
              <a:gd name="T16" fmla="*/ 205 w 4811"/>
              <a:gd name="T17" fmla="*/ 889 h 2352"/>
              <a:gd name="T18" fmla="*/ 73 w 4811"/>
              <a:gd name="T19" fmla="*/ 962 h 2352"/>
              <a:gd name="T20" fmla="*/ 29 w 4811"/>
              <a:gd name="T21" fmla="*/ 959 h 2352"/>
              <a:gd name="T22" fmla="*/ 0 w 4811"/>
              <a:gd name="T23" fmla="*/ 843 h 2352"/>
              <a:gd name="T24" fmla="*/ 952 w 4811"/>
              <a:gd name="T25" fmla="*/ 345 h 2352"/>
              <a:gd name="T26" fmla="*/ 1095 w 4811"/>
              <a:gd name="T27" fmla="*/ 333 h 2352"/>
              <a:gd name="T28" fmla="*/ 1136 w 4811"/>
              <a:gd name="T29" fmla="*/ 296 h 2352"/>
              <a:gd name="T30" fmla="*/ 1101 w 4811"/>
              <a:gd name="T31" fmla="*/ 198 h 2352"/>
              <a:gd name="T32" fmla="*/ 1063 w 4811"/>
              <a:gd name="T33" fmla="*/ 88 h 2352"/>
              <a:gd name="T34" fmla="*/ 1093 w 4811"/>
              <a:gd name="T35" fmla="*/ 34 h 2352"/>
              <a:gd name="T36" fmla="*/ 1200 w 4811"/>
              <a:gd name="T37" fmla="*/ 4 h 2352"/>
              <a:gd name="T38" fmla="*/ 1371 w 4811"/>
              <a:gd name="T39" fmla="*/ 8 h 2352"/>
              <a:gd name="T40" fmla="*/ 1454 w 4811"/>
              <a:gd name="T41" fmla="*/ 49 h 2352"/>
              <a:gd name="T42" fmla="*/ 1464 w 4811"/>
              <a:gd name="T43" fmla="*/ 126 h 2352"/>
              <a:gd name="T44" fmla="*/ 1408 w 4811"/>
              <a:gd name="T45" fmla="*/ 296 h 2352"/>
              <a:gd name="T46" fmla="*/ 1455 w 4811"/>
              <a:gd name="T47" fmla="*/ 335 h 2352"/>
              <a:gd name="T48" fmla="*/ 1592 w 4811"/>
              <a:gd name="T49" fmla="*/ 345 h 2352"/>
              <a:gd name="T50" fmla="*/ 3422 w 4811"/>
              <a:gd name="T51" fmla="*/ 348 h 2352"/>
              <a:gd name="T52" fmla="*/ 3508 w 4811"/>
              <a:gd name="T53" fmla="*/ 387 h 2352"/>
              <a:gd name="T54" fmla="*/ 3478 w 4811"/>
              <a:gd name="T55" fmla="*/ 498 h 2352"/>
              <a:gd name="T56" fmla="*/ 3454 w 4811"/>
              <a:gd name="T57" fmla="*/ 627 h 2352"/>
              <a:gd name="T58" fmla="*/ 3508 w 4811"/>
              <a:gd name="T59" fmla="*/ 673 h 2352"/>
              <a:gd name="T60" fmla="*/ 3646 w 4811"/>
              <a:gd name="T61" fmla="*/ 690 h 2352"/>
              <a:gd name="T62" fmla="*/ 3811 w 4811"/>
              <a:gd name="T63" fmla="*/ 665 h 2352"/>
              <a:gd name="T64" fmla="*/ 3853 w 4811"/>
              <a:gd name="T65" fmla="*/ 615 h 2352"/>
              <a:gd name="T66" fmla="*/ 3818 w 4811"/>
              <a:gd name="T67" fmla="*/ 493 h 2352"/>
              <a:gd name="T68" fmla="*/ 3785 w 4811"/>
              <a:gd name="T69" fmla="*/ 386 h 2352"/>
              <a:gd name="T70" fmla="*/ 3855 w 4811"/>
              <a:gd name="T71" fmla="*/ 350 h 2352"/>
              <a:gd name="T72" fmla="*/ 4811 w 4811"/>
              <a:gd name="T73" fmla="*/ 345 h 2352"/>
              <a:gd name="T74" fmla="*/ 3865 w 4811"/>
              <a:gd name="T75" fmla="*/ 2009 h 2352"/>
              <a:gd name="T76" fmla="*/ 3788 w 4811"/>
              <a:gd name="T77" fmla="*/ 2039 h 2352"/>
              <a:gd name="T78" fmla="*/ 3785 w 4811"/>
              <a:gd name="T79" fmla="*/ 2090 h 2352"/>
              <a:gd name="T80" fmla="*/ 3847 w 4811"/>
              <a:gd name="T81" fmla="*/ 2225 h 2352"/>
              <a:gd name="T82" fmla="*/ 3843 w 4811"/>
              <a:gd name="T83" fmla="*/ 2299 h 2352"/>
              <a:gd name="T84" fmla="*/ 3770 w 4811"/>
              <a:gd name="T85" fmla="*/ 2341 h 2352"/>
              <a:gd name="T86" fmla="*/ 3607 w 4811"/>
              <a:gd name="T87" fmla="*/ 2351 h 2352"/>
              <a:gd name="T88" fmla="*/ 3485 w 4811"/>
              <a:gd name="T89" fmla="*/ 2323 h 2352"/>
              <a:gd name="T90" fmla="*/ 3448 w 4811"/>
              <a:gd name="T91" fmla="*/ 2268 h 2352"/>
              <a:gd name="T92" fmla="*/ 3503 w 4811"/>
              <a:gd name="T93" fmla="*/ 2103 h 2352"/>
              <a:gd name="T94" fmla="*/ 3495 w 4811"/>
              <a:gd name="T95" fmla="*/ 2032 h 2352"/>
              <a:gd name="T96" fmla="*/ 3399 w 4811"/>
              <a:gd name="T97" fmla="*/ 2007 h 2352"/>
              <a:gd name="T98" fmla="*/ 1495 w 4811"/>
              <a:gd name="T99" fmla="*/ 2006 h 2352"/>
              <a:gd name="T100" fmla="*/ 1408 w 4811"/>
              <a:gd name="T101" fmla="*/ 1965 h 2352"/>
              <a:gd name="T102" fmla="*/ 1438 w 4811"/>
              <a:gd name="T103" fmla="*/ 1855 h 2352"/>
              <a:gd name="T104" fmla="*/ 1462 w 4811"/>
              <a:gd name="T105" fmla="*/ 1727 h 2352"/>
              <a:gd name="T106" fmla="*/ 1408 w 4811"/>
              <a:gd name="T107" fmla="*/ 1680 h 2352"/>
              <a:gd name="T108" fmla="*/ 1271 w 4811"/>
              <a:gd name="T109" fmla="*/ 1662 h 2352"/>
              <a:gd name="T110" fmla="*/ 1106 w 4811"/>
              <a:gd name="T111" fmla="*/ 1687 h 2352"/>
              <a:gd name="T112" fmla="*/ 1063 w 4811"/>
              <a:gd name="T113" fmla="*/ 1738 h 2352"/>
              <a:gd name="T114" fmla="*/ 1100 w 4811"/>
              <a:gd name="T115" fmla="*/ 1859 h 2352"/>
              <a:gd name="T116" fmla="*/ 1132 w 4811"/>
              <a:gd name="T117" fmla="*/ 1967 h 2352"/>
              <a:gd name="T118" fmla="*/ 1070 w 4811"/>
              <a:gd name="T119" fmla="*/ 2001 h 2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4811" h="2352">
                <a:moveTo>
                  <a:pt x="951" y="2007"/>
                </a:moveTo>
                <a:lnTo>
                  <a:pt x="476" y="2007"/>
                </a:lnTo>
                <a:lnTo>
                  <a:pt x="0" y="2007"/>
                </a:lnTo>
                <a:lnTo>
                  <a:pt x="0" y="1589"/>
                </a:lnTo>
                <a:lnTo>
                  <a:pt x="0" y="1482"/>
                </a:lnTo>
                <a:lnTo>
                  <a:pt x="0" y="1479"/>
                </a:lnTo>
                <a:lnTo>
                  <a:pt x="0" y="1401"/>
                </a:lnTo>
                <a:lnTo>
                  <a:pt x="1" y="1376"/>
                </a:lnTo>
                <a:lnTo>
                  <a:pt x="5" y="1349"/>
                </a:lnTo>
                <a:lnTo>
                  <a:pt x="10" y="1324"/>
                </a:lnTo>
                <a:lnTo>
                  <a:pt x="18" y="1301"/>
                </a:lnTo>
                <a:lnTo>
                  <a:pt x="22" y="1290"/>
                </a:lnTo>
                <a:lnTo>
                  <a:pt x="29" y="1282"/>
                </a:lnTo>
                <a:lnTo>
                  <a:pt x="36" y="1277"/>
                </a:lnTo>
                <a:lnTo>
                  <a:pt x="44" y="1274"/>
                </a:lnTo>
                <a:lnTo>
                  <a:pt x="64" y="1274"/>
                </a:lnTo>
                <a:lnTo>
                  <a:pt x="85" y="1281"/>
                </a:lnTo>
                <a:lnTo>
                  <a:pt x="106" y="1290"/>
                </a:lnTo>
                <a:lnTo>
                  <a:pt x="128" y="1302"/>
                </a:lnTo>
                <a:lnTo>
                  <a:pt x="168" y="1325"/>
                </a:lnTo>
                <a:lnTo>
                  <a:pt x="194" y="1337"/>
                </a:lnTo>
                <a:lnTo>
                  <a:pt x="207" y="1340"/>
                </a:lnTo>
                <a:lnTo>
                  <a:pt x="220" y="1342"/>
                </a:lnTo>
                <a:lnTo>
                  <a:pt x="231" y="1342"/>
                </a:lnTo>
                <a:lnTo>
                  <a:pt x="243" y="1340"/>
                </a:lnTo>
                <a:lnTo>
                  <a:pt x="253" y="1334"/>
                </a:lnTo>
                <a:lnTo>
                  <a:pt x="263" y="1326"/>
                </a:lnTo>
                <a:lnTo>
                  <a:pt x="273" y="1316"/>
                </a:lnTo>
                <a:lnTo>
                  <a:pt x="281" y="1301"/>
                </a:lnTo>
                <a:lnTo>
                  <a:pt x="293" y="1259"/>
                </a:lnTo>
                <a:lnTo>
                  <a:pt x="299" y="1233"/>
                </a:lnTo>
                <a:lnTo>
                  <a:pt x="303" y="1200"/>
                </a:lnTo>
                <a:lnTo>
                  <a:pt x="305" y="1163"/>
                </a:lnTo>
                <a:lnTo>
                  <a:pt x="305" y="1121"/>
                </a:lnTo>
                <a:lnTo>
                  <a:pt x="303" y="1040"/>
                </a:lnTo>
                <a:lnTo>
                  <a:pt x="296" y="979"/>
                </a:lnTo>
                <a:lnTo>
                  <a:pt x="290" y="955"/>
                </a:lnTo>
                <a:lnTo>
                  <a:pt x="283" y="935"/>
                </a:lnTo>
                <a:lnTo>
                  <a:pt x="276" y="919"/>
                </a:lnTo>
                <a:lnTo>
                  <a:pt x="268" y="906"/>
                </a:lnTo>
                <a:lnTo>
                  <a:pt x="259" y="897"/>
                </a:lnTo>
                <a:lnTo>
                  <a:pt x="248" y="890"/>
                </a:lnTo>
                <a:lnTo>
                  <a:pt x="239" y="887"/>
                </a:lnTo>
                <a:lnTo>
                  <a:pt x="228" y="885"/>
                </a:lnTo>
                <a:lnTo>
                  <a:pt x="205" y="889"/>
                </a:lnTo>
                <a:lnTo>
                  <a:pt x="180" y="898"/>
                </a:lnTo>
                <a:lnTo>
                  <a:pt x="156" y="912"/>
                </a:lnTo>
                <a:lnTo>
                  <a:pt x="131" y="928"/>
                </a:lnTo>
                <a:lnTo>
                  <a:pt x="83" y="957"/>
                </a:lnTo>
                <a:lnTo>
                  <a:pt x="73" y="962"/>
                </a:lnTo>
                <a:lnTo>
                  <a:pt x="63" y="965"/>
                </a:lnTo>
                <a:lnTo>
                  <a:pt x="53" y="967"/>
                </a:lnTo>
                <a:lnTo>
                  <a:pt x="44" y="967"/>
                </a:lnTo>
                <a:lnTo>
                  <a:pt x="36" y="964"/>
                </a:lnTo>
                <a:lnTo>
                  <a:pt x="29" y="959"/>
                </a:lnTo>
                <a:lnTo>
                  <a:pt x="22" y="951"/>
                </a:lnTo>
                <a:lnTo>
                  <a:pt x="18" y="941"/>
                </a:lnTo>
                <a:lnTo>
                  <a:pt x="11" y="920"/>
                </a:lnTo>
                <a:lnTo>
                  <a:pt x="5" y="896"/>
                </a:lnTo>
                <a:lnTo>
                  <a:pt x="0" y="843"/>
                </a:lnTo>
                <a:lnTo>
                  <a:pt x="0" y="763"/>
                </a:lnTo>
                <a:lnTo>
                  <a:pt x="0" y="761"/>
                </a:lnTo>
                <a:lnTo>
                  <a:pt x="0" y="345"/>
                </a:lnTo>
                <a:lnTo>
                  <a:pt x="476" y="345"/>
                </a:lnTo>
                <a:lnTo>
                  <a:pt x="952" y="345"/>
                </a:lnTo>
                <a:lnTo>
                  <a:pt x="992" y="348"/>
                </a:lnTo>
                <a:lnTo>
                  <a:pt x="1034" y="345"/>
                </a:lnTo>
                <a:lnTo>
                  <a:pt x="1056" y="342"/>
                </a:lnTo>
                <a:lnTo>
                  <a:pt x="1077" y="338"/>
                </a:lnTo>
                <a:lnTo>
                  <a:pt x="1095" y="333"/>
                </a:lnTo>
                <a:lnTo>
                  <a:pt x="1113" y="326"/>
                </a:lnTo>
                <a:lnTo>
                  <a:pt x="1122" y="320"/>
                </a:lnTo>
                <a:lnTo>
                  <a:pt x="1129" y="313"/>
                </a:lnTo>
                <a:lnTo>
                  <a:pt x="1134" y="305"/>
                </a:lnTo>
                <a:lnTo>
                  <a:pt x="1136" y="296"/>
                </a:lnTo>
                <a:lnTo>
                  <a:pt x="1136" y="285"/>
                </a:lnTo>
                <a:lnTo>
                  <a:pt x="1135" y="275"/>
                </a:lnTo>
                <a:lnTo>
                  <a:pt x="1131" y="263"/>
                </a:lnTo>
                <a:lnTo>
                  <a:pt x="1127" y="251"/>
                </a:lnTo>
                <a:lnTo>
                  <a:pt x="1101" y="198"/>
                </a:lnTo>
                <a:lnTo>
                  <a:pt x="1087" y="170"/>
                </a:lnTo>
                <a:lnTo>
                  <a:pt x="1075" y="141"/>
                </a:lnTo>
                <a:lnTo>
                  <a:pt x="1070" y="127"/>
                </a:lnTo>
                <a:lnTo>
                  <a:pt x="1067" y="114"/>
                </a:lnTo>
                <a:lnTo>
                  <a:pt x="1063" y="88"/>
                </a:lnTo>
                <a:lnTo>
                  <a:pt x="1064" y="76"/>
                </a:lnTo>
                <a:lnTo>
                  <a:pt x="1068" y="65"/>
                </a:lnTo>
                <a:lnTo>
                  <a:pt x="1074" y="53"/>
                </a:lnTo>
                <a:lnTo>
                  <a:pt x="1082" y="43"/>
                </a:lnTo>
                <a:lnTo>
                  <a:pt x="1093" y="34"/>
                </a:lnTo>
                <a:lnTo>
                  <a:pt x="1108" y="26"/>
                </a:lnTo>
                <a:lnTo>
                  <a:pt x="1125" y="19"/>
                </a:lnTo>
                <a:lnTo>
                  <a:pt x="1146" y="12"/>
                </a:lnTo>
                <a:lnTo>
                  <a:pt x="1172" y="7"/>
                </a:lnTo>
                <a:lnTo>
                  <a:pt x="1200" y="4"/>
                </a:lnTo>
                <a:lnTo>
                  <a:pt x="1234" y="1"/>
                </a:lnTo>
                <a:lnTo>
                  <a:pt x="1272" y="0"/>
                </a:lnTo>
                <a:lnTo>
                  <a:pt x="1310" y="1"/>
                </a:lnTo>
                <a:lnTo>
                  <a:pt x="1342" y="4"/>
                </a:lnTo>
                <a:lnTo>
                  <a:pt x="1371" y="8"/>
                </a:lnTo>
                <a:lnTo>
                  <a:pt x="1395" y="14"/>
                </a:lnTo>
                <a:lnTo>
                  <a:pt x="1415" y="21"/>
                </a:lnTo>
                <a:lnTo>
                  <a:pt x="1431" y="29"/>
                </a:lnTo>
                <a:lnTo>
                  <a:pt x="1445" y="38"/>
                </a:lnTo>
                <a:lnTo>
                  <a:pt x="1454" y="49"/>
                </a:lnTo>
                <a:lnTo>
                  <a:pt x="1461" y="60"/>
                </a:lnTo>
                <a:lnTo>
                  <a:pt x="1466" y="72"/>
                </a:lnTo>
                <a:lnTo>
                  <a:pt x="1468" y="84"/>
                </a:lnTo>
                <a:lnTo>
                  <a:pt x="1468" y="98"/>
                </a:lnTo>
                <a:lnTo>
                  <a:pt x="1464" y="126"/>
                </a:lnTo>
                <a:lnTo>
                  <a:pt x="1453" y="156"/>
                </a:lnTo>
                <a:lnTo>
                  <a:pt x="1434" y="200"/>
                </a:lnTo>
                <a:lnTo>
                  <a:pt x="1414" y="249"/>
                </a:lnTo>
                <a:lnTo>
                  <a:pt x="1408" y="274"/>
                </a:lnTo>
                <a:lnTo>
                  <a:pt x="1408" y="296"/>
                </a:lnTo>
                <a:lnTo>
                  <a:pt x="1410" y="305"/>
                </a:lnTo>
                <a:lnTo>
                  <a:pt x="1415" y="313"/>
                </a:lnTo>
                <a:lnTo>
                  <a:pt x="1422" y="320"/>
                </a:lnTo>
                <a:lnTo>
                  <a:pt x="1432" y="326"/>
                </a:lnTo>
                <a:lnTo>
                  <a:pt x="1455" y="335"/>
                </a:lnTo>
                <a:lnTo>
                  <a:pt x="1482" y="341"/>
                </a:lnTo>
                <a:lnTo>
                  <a:pt x="1509" y="344"/>
                </a:lnTo>
                <a:lnTo>
                  <a:pt x="1534" y="346"/>
                </a:lnTo>
                <a:lnTo>
                  <a:pt x="1575" y="346"/>
                </a:lnTo>
                <a:lnTo>
                  <a:pt x="1592" y="345"/>
                </a:lnTo>
                <a:lnTo>
                  <a:pt x="2458" y="345"/>
                </a:lnTo>
                <a:lnTo>
                  <a:pt x="3326" y="345"/>
                </a:lnTo>
                <a:lnTo>
                  <a:pt x="3343" y="344"/>
                </a:lnTo>
                <a:lnTo>
                  <a:pt x="3385" y="344"/>
                </a:lnTo>
                <a:lnTo>
                  <a:pt x="3422" y="348"/>
                </a:lnTo>
                <a:lnTo>
                  <a:pt x="3455" y="353"/>
                </a:lnTo>
                <a:lnTo>
                  <a:pt x="3486" y="365"/>
                </a:lnTo>
                <a:lnTo>
                  <a:pt x="3495" y="370"/>
                </a:lnTo>
                <a:lnTo>
                  <a:pt x="3500" y="374"/>
                </a:lnTo>
                <a:lnTo>
                  <a:pt x="3508" y="387"/>
                </a:lnTo>
                <a:lnTo>
                  <a:pt x="3511" y="401"/>
                </a:lnTo>
                <a:lnTo>
                  <a:pt x="3508" y="417"/>
                </a:lnTo>
                <a:lnTo>
                  <a:pt x="3504" y="434"/>
                </a:lnTo>
                <a:lnTo>
                  <a:pt x="3497" y="454"/>
                </a:lnTo>
                <a:lnTo>
                  <a:pt x="3478" y="498"/>
                </a:lnTo>
                <a:lnTo>
                  <a:pt x="3459" y="548"/>
                </a:lnTo>
                <a:lnTo>
                  <a:pt x="3452" y="576"/>
                </a:lnTo>
                <a:lnTo>
                  <a:pt x="3450" y="603"/>
                </a:lnTo>
                <a:lnTo>
                  <a:pt x="3451" y="614"/>
                </a:lnTo>
                <a:lnTo>
                  <a:pt x="3454" y="627"/>
                </a:lnTo>
                <a:lnTo>
                  <a:pt x="3460" y="637"/>
                </a:lnTo>
                <a:lnTo>
                  <a:pt x="3468" y="648"/>
                </a:lnTo>
                <a:lnTo>
                  <a:pt x="3478" y="657"/>
                </a:lnTo>
                <a:lnTo>
                  <a:pt x="3492" y="665"/>
                </a:lnTo>
                <a:lnTo>
                  <a:pt x="3508" y="673"/>
                </a:lnTo>
                <a:lnTo>
                  <a:pt x="3528" y="679"/>
                </a:lnTo>
                <a:lnTo>
                  <a:pt x="3552" y="683"/>
                </a:lnTo>
                <a:lnTo>
                  <a:pt x="3579" y="687"/>
                </a:lnTo>
                <a:lnTo>
                  <a:pt x="3610" y="689"/>
                </a:lnTo>
                <a:lnTo>
                  <a:pt x="3646" y="690"/>
                </a:lnTo>
                <a:lnTo>
                  <a:pt x="3684" y="689"/>
                </a:lnTo>
                <a:lnTo>
                  <a:pt x="3717" y="687"/>
                </a:lnTo>
                <a:lnTo>
                  <a:pt x="3772" y="679"/>
                </a:lnTo>
                <a:lnTo>
                  <a:pt x="3793" y="673"/>
                </a:lnTo>
                <a:lnTo>
                  <a:pt x="3811" y="665"/>
                </a:lnTo>
                <a:lnTo>
                  <a:pt x="3826" y="657"/>
                </a:lnTo>
                <a:lnTo>
                  <a:pt x="3836" y="648"/>
                </a:lnTo>
                <a:lnTo>
                  <a:pt x="3845" y="637"/>
                </a:lnTo>
                <a:lnTo>
                  <a:pt x="3851" y="627"/>
                </a:lnTo>
                <a:lnTo>
                  <a:pt x="3853" y="615"/>
                </a:lnTo>
                <a:lnTo>
                  <a:pt x="3856" y="603"/>
                </a:lnTo>
                <a:lnTo>
                  <a:pt x="3852" y="576"/>
                </a:lnTo>
                <a:lnTo>
                  <a:pt x="3843" y="548"/>
                </a:lnTo>
                <a:lnTo>
                  <a:pt x="3832" y="521"/>
                </a:lnTo>
                <a:lnTo>
                  <a:pt x="3818" y="493"/>
                </a:lnTo>
                <a:lnTo>
                  <a:pt x="3792" y="440"/>
                </a:lnTo>
                <a:lnTo>
                  <a:pt x="3784" y="416"/>
                </a:lnTo>
                <a:lnTo>
                  <a:pt x="3783" y="405"/>
                </a:lnTo>
                <a:lnTo>
                  <a:pt x="3783" y="395"/>
                </a:lnTo>
                <a:lnTo>
                  <a:pt x="3785" y="386"/>
                </a:lnTo>
                <a:lnTo>
                  <a:pt x="3789" y="378"/>
                </a:lnTo>
                <a:lnTo>
                  <a:pt x="3796" y="371"/>
                </a:lnTo>
                <a:lnTo>
                  <a:pt x="3806" y="365"/>
                </a:lnTo>
                <a:lnTo>
                  <a:pt x="3829" y="356"/>
                </a:lnTo>
                <a:lnTo>
                  <a:pt x="3855" y="350"/>
                </a:lnTo>
                <a:lnTo>
                  <a:pt x="3881" y="346"/>
                </a:lnTo>
                <a:lnTo>
                  <a:pt x="3908" y="344"/>
                </a:lnTo>
                <a:lnTo>
                  <a:pt x="3948" y="344"/>
                </a:lnTo>
                <a:lnTo>
                  <a:pt x="3965" y="345"/>
                </a:lnTo>
                <a:lnTo>
                  <a:pt x="4811" y="345"/>
                </a:lnTo>
                <a:lnTo>
                  <a:pt x="4811" y="1176"/>
                </a:lnTo>
                <a:lnTo>
                  <a:pt x="4811" y="2007"/>
                </a:lnTo>
                <a:lnTo>
                  <a:pt x="3964" y="2007"/>
                </a:lnTo>
                <a:lnTo>
                  <a:pt x="3889" y="2007"/>
                </a:lnTo>
                <a:lnTo>
                  <a:pt x="3865" y="2009"/>
                </a:lnTo>
                <a:lnTo>
                  <a:pt x="3843" y="2014"/>
                </a:lnTo>
                <a:lnTo>
                  <a:pt x="3822" y="2019"/>
                </a:lnTo>
                <a:lnTo>
                  <a:pt x="3804" y="2027"/>
                </a:lnTo>
                <a:lnTo>
                  <a:pt x="3795" y="2032"/>
                </a:lnTo>
                <a:lnTo>
                  <a:pt x="3788" y="2039"/>
                </a:lnTo>
                <a:lnTo>
                  <a:pt x="3783" y="2047"/>
                </a:lnTo>
                <a:lnTo>
                  <a:pt x="3781" y="2057"/>
                </a:lnTo>
                <a:lnTo>
                  <a:pt x="3781" y="2067"/>
                </a:lnTo>
                <a:lnTo>
                  <a:pt x="3782" y="2079"/>
                </a:lnTo>
                <a:lnTo>
                  <a:pt x="3785" y="2090"/>
                </a:lnTo>
                <a:lnTo>
                  <a:pt x="3790" y="2102"/>
                </a:lnTo>
                <a:lnTo>
                  <a:pt x="3815" y="2155"/>
                </a:lnTo>
                <a:lnTo>
                  <a:pt x="3829" y="2184"/>
                </a:lnTo>
                <a:lnTo>
                  <a:pt x="3842" y="2211"/>
                </a:lnTo>
                <a:lnTo>
                  <a:pt x="3847" y="2225"/>
                </a:lnTo>
                <a:lnTo>
                  <a:pt x="3850" y="2238"/>
                </a:lnTo>
                <a:lnTo>
                  <a:pt x="3853" y="2264"/>
                </a:lnTo>
                <a:lnTo>
                  <a:pt x="3852" y="2277"/>
                </a:lnTo>
                <a:lnTo>
                  <a:pt x="3849" y="2289"/>
                </a:lnTo>
                <a:lnTo>
                  <a:pt x="3843" y="2299"/>
                </a:lnTo>
                <a:lnTo>
                  <a:pt x="3835" y="2309"/>
                </a:lnTo>
                <a:lnTo>
                  <a:pt x="3823" y="2319"/>
                </a:lnTo>
                <a:lnTo>
                  <a:pt x="3810" y="2327"/>
                </a:lnTo>
                <a:lnTo>
                  <a:pt x="3791" y="2334"/>
                </a:lnTo>
                <a:lnTo>
                  <a:pt x="3770" y="2341"/>
                </a:lnTo>
                <a:lnTo>
                  <a:pt x="3745" y="2345"/>
                </a:lnTo>
                <a:lnTo>
                  <a:pt x="3716" y="2349"/>
                </a:lnTo>
                <a:lnTo>
                  <a:pt x="3683" y="2351"/>
                </a:lnTo>
                <a:lnTo>
                  <a:pt x="3645" y="2352"/>
                </a:lnTo>
                <a:lnTo>
                  <a:pt x="3607" y="2351"/>
                </a:lnTo>
                <a:lnTo>
                  <a:pt x="3574" y="2349"/>
                </a:lnTo>
                <a:lnTo>
                  <a:pt x="3545" y="2344"/>
                </a:lnTo>
                <a:lnTo>
                  <a:pt x="3521" y="2339"/>
                </a:lnTo>
                <a:lnTo>
                  <a:pt x="3501" y="2332"/>
                </a:lnTo>
                <a:lnTo>
                  <a:pt x="3485" y="2323"/>
                </a:lnTo>
                <a:lnTo>
                  <a:pt x="3473" y="2314"/>
                </a:lnTo>
                <a:lnTo>
                  <a:pt x="3462" y="2304"/>
                </a:lnTo>
                <a:lnTo>
                  <a:pt x="3455" y="2293"/>
                </a:lnTo>
                <a:lnTo>
                  <a:pt x="3451" y="2281"/>
                </a:lnTo>
                <a:lnTo>
                  <a:pt x="3448" y="2268"/>
                </a:lnTo>
                <a:lnTo>
                  <a:pt x="3448" y="2254"/>
                </a:lnTo>
                <a:lnTo>
                  <a:pt x="3453" y="2226"/>
                </a:lnTo>
                <a:lnTo>
                  <a:pt x="3463" y="2196"/>
                </a:lnTo>
                <a:lnTo>
                  <a:pt x="3484" y="2152"/>
                </a:lnTo>
                <a:lnTo>
                  <a:pt x="3503" y="2103"/>
                </a:lnTo>
                <a:lnTo>
                  <a:pt x="3508" y="2079"/>
                </a:lnTo>
                <a:lnTo>
                  <a:pt x="3510" y="2058"/>
                </a:lnTo>
                <a:lnTo>
                  <a:pt x="3506" y="2049"/>
                </a:lnTo>
                <a:lnTo>
                  <a:pt x="3501" y="2039"/>
                </a:lnTo>
                <a:lnTo>
                  <a:pt x="3495" y="2032"/>
                </a:lnTo>
                <a:lnTo>
                  <a:pt x="3484" y="2027"/>
                </a:lnTo>
                <a:lnTo>
                  <a:pt x="3465" y="2019"/>
                </a:lnTo>
                <a:lnTo>
                  <a:pt x="3444" y="2013"/>
                </a:lnTo>
                <a:lnTo>
                  <a:pt x="3421" y="2009"/>
                </a:lnTo>
                <a:lnTo>
                  <a:pt x="3399" y="2007"/>
                </a:lnTo>
                <a:lnTo>
                  <a:pt x="3325" y="2007"/>
                </a:lnTo>
                <a:lnTo>
                  <a:pt x="2457" y="2007"/>
                </a:lnTo>
                <a:lnTo>
                  <a:pt x="1591" y="2007"/>
                </a:lnTo>
                <a:lnTo>
                  <a:pt x="1515" y="2007"/>
                </a:lnTo>
                <a:lnTo>
                  <a:pt x="1495" y="2006"/>
                </a:lnTo>
                <a:lnTo>
                  <a:pt x="1461" y="1999"/>
                </a:lnTo>
                <a:lnTo>
                  <a:pt x="1431" y="1989"/>
                </a:lnTo>
                <a:lnTo>
                  <a:pt x="1423" y="1984"/>
                </a:lnTo>
                <a:lnTo>
                  <a:pt x="1416" y="1978"/>
                </a:lnTo>
                <a:lnTo>
                  <a:pt x="1408" y="1965"/>
                </a:lnTo>
                <a:lnTo>
                  <a:pt x="1406" y="1952"/>
                </a:lnTo>
                <a:lnTo>
                  <a:pt x="1408" y="1935"/>
                </a:lnTo>
                <a:lnTo>
                  <a:pt x="1413" y="1918"/>
                </a:lnTo>
                <a:lnTo>
                  <a:pt x="1420" y="1900"/>
                </a:lnTo>
                <a:lnTo>
                  <a:pt x="1438" y="1855"/>
                </a:lnTo>
                <a:lnTo>
                  <a:pt x="1458" y="1804"/>
                </a:lnTo>
                <a:lnTo>
                  <a:pt x="1465" y="1776"/>
                </a:lnTo>
                <a:lnTo>
                  <a:pt x="1467" y="1750"/>
                </a:lnTo>
                <a:lnTo>
                  <a:pt x="1466" y="1738"/>
                </a:lnTo>
                <a:lnTo>
                  <a:pt x="1462" y="1727"/>
                </a:lnTo>
                <a:lnTo>
                  <a:pt x="1457" y="1715"/>
                </a:lnTo>
                <a:lnTo>
                  <a:pt x="1450" y="1705"/>
                </a:lnTo>
                <a:lnTo>
                  <a:pt x="1438" y="1695"/>
                </a:lnTo>
                <a:lnTo>
                  <a:pt x="1425" y="1687"/>
                </a:lnTo>
                <a:lnTo>
                  <a:pt x="1408" y="1680"/>
                </a:lnTo>
                <a:lnTo>
                  <a:pt x="1389" y="1674"/>
                </a:lnTo>
                <a:lnTo>
                  <a:pt x="1365" y="1669"/>
                </a:lnTo>
                <a:lnTo>
                  <a:pt x="1338" y="1665"/>
                </a:lnTo>
                <a:lnTo>
                  <a:pt x="1307" y="1663"/>
                </a:lnTo>
                <a:lnTo>
                  <a:pt x="1271" y="1662"/>
                </a:lnTo>
                <a:lnTo>
                  <a:pt x="1233" y="1663"/>
                </a:lnTo>
                <a:lnTo>
                  <a:pt x="1199" y="1665"/>
                </a:lnTo>
                <a:lnTo>
                  <a:pt x="1145" y="1674"/>
                </a:lnTo>
                <a:lnTo>
                  <a:pt x="1123" y="1680"/>
                </a:lnTo>
                <a:lnTo>
                  <a:pt x="1106" y="1687"/>
                </a:lnTo>
                <a:lnTo>
                  <a:pt x="1092" y="1695"/>
                </a:lnTo>
                <a:lnTo>
                  <a:pt x="1080" y="1705"/>
                </a:lnTo>
                <a:lnTo>
                  <a:pt x="1072" y="1715"/>
                </a:lnTo>
                <a:lnTo>
                  <a:pt x="1067" y="1727"/>
                </a:lnTo>
                <a:lnTo>
                  <a:pt x="1063" y="1738"/>
                </a:lnTo>
                <a:lnTo>
                  <a:pt x="1062" y="1750"/>
                </a:lnTo>
                <a:lnTo>
                  <a:pt x="1064" y="1776"/>
                </a:lnTo>
                <a:lnTo>
                  <a:pt x="1074" y="1804"/>
                </a:lnTo>
                <a:lnTo>
                  <a:pt x="1085" y="1832"/>
                </a:lnTo>
                <a:lnTo>
                  <a:pt x="1100" y="1859"/>
                </a:lnTo>
                <a:lnTo>
                  <a:pt x="1125" y="1912"/>
                </a:lnTo>
                <a:lnTo>
                  <a:pt x="1132" y="1937"/>
                </a:lnTo>
                <a:lnTo>
                  <a:pt x="1135" y="1947"/>
                </a:lnTo>
                <a:lnTo>
                  <a:pt x="1134" y="1957"/>
                </a:lnTo>
                <a:lnTo>
                  <a:pt x="1132" y="1967"/>
                </a:lnTo>
                <a:lnTo>
                  <a:pt x="1128" y="1975"/>
                </a:lnTo>
                <a:lnTo>
                  <a:pt x="1121" y="1982"/>
                </a:lnTo>
                <a:lnTo>
                  <a:pt x="1112" y="1987"/>
                </a:lnTo>
                <a:lnTo>
                  <a:pt x="1092" y="1995"/>
                </a:lnTo>
                <a:lnTo>
                  <a:pt x="1070" y="2001"/>
                </a:lnTo>
                <a:lnTo>
                  <a:pt x="1047" y="2005"/>
                </a:lnTo>
                <a:lnTo>
                  <a:pt x="1025" y="2007"/>
                </a:lnTo>
                <a:lnTo>
                  <a:pt x="951" y="2007"/>
                </a:lnTo>
                <a:close/>
              </a:path>
            </a:pathLst>
          </a:custGeom>
          <a:solidFill>
            <a:srgbClr val="C1C7D0"/>
          </a:solidFill>
          <a:ln w="6350" cmpd="sng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800" u="sng">
              <a:solidFill>
                <a:schemeClr val="bg1"/>
              </a:solidFill>
              <a:latin typeface="+mn-lt"/>
            </a:endParaRPr>
          </a:p>
        </p:txBody>
      </p:sp>
      <p:sp>
        <p:nvSpPr>
          <p:cNvPr id="7" name="Freeform 3"/>
          <p:cNvSpPr>
            <a:spLocks/>
          </p:cNvSpPr>
          <p:nvPr>
            <p:custDataLst>
              <p:tags r:id="rId7"/>
            </p:custDataLst>
          </p:nvPr>
        </p:nvSpPr>
        <p:spPr bwMode="gray">
          <a:xfrm>
            <a:off x="4101486" y="3529807"/>
            <a:ext cx="568325" cy="601662"/>
          </a:xfrm>
          <a:custGeom>
            <a:avLst/>
            <a:gdLst>
              <a:gd name="T0" fmla="*/ 0 w 2300"/>
              <a:gd name="T1" fmla="*/ 1136 h 2006"/>
              <a:gd name="T2" fmla="*/ 5 w 2300"/>
              <a:gd name="T3" fmla="*/ 1012 h 2006"/>
              <a:gd name="T4" fmla="*/ 23 w 2300"/>
              <a:gd name="T5" fmla="*/ 946 h 2006"/>
              <a:gd name="T6" fmla="*/ 45 w 2300"/>
              <a:gd name="T7" fmla="*/ 930 h 2006"/>
              <a:gd name="T8" fmla="*/ 125 w 2300"/>
              <a:gd name="T9" fmla="*/ 956 h 2006"/>
              <a:gd name="T10" fmla="*/ 193 w 2300"/>
              <a:gd name="T11" fmla="*/ 991 h 2006"/>
              <a:gd name="T12" fmla="*/ 229 w 2300"/>
              <a:gd name="T13" fmla="*/ 997 h 2006"/>
              <a:gd name="T14" fmla="*/ 259 w 2300"/>
              <a:gd name="T15" fmla="*/ 985 h 2006"/>
              <a:gd name="T16" fmla="*/ 284 w 2300"/>
              <a:gd name="T17" fmla="*/ 949 h 2006"/>
              <a:gd name="T18" fmla="*/ 304 w 2300"/>
              <a:gd name="T19" fmla="*/ 851 h 2006"/>
              <a:gd name="T20" fmla="*/ 304 w 2300"/>
              <a:gd name="T21" fmla="*/ 694 h 2006"/>
              <a:gd name="T22" fmla="*/ 284 w 2300"/>
              <a:gd name="T23" fmla="*/ 589 h 2006"/>
              <a:gd name="T24" fmla="*/ 259 w 2300"/>
              <a:gd name="T25" fmla="*/ 551 h 2006"/>
              <a:gd name="T26" fmla="*/ 229 w 2300"/>
              <a:gd name="T27" fmla="*/ 538 h 2006"/>
              <a:gd name="T28" fmla="*/ 156 w 2300"/>
              <a:gd name="T29" fmla="*/ 566 h 2006"/>
              <a:gd name="T30" fmla="*/ 73 w 2300"/>
              <a:gd name="T31" fmla="*/ 616 h 2006"/>
              <a:gd name="T32" fmla="*/ 44 w 2300"/>
              <a:gd name="T33" fmla="*/ 620 h 2006"/>
              <a:gd name="T34" fmla="*/ 23 w 2300"/>
              <a:gd name="T35" fmla="*/ 605 h 2006"/>
              <a:gd name="T36" fmla="*/ 5 w 2300"/>
              <a:gd name="T37" fmla="*/ 540 h 2006"/>
              <a:gd name="T38" fmla="*/ 0 w 2300"/>
              <a:gd name="T39" fmla="*/ 433 h 2006"/>
              <a:gd name="T40" fmla="*/ 575 w 2300"/>
              <a:gd name="T41" fmla="*/ 0 h 2006"/>
              <a:gd name="T42" fmla="*/ 2300 w 2300"/>
              <a:gd name="T43" fmla="*/ 0 h 2006"/>
              <a:gd name="T44" fmla="*/ 1454 w 2300"/>
              <a:gd name="T45" fmla="*/ 1661 h 2006"/>
              <a:gd name="T46" fmla="*/ 1352 w 2300"/>
              <a:gd name="T47" fmla="*/ 1665 h 2006"/>
              <a:gd name="T48" fmla="*/ 1294 w 2300"/>
              <a:gd name="T49" fmla="*/ 1681 h 2006"/>
              <a:gd name="T50" fmla="*/ 1273 w 2300"/>
              <a:gd name="T51" fmla="*/ 1702 h 2006"/>
              <a:gd name="T52" fmla="*/ 1273 w 2300"/>
              <a:gd name="T53" fmla="*/ 1733 h 2006"/>
              <a:gd name="T54" fmla="*/ 1306 w 2300"/>
              <a:gd name="T55" fmla="*/ 1809 h 2006"/>
              <a:gd name="T56" fmla="*/ 1337 w 2300"/>
              <a:gd name="T57" fmla="*/ 1879 h 2006"/>
              <a:gd name="T58" fmla="*/ 1342 w 2300"/>
              <a:gd name="T59" fmla="*/ 1931 h 2006"/>
              <a:gd name="T60" fmla="*/ 1325 w 2300"/>
              <a:gd name="T61" fmla="*/ 1964 h 2006"/>
              <a:gd name="T62" fmla="*/ 1282 w 2300"/>
              <a:gd name="T63" fmla="*/ 1988 h 2006"/>
              <a:gd name="T64" fmla="*/ 1206 w 2300"/>
              <a:gd name="T65" fmla="*/ 2003 h 2006"/>
              <a:gd name="T66" fmla="*/ 1074 w 2300"/>
              <a:gd name="T67" fmla="*/ 2004 h 2006"/>
              <a:gd name="T68" fmla="*/ 990 w 2300"/>
              <a:gd name="T69" fmla="*/ 1986 h 2006"/>
              <a:gd name="T70" fmla="*/ 956 w 2300"/>
              <a:gd name="T71" fmla="*/ 1962 h 2006"/>
              <a:gd name="T72" fmla="*/ 941 w 2300"/>
              <a:gd name="T73" fmla="*/ 1932 h 2006"/>
              <a:gd name="T74" fmla="*/ 949 w 2300"/>
              <a:gd name="T75" fmla="*/ 1862 h 2006"/>
              <a:gd name="T76" fmla="*/ 990 w 2300"/>
              <a:gd name="T77" fmla="*/ 1763 h 2006"/>
              <a:gd name="T78" fmla="*/ 997 w 2300"/>
              <a:gd name="T79" fmla="*/ 1704 h 2006"/>
              <a:gd name="T80" fmla="*/ 972 w 2300"/>
              <a:gd name="T81" fmla="*/ 1677 h 2006"/>
              <a:gd name="T82" fmla="*/ 874 w 2300"/>
              <a:gd name="T83" fmla="*/ 1660 h 20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300" h="2006">
                <a:moveTo>
                  <a:pt x="815" y="1661"/>
                </a:moveTo>
                <a:lnTo>
                  <a:pt x="0" y="1661"/>
                </a:lnTo>
                <a:lnTo>
                  <a:pt x="0" y="1136"/>
                </a:lnTo>
                <a:lnTo>
                  <a:pt x="0" y="1117"/>
                </a:lnTo>
                <a:lnTo>
                  <a:pt x="0" y="1070"/>
                </a:lnTo>
                <a:lnTo>
                  <a:pt x="5" y="1012"/>
                </a:lnTo>
                <a:lnTo>
                  <a:pt x="10" y="982"/>
                </a:lnTo>
                <a:lnTo>
                  <a:pt x="18" y="956"/>
                </a:lnTo>
                <a:lnTo>
                  <a:pt x="23" y="946"/>
                </a:lnTo>
                <a:lnTo>
                  <a:pt x="29" y="938"/>
                </a:lnTo>
                <a:lnTo>
                  <a:pt x="36" y="933"/>
                </a:lnTo>
                <a:lnTo>
                  <a:pt x="45" y="930"/>
                </a:lnTo>
                <a:lnTo>
                  <a:pt x="64" y="930"/>
                </a:lnTo>
                <a:lnTo>
                  <a:pt x="85" y="935"/>
                </a:lnTo>
                <a:lnTo>
                  <a:pt x="125" y="956"/>
                </a:lnTo>
                <a:lnTo>
                  <a:pt x="168" y="979"/>
                </a:lnTo>
                <a:lnTo>
                  <a:pt x="180" y="986"/>
                </a:lnTo>
                <a:lnTo>
                  <a:pt x="193" y="991"/>
                </a:lnTo>
                <a:lnTo>
                  <a:pt x="206" y="994"/>
                </a:lnTo>
                <a:lnTo>
                  <a:pt x="217" y="997"/>
                </a:lnTo>
                <a:lnTo>
                  <a:pt x="229" y="997"/>
                </a:lnTo>
                <a:lnTo>
                  <a:pt x="239" y="995"/>
                </a:lnTo>
                <a:lnTo>
                  <a:pt x="250" y="992"/>
                </a:lnTo>
                <a:lnTo>
                  <a:pt x="259" y="985"/>
                </a:lnTo>
                <a:lnTo>
                  <a:pt x="268" y="977"/>
                </a:lnTo>
                <a:lnTo>
                  <a:pt x="276" y="964"/>
                </a:lnTo>
                <a:lnTo>
                  <a:pt x="284" y="949"/>
                </a:lnTo>
                <a:lnTo>
                  <a:pt x="290" y="931"/>
                </a:lnTo>
                <a:lnTo>
                  <a:pt x="296" y="908"/>
                </a:lnTo>
                <a:lnTo>
                  <a:pt x="304" y="851"/>
                </a:lnTo>
                <a:lnTo>
                  <a:pt x="306" y="815"/>
                </a:lnTo>
                <a:lnTo>
                  <a:pt x="306" y="775"/>
                </a:lnTo>
                <a:lnTo>
                  <a:pt x="304" y="694"/>
                </a:lnTo>
                <a:lnTo>
                  <a:pt x="296" y="633"/>
                </a:lnTo>
                <a:lnTo>
                  <a:pt x="290" y="609"/>
                </a:lnTo>
                <a:lnTo>
                  <a:pt x="284" y="589"/>
                </a:lnTo>
                <a:lnTo>
                  <a:pt x="276" y="573"/>
                </a:lnTo>
                <a:lnTo>
                  <a:pt x="268" y="560"/>
                </a:lnTo>
                <a:lnTo>
                  <a:pt x="259" y="551"/>
                </a:lnTo>
                <a:lnTo>
                  <a:pt x="250" y="544"/>
                </a:lnTo>
                <a:lnTo>
                  <a:pt x="239" y="541"/>
                </a:lnTo>
                <a:lnTo>
                  <a:pt x="229" y="538"/>
                </a:lnTo>
                <a:lnTo>
                  <a:pt x="206" y="542"/>
                </a:lnTo>
                <a:lnTo>
                  <a:pt x="180" y="552"/>
                </a:lnTo>
                <a:lnTo>
                  <a:pt x="156" y="566"/>
                </a:lnTo>
                <a:lnTo>
                  <a:pt x="131" y="582"/>
                </a:lnTo>
                <a:lnTo>
                  <a:pt x="85" y="610"/>
                </a:lnTo>
                <a:lnTo>
                  <a:pt x="73" y="616"/>
                </a:lnTo>
                <a:lnTo>
                  <a:pt x="63" y="619"/>
                </a:lnTo>
                <a:lnTo>
                  <a:pt x="53" y="620"/>
                </a:lnTo>
                <a:lnTo>
                  <a:pt x="44" y="620"/>
                </a:lnTo>
                <a:lnTo>
                  <a:pt x="36" y="618"/>
                </a:lnTo>
                <a:lnTo>
                  <a:pt x="29" y="613"/>
                </a:lnTo>
                <a:lnTo>
                  <a:pt x="23" y="605"/>
                </a:lnTo>
                <a:lnTo>
                  <a:pt x="18" y="595"/>
                </a:lnTo>
                <a:lnTo>
                  <a:pt x="10" y="568"/>
                </a:lnTo>
                <a:lnTo>
                  <a:pt x="5" y="540"/>
                </a:lnTo>
                <a:lnTo>
                  <a:pt x="2" y="510"/>
                </a:lnTo>
                <a:lnTo>
                  <a:pt x="0" y="481"/>
                </a:lnTo>
                <a:lnTo>
                  <a:pt x="0" y="433"/>
                </a:lnTo>
                <a:lnTo>
                  <a:pt x="0" y="415"/>
                </a:lnTo>
                <a:lnTo>
                  <a:pt x="0" y="0"/>
                </a:lnTo>
                <a:lnTo>
                  <a:pt x="575" y="0"/>
                </a:lnTo>
                <a:lnTo>
                  <a:pt x="1150" y="0"/>
                </a:lnTo>
                <a:lnTo>
                  <a:pt x="1724" y="0"/>
                </a:lnTo>
                <a:lnTo>
                  <a:pt x="2300" y="0"/>
                </a:lnTo>
                <a:lnTo>
                  <a:pt x="2300" y="830"/>
                </a:lnTo>
                <a:lnTo>
                  <a:pt x="2300" y="1661"/>
                </a:lnTo>
                <a:lnTo>
                  <a:pt x="1454" y="1661"/>
                </a:lnTo>
                <a:lnTo>
                  <a:pt x="1416" y="1660"/>
                </a:lnTo>
                <a:lnTo>
                  <a:pt x="1372" y="1661"/>
                </a:lnTo>
                <a:lnTo>
                  <a:pt x="1352" y="1665"/>
                </a:lnTo>
                <a:lnTo>
                  <a:pt x="1331" y="1668"/>
                </a:lnTo>
                <a:lnTo>
                  <a:pt x="1311" y="1674"/>
                </a:lnTo>
                <a:lnTo>
                  <a:pt x="1294" y="1681"/>
                </a:lnTo>
                <a:lnTo>
                  <a:pt x="1285" y="1687"/>
                </a:lnTo>
                <a:lnTo>
                  <a:pt x="1278" y="1694"/>
                </a:lnTo>
                <a:lnTo>
                  <a:pt x="1273" y="1702"/>
                </a:lnTo>
                <a:lnTo>
                  <a:pt x="1271" y="1711"/>
                </a:lnTo>
                <a:lnTo>
                  <a:pt x="1271" y="1721"/>
                </a:lnTo>
                <a:lnTo>
                  <a:pt x="1273" y="1733"/>
                </a:lnTo>
                <a:lnTo>
                  <a:pt x="1276" y="1744"/>
                </a:lnTo>
                <a:lnTo>
                  <a:pt x="1280" y="1756"/>
                </a:lnTo>
                <a:lnTo>
                  <a:pt x="1306" y="1809"/>
                </a:lnTo>
                <a:lnTo>
                  <a:pt x="1319" y="1838"/>
                </a:lnTo>
                <a:lnTo>
                  <a:pt x="1332" y="1866"/>
                </a:lnTo>
                <a:lnTo>
                  <a:pt x="1337" y="1879"/>
                </a:lnTo>
                <a:lnTo>
                  <a:pt x="1340" y="1892"/>
                </a:lnTo>
                <a:lnTo>
                  <a:pt x="1344" y="1919"/>
                </a:lnTo>
                <a:lnTo>
                  <a:pt x="1342" y="1931"/>
                </a:lnTo>
                <a:lnTo>
                  <a:pt x="1339" y="1943"/>
                </a:lnTo>
                <a:lnTo>
                  <a:pt x="1333" y="1953"/>
                </a:lnTo>
                <a:lnTo>
                  <a:pt x="1325" y="1964"/>
                </a:lnTo>
                <a:lnTo>
                  <a:pt x="1314" y="1973"/>
                </a:lnTo>
                <a:lnTo>
                  <a:pt x="1300" y="1981"/>
                </a:lnTo>
                <a:lnTo>
                  <a:pt x="1282" y="1988"/>
                </a:lnTo>
                <a:lnTo>
                  <a:pt x="1261" y="1995"/>
                </a:lnTo>
                <a:lnTo>
                  <a:pt x="1235" y="1999"/>
                </a:lnTo>
                <a:lnTo>
                  <a:pt x="1206" y="2003"/>
                </a:lnTo>
                <a:lnTo>
                  <a:pt x="1173" y="2005"/>
                </a:lnTo>
                <a:lnTo>
                  <a:pt x="1135" y="2006"/>
                </a:lnTo>
                <a:lnTo>
                  <a:pt x="1074" y="2004"/>
                </a:lnTo>
                <a:lnTo>
                  <a:pt x="1048" y="2001"/>
                </a:lnTo>
                <a:lnTo>
                  <a:pt x="1026" y="1997"/>
                </a:lnTo>
                <a:lnTo>
                  <a:pt x="990" y="1986"/>
                </a:lnTo>
                <a:lnTo>
                  <a:pt x="977" y="1979"/>
                </a:lnTo>
                <a:lnTo>
                  <a:pt x="965" y="1971"/>
                </a:lnTo>
                <a:lnTo>
                  <a:pt x="956" y="1962"/>
                </a:lnTo>
                <a:lnTo>
                  <a:pt x="949" y="1953"/>
                </a:lnTo>
                <a:lnTo>
                  <a:pt x="944" y="1943"/>
                </a:lnTo>
                <a:lnTo>
                  <a:pt x="941" y="1932"/>
                </a:lnTo>
                <a:lnTo>
                  <a:pt x="939" y="1911"/>
                </a:lnTo>
                <a:lnTo>
                  <a:pt x="942" y="1887"/>
                </a:lnTo>
                <a:lnTo>
                  <a:pt x="949" y="1862"/>
                </a:lnTo>
                <a:lnTo>
                  <a:pt x="959" y="1837"/>
                </a:lnTo>
                <a:lnTo>
                  <a:pt x="981" y="1787"/>
                </a:lnTo>
                <a:lnTo>
                  <a:pt x="990" y="1763"/>
                </a:lnTo>
                <a:lnTo>
                  <a:pt x="997" y="1741"/>
                </a:lnTo>
                <a:lnTo>
                  <a:pt x="1000" y="1721"/>
                </a:lnTo>
                <a:lnTo>
                  <a:pt x="997" y="1704"/>
                </a:lnTo>
                <a:lnTo>
                  <a:pt x="994" y="1696"/>
                </a:lnTo>
                <a:lnTo>
                  <a:pt x="988" y="1689"/>
                </a:lnTo>
                <a:lnTo>
                  <a:pt x="972" y="1677"/>
                </a:lnTo>
                <a:lnTo>
                  <a:pt x="947" y="1669"/>
                </a:lnTo>
                <a:lnTo>
                  <a:pt x="911" y="1664"/>
                </a:lnTo>
                <a:lnTo>
                  <a:pt x="874" y="1660"/>
                </a:lnTo>
                <a:lnTo>
                  <a:pt x="832" y="1660"/>
                </a:lnTo>
                <a:lnTo>
                  <a:pt x="815" y="1661"/>
                </a:lnTo>
                <a:close/>
              </a:path>
            </a:pathLst>
          </a:custGeom>
          <a:solidFill>
            <a:srgbClr val="C1C7D0"/>
          </a:solidFill>
          <a:ln w="6350" cmpd="sng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800" u="sng">
              <a:solidFill>
                <a:schemeClr val="bg1"/>
              </a:solidFill>
              <a:latin typeface="+mn-lt"/>
            </a:endParaRPr>
          </a:p>
        </p:txBody>
      </p:sp>
      <p:sp>
        <p:nvSpPr>
          <p:cNvPr id="8" name="Freeform 4"/>
          <p:cNvSpPr>
            <a:spLocks/>
          </p:cNvSpPr>
          <p:nvPr>
            <p:custDataLst>
              <p:tags r:id="rId8"/>
            </p:custDataLst>
          </p:nvPr>
        </p:nvSpPr>
        <p:spPr bwMode="gray">
          <a:xfrm>
            <a:off x="3479186" y="3529807"/>
            <a:ext cx="696913" cy="498475"/>
          </a:xfrm>
          <a:custGeom>
            <a:avLst/>
            <a:gdLst>
              <a:gd name="T0" fmla="*/ 0 w 2817"/>
              <a:gd name="T1" fmla="*/ 830 h 1662"/>
              <a:gd name="T2" fmla="*/ 1884 w 2817"/>
              <a:gd name="T3" fmla="*/ 0 h 1662"/>
              <a:gd name="T4" fmla="*/ 2510 w 2817"/>
              <a:gd name="T5" fmla="*/ 436 h 1662"/>
              <a:gd name="T6" fmla="*/ 2515 w 2817"/>
              <a:gd name="T7" fmla="*/ 532 h 1662"/>
              <a:gd name="T8" fmla="*/ 2525 w 2817"/>
              <a:gd name="T9" fmla="*/ 586 h 1662"/>
              <a:gd name="T10" fmla="*/ 2537 w 2817"/>
              <a:gd name="T11" fmla="*/ 610 h 1662"/>
              <a:gd name="T12" fmla="*/ 2552 w 2817"/>
              <a:gd name="T13" fmla="*/ 620 h 1662"/>
              <a:gd name="T14" fmla="*/ 2575 w 2817"/>
              <a:gd name="T15" fmla="*/ 619 h 1662"/>
              <a:gd name="T16" fmla="*/ 2619 w 2817"/>
              <a:gd name="T17" fmla="*/ 598 h 1662"/>
              <a:gd name="T18" fmla="*/ 2693 w 2817"/>
              <a:gd name="T19" fmla="*/ 552 h 1662"/>
              <a:gd name="T20" fmla="*/ 2740 w 2817"/>
              <a:gd name="T21" fmla="*/ 540 h 1662"/>
              <a:gd name="T22" fmla="*/ 2761 w 2817"/>
              <a:gd name="T23" fmla="*/ 544 h 1662"/>
              <a:gd name="T24" fmla="*/ 2779 w 2817"/>
              <a:gd name="T25" fmla="*/ 560 h 1662"/>
              <a:gd name="T26" fmla="*/ 2795 w 2817"/>
              <a:gd name="T27" fmla="*/ 589 h 1662"/>
              <a:gd name="T28" fmla="*/ 2807 w 2817"/>
              <a:gd name="T29" fmla="*/ 633 h 1662"/>
              <a:gd name="T30" fmla="*/ 2816 w 2817"/>
              <a:gd name="T31" fmla="*/ 732 h 1662"/>
              <a:gd name="T32" fmla="*/ 2816 w 2817"/>
              <a:gd name="T33" fmla="*/ 818 h 1662"/>
              <a:gd name="T34" fmla="*/ 2810 w 2817"/>
              <a:gd name="T35" fmla="*/ 887 h 1662"/>
              <a:gd name="T36" fmla="*/ 2800 w 2817"/>
              <a:gd name="T37" fmla="*/ 937 h 1662"/>
              <a:gd name="T38" fmla="*/ 2784 w 2817"/>
              <a:gd name="T39" fmla="*/ 970 h 1662"/>
              <a:gd name="T40" fmla="*/ 2764 w 2817"/>
              <a:gd name="T41" fmla="*/ 988 h 1662"/>
              <a:gd name="T42" fmla="*/ 2742 w 2817"/>
              <a:gd name="T43" fmla="*/ 997 h 1662"/>
              <a:gd name="T44" fmla="*/ 2712 w 2817"/>
              <a:gd name="T45" fmla="*/ 993 h 1662"/>
              <a:gd name="T46" fmla="*/ 2661 w 2817"/>
              <a:gd name="T47" fmla="*/ 969 h 1662"/>
              <a:gd name="T48" fmla="*/ 2596 w 2817"/>
              <a:gd name="T49" fmla="*/ 935 h 1662"/>
              <a:gd name="T50" fmla="*/ 2566 w 2817"/>
              <a:gd name="T51" fmla="*/ 927 h 1662"/>
              <a:gd name="T52" fmla="*/ 2544 w 2817"/>
              <a:gd name="T53" fmla="*/ 933 h 1662"/>
              <a:gd name="T54" fmla="*/ 2531 w 2817"/>
              <a:gd name="T55" fmla="*/ 949 h 1662"/>
              <a:gd name="T56" fmla="*/ 2521 w 2817"/>
              <a:gd name="T57" fmla="*/ 982 h 1662"/>
              <a:gd name="T58" fmla="*/ 2513 w 2817"/>
              <a:gd name="T59" fmla="*/ 1042 h 1662"/>
              <a:gd name="T60" fmla="*/ 2510 w 2817"/>
              <a:gd name="T61" fmla="*/ 1117 h 1662"/>
              <a:gd name="T62" fmla="*/ 2511 w 2817"/>
              <a:gd name="T63" fmla="*/ 1661 h 1662"/>
              <a:gd name="T64" fmla="*/ 1557 w 2817"/>
              <a:gd name="T65" fmla="*/ 1662 h 1662"/>
              <a:gd name="T66" fmla="*/ 1482 w 2817"/>
              <a:gd name="T67" fmla="*/ 1657 h 1662"/>
              <a:gd name="T68" fmla="*/ 1444 w 2817"/>
              <a:gd name="T69" fmla="*/ 1647 h 1662"/>
              <a:gd name="T70" fmla="*/ 1420 w 2817"/>
              <a:gd name="T71" fmla="*/ 1632 h 1662"/>
              <a:gd name="T72" fmla="*/ 1410 w 2817"/>
              <a:gd name="T73" fmla="*/ 1616 h 1662"/>
              <a:gd name="T74" fmla="*/ 1409 w 2817"/>
              <a:gd name="T75" fmla="*/ 1590 h 1662"/>
              <a:gd name="T76" fmla="*/ 1419 w 2817"/>
              <a:gd name="T77" fmla="*/ 1555 h 1662"/>
              <a:gd name="T78" fmla="*/ 1453 w 2817"/>
              <a:gd name="T79" fmla="*/ 1472 h 1662"/>
              <a:gd name="T80" fmla="*/ 1468 w 2817"/>
              <a:gd name="T81" fmla="*/ 1418 h 1662"/>
              <a:gd name="T82" fmla="*/ 1467 w 2817"/>
              <a:gd name="T83" fmla="*/ 1392 h 1662"/>
              <a:gd name="T84" fmla="*/ 1459 w 2817"/>
              <a:gd name="T85" fmla="*/ 1369 h 1662"/>
              <a:gd name="T86" fmla="*/ 1440 w 2817"/>
              <a:gd name="T87" fmla="*/ 1350 h 1662"/>
              <a:gd name="T88" fmla="*/ 1410 w 2817"/>
              <a:gd name="T89" fmla="*/ 1335 h 1662"/>
              <a:gd name="T90" fmla="*/ 1339 w 2817"/>
              <a:gd name="T91" fmla="*/ 1320 h 1662"/>
              <a:gd name="T92" fmla="*/ 1252 w 2817"/>
              <a:gd name="T93" fmla="*/ 1316 h 1662"/>
              <a:gd name="T94" fmla="*/ 1185 w 2817"/>
              <a:gd name="T95" fmla="*/ 1321 h 1662"/>
              <a:gd name="T96" fmla="*/ 1125 w 2817"/>
              <a:gd name="T97" fmla="*/ 1335 h 1662"/>
              <a:gd name="T98" fmla="*/ 1093 w 2817"/>
              <a:gd name="T99" fmla="*/ 1350 h 1662"/>
              <a:gd name="T100" fmla="*/ 1074 w 2817"/>
              <a:gd name="T101" fmla="*/ 1369 h 1662"/>
              <a:gd name="T102" fmla="*/ 1063 w 2817"/>
              <a:gd name="T103" fmla="*/ 1398 h 1662"/>
              <a:gd name="T104" fmla="*/ 1070 w 2817"/>
              <a:gd name="T105" fmla="*/ 1444 h 1662"/>
              <a:gd name="T106" fmla="*/ 1101 w 2817"/>
              <a:gd name="T107" fmla="*/ 1514 h 1662"/>
              <a:gd name="T108" fmla="*/ 1131 w 2817"/>
              <a:gd name="T109" fmla="*/ 1579 h 1662"/>
              <a:gd name="T110" fmla="*/ 1136 w 2817"/>
              <a:gd name="T111" fmla="*/ 1612 h 1662"/>
              <a:gd name="T112" fmla="*/ 1129 w 2817"/>
              <a:gd name="T113" fmla="*/ 1629 h 1662"/>
              <a:gd name="T114" fmla="*/ 1113 w 2817"/>
              <a:gd name="T115" fmla="*/ 1642 h 1662"/>
              <a:gd name="T116" fmla="*/ 1063 w 2817"/>
              <a:gd name="T117" fmla="*/ 1657 h 1662"/>
              <a:gd name="T118" fmla="*/ 988 w 2817"/>
              <a:gd name="T119" fmla="*/ 1662 h 16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817" h="1662">
                <a:moveTo>
                  <a:pt x="952" y="1661"/>
                </a:moveTo>
                <a:lnTo>
                  <a:pt x="476" y="1661"/>
                </a:lnTo>
                <a:lnTo>
                  <a:pt x="0" y="1661"/>
                </a:lnTo>
                <a:lnTo>
                  <a:pt x="0" y="830"/>
                </a:lnTo>
                <a:lnTo>
                  <a:pt x="0" y="0"/>
                </a:lnTo>
                <a:lnTo>
                  <a:pt x="628" y="0"/>
                </a:lnTo>
                <a:lnTo>
                  <a:pt x="1256" y="0"/>
                </a:lnTo>
                <a:lnTo>
                  <a:pt x="1884" y="0"/>
                </a:lnTo>
                <a:lnTo>
                  <a:pt x="2511" y="0"/>
                </a:lnTo>
                <a:lnTo>
                  <a:pt x="2511" y="415"/>
                </a:lnTo>
                <a:lnTo>
                  <a:pt x="2511" y="424"/>
                </a:lnTo>
                <a:lnTo>
                  <a:pt x="2510" y="436"/>
                </a:lnTo>
                <a:lnTo>
                  <a:pt x="2510" y="458"/>
                </a:lnTo>
                <a:lnTo>
                  <a:pt x="2510" y="482"/>
                </a:lnTo>
                <a:lnTo>
                  <a:pt x="2511" y="506"/>
                </a:lnTo>
                <a:lnTo>
                  <a:pt x="2515" y="532"/>
                </a:lnTo>
                <a:lnTo>
                  <a:pt x="2516" y="543"/>
                </a:lnTo>
                <a:lnTo>
                  <a:pt x="2518" y="555"/>
                </a:lnTo>
                <a:lnTo>
                  <a:pt x="2523" y="577"/>
                </a:lnTo>
                <a:lnTo>
                  <a:pt x="2525" y="586"/>
                </a:lnTo>
                <a:lnTo>
                  <a:pt x="2529" y="595"/>
                </a:lnTo>
                <a:lnTo>
                  <a:pt x="2531" y="601"/>
                </a:lnTo>
                <a:lnTo>
                  <a:pt x="2534" y="607"/>
                </a:lnTo>
                <a:lnTo>
                  <a:pt x="2537" y="610"/>
                </a:lnTo>
                <a:lnTo>
                  <a:pt x="2540" y="613"/>
                </a:lnTo>
                <a:lnTo>
                  <a:pt x="2544" y="617"/>
                </a:lnTo>
                <a:lnTo>
                  <a:pt x="2547" y="619"/>
                </a:lnTo>
                <a:lnTo>
                  <a:pt x="2552" y="620"/>
                </a:lnTo>
                <a:lnTo>
                  <a:pt x="2556" y="622"/>
                </a:lnTo>
                <a:lnTo>
                  <a:pt x="2560" y="622"/>
                </a:lnTo>
                <a:lnTo>
                  <a:pt x="2564" y="622"/>
                </a:lnTo>
                <a:lnTo>
                  <a:pt x="2575" y="619"/>
                </a:lnTo>
                <a:lnTo>
                  <a:pt x="2585" y="616"/>
                </a:lnTo>
                <a:lnTo>
                  <a:pt x="2596" y="611"/>
                </a:lnTo>
                <a:lnTo>
                  <a:pt x="2607" y="605"/>
                </a:lnTo>
                <a:lnTo>
                  <a:pt x="2619" y="598"/>
                </a:lnTo>
                <a:lnTo>
                  <a:pt x="2643" y="582"/>
                </a:lnTo>
                <a:lnTo>
                  <a:pt x="2667" y="566"/>
                </a:lnTo>
                <a:lnTo>
                  <a:pt x="2680" y="559"/>
                </a:lnTo>
                <a:lnTo>
                  <a:pt x="2693" y="552"/>
                </a:lnTo>
                <a:lnTo>
                  <a:pt x="2704" y="548"/>
                </a:lnTo>
                <a:lnTo>
                  <a:pt x="2717" y="543"/>
                </a:lnTo>
                <a:lnTo>
                  <a:pt x="2728" y="541"/>
                </a:lnTo>
                <a:lnTo>
                  <a:pt x="2740" y="540"/>
                </a:lnTo>
                <a:lnTo>
                  <a:pt x="2744" y="540"/>
                </a:lnTo>
                <a:lnTo>
                  <a:pt x="2750" y="541"/>
                </a:lnTo>
                <a:lnTo>
                  <a:pt x="2755" y="543"/>
                </a:lnTo>
                <a:lnTo>
                  <a:pt x="2761" y="544"/>
                </a:lnTo>
                <a:lnTo>
                  <a:pt x="2765" y="548"/>
                </a:lnTo>
                <a:lnTo>
                  <a:pt x="2770" y="551"/>
                </a:lnTo>
                <a:lnTo>
                  <a:pt x="2774" y="556"/>
                </a:lnTo>
                <a:lnTo>
                  <a:pt x="2779" y="560"/>
                </a:lnTo>
                <a:lnTo>
                  <a:pt x="2784" y="566"/>
                </a:lnTo>
                <a:lnTo>
                  <a:pt x="2787" y="573"/>
                </a:lnTo>
                <a:lnTo>
                  <a:pt x="2792" y="581"/>
                </a:lnTo>
                <a:lnTo>
                  <a:pt x="2795" y="589"/>
                </a:lnTo>
                <a:lnTo>
                  <a:pt x="2799" y="598"/>
                </a:lnTo>
                <a:lnTo>
                  <a:pt x="2801" y="609"/>
                </a:lnTo>
                <a:lnTo>
                  <a:pt x="2804" y="620"/>
                </a:lnTo>
                <a:lnTo>
                  <a:pt x="2807" y="633"/>
                </a:lnTo>
                <a:lnTo>
                  <a:pt x="2809" y="647"/>
                </a:lnTo>
                <a:lnTo>
                  <a:pt x="2811" y="662"/>
                </a:lnTo>
                <a:lnTo>
                  <a:pt x="2815" y="694"/>
                </a:lnTo>
                <a:lnTo>
                  <a:pt x="2816" y="732"/>
                </a:lnTo>
                <a:lnTo>
                  <a:pt x="2817" y="753"/>
                </a:lnTo>
                <a:lnTo>
                  <a:pt x="2817" y="775"/>
                </a:lnTo>
                <a:lnTo>
                  <a:pt x="2817" y="797"/>
                </a:lnTo>
                <a:lnTo>
                  <a:pt x="2816" y="818"/>
                </a:lnTo>
                <a:lnTo>
                  <a:pt x="2815" y="837"/>
                </a:lnTo>
                <a:lnTo>
                  <a:pt x="2814" y="855"/>
                </a:lnTo>
                <a:lnTo>
                  <a:pt x="2813" y="872"/>
                </a:lnTo>
                <a:lnTo>
                  <a:pt x="2810" y="887"/>
                </a:lnTo>
                <a:lnTo>
                  <a:pt x="2808" y="901"/>
                </a:lnTo>
                <a:lnTo>
                  <a:pt x="2806" y="913"/>
                </a:lnTo>
                <a:lnTo>
                  <a:pt x="2802" y="926"/>
                </a:lnTo>
                <a:lnTo>
                  <a:pt x="2800" y="937"/>
                </a:lnTo>
                <a:lnTo>
                  <a:pt x="2795" y="947"/>
                </a:lnTo>
                <a:lnTo>
                  <a:pt x="2792" y="955"/>
                </a:lnTo>
                <a:lnTo>
                  <a:pt x="2788" y="963"/>
                </a:lnTo>
                <a:lnTo>
                  <a:pt x="2784" y="970"/>
                </a:lnTo>
                <a:lnTo>
                  <a:pt x="2779" y="976"/>
                </a:lnTo>
                <a:lnTo>
                  <a:pt x="2774" y="982"/>
                </a:lnTo>
                <a:lnTo>
                  <a:pt x="2770" y="985"/>
                </a:lnTo>
                <a:lnTo>
                  <a:pt x="2764" y="988"/>
                </a:lnTo>
                <a:lnTo>
                  <a:pt x="2759" y="992"/>
                </a:lnTo>
                <a:lnTo>
                  <a:pt x="2754" y="994"/>
                </a:lnTo>
                <a:lnTo>
                  <a:pt x="2748" y="995"/>
                </a:lnTo>
                <a:lnTo>
                  <a:pt x="2742" y="997"/>
                </a:lnTo>
                <a:lnTo>
                  <a:pt x="2731" y="997"/>
                </a:lnTo>
                <a:lnTo>
                  <a:pt x="2725" y="995"/>
                </a:lnTo>
                <a:lnTo>
                  <a:pt x="2718" y="994"/>
                </a:lnTo>
                <a:lnTo>
                  <a:pt x="2712" y="993"/>
                </a:lnTo>
                <a:lnTo>
                  <a:pt x="2705" y="991"/>
                </a:lnTo>
                <a:lnTo>
                  <a:pt x="2693" y="986"/>
                </a:lnTo>
                <a:lnTo>
                  <a:pt x="2680" y="979"/>
                </a:lnTo>
                <a:lnTo>
                  <a:pt x="2661" y="969"/>
                </a:lnTo>
                <a:lnTo>
                  <a:pt x="2641" y="957"/>
                </a:lnTo>
                <a:lnTo>
                  <a:pt x="2619" y="945"/>
                </a:lnTo>
                <a:lnTo>
                  <a:pt x="2607" y="940"/>
                </a:lnTo>
                <a:lnTo>
                  <a:pt x="2596" y="935"/>
                </a:lnTo>
                <a:lnTo>
                  <a:pt x="2585" y="931"/>
                </a:lnTo>
                <a:lnTo>
                  <a:pt x="2575" y="928"/>
                </a:lnTo>
                <a:lnTo>
                  <a:pt x="2570" y="927"/>
                </a:lnTo>
                <a:lnTo>
                  <a:pt x="2566" y="927"/>
                </a:lnTo>
                <a:lnTo>
                  <a:pt x="2556" y="928"/>
                </a:lnTo>
                <a:lnTo>
                  <a:pt x="2552" y="930"/>
                </a:lnTo>
                <a:lnTo>
                  <a:pt x="2548" y="931"/>
                </a:lnTo>
                <a:lnTo>
                  <a:pt x="2544" y="933"/>
                </a:lnTo>
                <a:lnTo>
                  <a:pt x="2540" y="937"/>
                </a:lnTo>
                <a:lnTo>
                  <a:pt x="2537" y="940"/>
                </a:lnTo>
                <a:lnTo>
                  <a:pt x="2534" y="945"/>
                </a:lnTo>
                <a:lnTo>
                  <a:pt x="2531" y="949"/>
                </a:lnTo>
                <a:lnTo>
                  <a:pt x="2529" y="956"/>
                </a:lnTo>
                <a:lnTo>
                  <a:pt x="2524" y="969"/>
                </a:lnTo>
                <a:lnTo>
                  <a:pt x="2523" y="975"/>
                </a:lnTo>
                <a:lnTo>
                  <a:pt x="2521" y="982"/>
                </a:lnTo>
                <a:lnTo>
                  <a:pt x="2518" y="997"/>
                </a:lnTo>
                <a:lnTo>
                  <a:pt x="2515" y="1012"/>
                </a:lnTo>
                <a:lnTo>
                  <a:pt x="2514" y="1027"/>
                </a:lnTo>
                <a:lnTo>
                  <a:pt x="2513" y="1042"/>
                </a:lnTo>
                <a:lnTo>
                  <a:pt x="2511" y="1057"/>
                </a:lnTo>
                <a:lnTo>
                  <a:pt x="2510" y="1070"/>
                </a:lnTo>
                <a:lnTo>
                  <a:pt x="2510" y="1096"/>
                </a:lnTo>
                <a:lnTo>
                  <a:pt x="2510" y="1117"/>
                </a:lnTo>
                <a:lnTo>
                  <a:pt x="2511" y="1136"/>
                </a:lnTo>
                <a:lnTo>
                  <a:pt x="2511" y="1572"/>
                </a:lnTo>
                <a:lnTo>
                  <a:pt x="2511" y="1660"/>
                </a:lnTo>
                <a:lnTo>
                  <a:pt x="2511" y="1661"/>
                </a:lnTo>
                <a:lnTo>
                  <a:pt x="2459" y="1661"/>
                </a:lnTo>
                <a:lnTo>
                  <a:pt x="1592" y="1661"/>
                </a:lnTo>
                <a:lnTo>
                  <a:pt x="1575" y="1662"/>
                </a:lnTo>
                <a:lnTo>
                  <a:pt x="1557" y="1662"/>
                </a:lnTo>
                <a:lnTo>
                  <a:pt x="1534" y="1662"/>
                </a:lnTo>
                <a:lnTo>
                  <a:pt x="1509" y="1660"/>
                </a:lnTo>
                <a:lnTo>
                  <a:pt x="1495" y="1659"/>
                </a:lnTo>
                <a:lnTo>
                  <a:pt x="1482" y="1657"/>
                </a:lnTo>
                <a:lnTo>
                  <a:pt x="1468" y="1654"/>
                </a:lnTo>
                <a:lnTo>
                  <a:pt x="1462" y="1653"/>
                </a:lnTo>
                <a:lnTo>
                  <a:pt x="1455" y="1651"/>
                </a:lnTo>
                <a:lnTo>
                  <a:pt x="1444" y="1647"/>
                </a:lnTo>
                <a:lnTo>
                  <a:pt x="1432" y="1642"/>
                </a:lnTo>
                <a:lnTo>
                  <a:pt x="1428" y="1639"/>
                </a:lnTo>
                <a:lnTo>
                  <a:pt x="1423" y="1636"/>
                </a:lnTo>
                <a:lnTo>
                  <a:pt x="1420" y="1632"/>
                </a:lnTo>
                <a:lnTo>
                  <a:pt x="1416" y="1629"/>
                </a:lnTo>
                <a:lnTo>
                  <a:pt x="1414" y="1626"/>
                </a:lnTo>
                <a:lnTo>
                  <a:pt x="1412" y="1621"/>
                </a:lnTo>
                <a:lnTo>
                  <a:pt x="1410" y="1616"/>
                </a:lnTo>
                <a:lnTo>
                  <a:pt x="1409" y="1612"/>
                </a:lnTo>
                <a:lnTo>
                  <a:pt x="1409" y="1606"/>
                </a:lnTo>
                <a:lnTo>
                  <a:pt x="1408" y="1601"/>
                </a:lnTo>
                <a:lnTo>
                  <a:pt x="1409" y="1590"/>
                </a:lnTo>
                <a:lnTo>
                  <a:pt x="1410" y="1584"/>
                </a:lnTo>
                <a:lnTo>
                  <a:pt x="1412" y="1578"/>
                </a:lnTo>
                <a:lnTo>
                  <a:pt x="1414" y="1567"/>
                </a:lnTo>
                <a:lnTo>
                  <a:pt x="1419" y="1555"/>
                </a:lnTo>
                <a:lnTo>
                  <a:pt x="1422" y="1544"/>
                </a:lnTo>
                <a:lnTo>
                  <a:pt x="1432" y="1520"/>
                </a:lnTo>
                <a:lnTo>
                  <a:pt x="1443" y="1496"/>
                </a:lnTo>
                <a:lnTo>
                  <a:pt x="1453" y="1472"/>
                </a:lnTo>
                <a:lnTo>
                  <a:pt x="1459" y="1458"/>
                </a:lnTo>
                <a:lnTo>
                  <a:pt x="1464" y="1444"/>
                </a:lnTo>
                <a:lnTo>
                  <a:pt x="1467" y="1430"/>
                </a:lnTo>
                <a:lnTo>
                  <a:pt x="1468" y="1418"/>
                </a:lnTo>
                <a:lnTo>
                  <a:pt x="1469" y="1411"/>
                </a:lnTo>
                <a:lnTo>
                  <a:pt x="1469" y="1404"/>
                </a:lnTo>
                <a:lnTo>
                  <a:pt x="1468" y="1398"/>
                </a:lnTo>
                <a:lnTo>
                  <a:pt x="1467" y="1392"/>
                </a:lnTo>
                <a:lnTo>
                  <a:pt x="1466" y="1387"/>
                </a:lnTo>
                <a:lnTo>
                  <a:pt x="1464" y="1381"/>
                </a:lnTo>
                <a:lnTo>
                  <a:pt x="1461" y="1375"/>
                </a:lnTo>
                <a:lnTo>
                  <a:pt x="1459" y="1369"/>
                </a:lnTo>
                <a:lnTo>
                  <a:pt x="1455" y="1365"/>
                </a:lnTo>
                <a:lnTo>
                  <a:pt x="1451" y="1359"/>
                </a:lnTo>
                <a:lnTo>
                  <a:pt x="1445" y="1354"/>
                </a:lnTo>
                <a:lnTo>
                  <a:pt x="1440" y="1350"/>
                </a:lnTo>
                <a:lnTo>
                  <a:pt x="1434" y="1346"/>
                </a:lnTo>
                <a:lnTo>
                  <a:pt x="1427" y="1342"/>
                </a:lnTo>
                <a:lnTo>
                  <a:pt x="1419" y="1338"/>
                </a:lnTo>
                <a:lnTo>
                  <a:pt x="1410" y="1335"/>
                </a:lnTo>
                <a:lnTo>
                  <a:pt x="1400" y="1331"/>
                </a:lnTo>
                <a:lnTo>
                  <a:pt x="1390" y="1328"/>
                </a:lnTo>
                <a:lnTo>
                  <a:pt x="1367" y="1323"/>
                </a:lnTo>
                <a:lnTo>
                  <a:pt x="1339" y="1320"/>
                </a:lnTo>
                <a:lnTo>
                  <a:pt x="1308" y="1317"/>
                </a:lnTo>
                <a:lnTo>
                  <a:pt x="1290" y="1316"/>
                </a:lnTo>
                <a:lnTo>
                  <a:pt x="1272" y="1316"/>
                </a:lnTo>
                <a:lnTo>
                  <a:pt x="1252" y="1316"/>
                </a:lnTo>
                <a:lnTo>
                  <a:pt x="1234" y="1317"/>
                </a:lnTo>
                <a:lnTo>
                  <a:pt x="1217" y="1319"/>
                </a:lnTo>
                <a:lnTo>
                  <a:pt x="1200" y="1320"/>
                </a:lnTo>
                <a:lnTo>
                  <a:pt x="1185" y="1321"/>
                </a:lnTo>
                <a:lnTo>
                  <a:pt x="1172" y="1323"/>
                </a:lnTo>
                <a:lnTo>
                  <a:pt x="1146" y="1328"/>
                </a:lnTo>
                <a:lnTo>
                  <a:pt x="1136" y="1331"/>
                </a:lnTo>
                <a:lnTo>
                  <a:pt x="1125" y="1335"/>
                </a:lnTo>
                <a:lnTo>
                  <a:pt x="1116" y="1338"/>
                </a:lnTo>
                <a:lnTo>
                  <a:pt x="1107" y="1342"/>
                </a:lnTo>
                <a:lnTo>
                  <a:pt x="1100" y="1346"/>
                </a:lnTo>
                <a:lnTo>
                  <a:pt x="1093" y="1350"/>
                </a:lnTo>
                <a:lnTo>
                  <a:pt x="1087" y="1354"/>
                </a:lnTo>
                <a:lnTo>
                  <a:pt x="1082" y="1359"/>
                </a:lnTo>
                <a:lnTo>
                  <a:pt x="1077" y="1365"/>
                </a:lnTo>
                <a:lnTo>
                  <a:pt x="1074" y="1369"/>
                </a:lnTo>
                <a:lnTo>
                  <a:pt x="1070" y="1375"/>
                </a:lnTo>
                <a:lnTo>
                  <a:pt x="1068" y="1381"/>
                </a:lnTo>
                <a:lnTo>
                  <a:pt x="1064" y="1392"/>
                </a:lnTo>
                <a:lnTo>
                  <a:pt x="1063" y="1398"/>
                </a:lnTo>
                <a:lnTo>
                  <a:pt x="1063" y="1404"/>
                </a:lnTo>
                <a:lnTo>
                  <a:pt x="1063" y="1418"/>
                </a:lnTo>
                <a:lnTo>
                  <a:pt x="1067" y="1430"/>
                </a:lnTo>
                <a:lnTo>
                  <a:pt x="1070" y="1444"/>
                </a:lnTo>
                <a:lnTo>
                  <a:pt x="1075" y="1458"/>
                </a:lnTo>
                <a:lnTo>
                  <a:pt x="1080" y="1472"/>
                </a:lnTo>
                <a:lnTo>
                  <a:pt x="1087" y="1486"/>
                </a:lnTo>
                <a:lnTo>
                  <a:pt x="1101" y="1514"/>
                </a:lnTo>
                <a:lnTo>
                  <a:pt x="1115" y="1541"/>
                </a:lnTo>
                <a:lnTo>
                  <a:pt x="1121" y="1554"/>
                </a:lnTo>
                <a:lnTo>
                  <a:pt x="1127" y="1567"/>
                </a:lnTo>
                <a:lnTo>
                  <a:pt x="1131" y="1579"/>
                </a:lnTo>
                <a:lnTo>
                  <a:pt x="1134" y="1591"/>
                </a:lnTo>
                <a:lnTo>
                  <a:pt x="1136" y="1601"/>
                </a:lnTo>
                <a:lnTo>
                  <a:pt x="1136" y="1607"/>
                </a:lnTo>
                <a:lnTo>
                  <a:pt x="1136" y="1612"/>
                </a:lnTo>
                <a:lnTo>
                  <a:pt x="1135" y="1616"/>
                </a:lnTo>
                <a:lnTo>
                  <a:pt x="1134" y="1621"/>
                </a:lnTo>
                <a:lnTo>
                  <a:pt x="1131" y="1626"/>
                </a:lnTo>
                <a:lnTo>
                  <a:pt x="1129" y="1629"/>
                </a:lnTo>
                <a:lnTo>
                  <a:pt x="1125" y="1632"/>
                </a:lnTo>
                <a:lnTo>
                  <a:pt x="1122" y="1636"/>
                </a:lnTo>
                <a:lnTo>
                  <a:pt x="1117" y="1639"/>
                </a:lnTo>
                <a:lnTo>
                  <a:pt x="1113" y="1642"/>
                </a:lnTo>
                <a:lnTo>
                  <a:pt x="1101" y="1647"/>
                </a:lnTo>
                <a:lnTo>
                  <a:pt x="1090" y="1651"/>
                </a:lnTo>
                <a:lnTo>
                  <a:pt x="1077" y="1654"/>
                </a:lnTo>
                <a:lnTo>
                  <a:pt x="1063" y="1657"/>
                </a:lnTo>
                <a:lnTo>
                  <a:pt x="1037" y="1660"/>
                </a:lnTo>
                <a:lnTo>
                  <a:pt x="1011" y="1662"/>
                </a:lnTo>
                <a:lnTo>
                  <a:pt x="1000" y="1662"/>
                </a:lnTo>
                <a:lnTo>
                  <a:pt x="988" y="1662"/>
                </a:lnTo>
                <a:lnTo>
                  <a:pt x="970" y="1662"/>
                </a:lnTo>
                <a:lnTo>
                  <a:pt x="952" y="1661"/>
                </a:lnTo>
                <a:close/>
              </a:path>
            </a:pathLst>
          </a:custGeom>
          <a:solidFill>
            <a:srgbClr val="C1C7D0"/>
          </a:solidFill>
          <a:ln w="6350" cmpd="sng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800" u="sng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Freeform 7"/>
          <p:cNvSpPr>
            <a:spLocks/>
          </p:cNvSpPr>
          <p:nvPr>
            <p:custDataLst>
              <p:tags r:id="rId9"/>
            </p:custDataLst>
          </p:nvPr>
        </p:nvSpPr>
        <p:spPr bwMode="gray">
          <a:xfrm>
            <a:off x="2856886" y="3529807"/>
            <a:ext cx="696913" cy="996950"/>
          </a:xfrm>
          <a:custGeom>
            <a:avLst/>
            <a:gdLst>
              <a:gd name="T0" fmla="*/ 1883 w 2817"/>
              <a:gd name="T1" fmla="*/ 0 h 3323"/>
              <a:gd name="T2" fmla="*/ 2511 w 2817"/>
              <a:gd name="T3" fmla="*/ 436 h 3323"/>
              <a:gd name="T4" fmla="*/ 2515 w 2817"/>
              <a:gd name="T5" fmla="*/ 532 h 3323"/>
              <a:gd name="T6" fmla="*/ 2526 w 2817"/>
              <a:gd name="T7" fmla="*/ 586 h 3323"/>
              <a:gd name="T8" fmla="*/ 2538 w 2817"/>
              <a:gd name="T9" fmla="*/ 610 h 3323"/>
              <a:gd name="T10" fmla="*/ 2552 w 2817"/>
              <a:gd name="T11" fmla="*/ 620 h 3323"/>
              <a:gd name="T12" fmla="*/ 2575 w 2817"/>
              <a:gd name="T13" fmla="*/ 619 h 3323"/>
              <a:gd name="T14" fmla="*/ 2618 w 2817"/>
              <a:gd name="T15" fmla="*/ 598 h 3323"/>
              <a:gd name="T16" fmla="*/ 2692 w 2817"/>
              <a:gd name="T17" fmla="*/ 552 h 3323"/>
              <a:gd name="T18" fmla="*/ 2740 w 2817"/>
              <a:gd name="T19" fmla="*/ 540 h 3323"/>
              <a:gd name="T20" fmla="*/ 2760 w 2817"/>
              <a:gd name="T21" fmla="*/ 544 h 3323"/>
              <a:gd name="T22" fmla="*/ 2780 w 2817"/>
              <a:gd name="T23" fmla="*/ 560 h 3323"/>
              <a:gd name="T24" fmla="*/ 2795 w 2817"/>
              <a:gd name="T25" fmla="*/ 589 h 3323"/>
              <a:gd name="T26" fmla="*/ 2808 w 2817"/>
              <a:gd name="T27" fmla="*/ 633 h 3323"/>
              <a:gd name="T28" fmla="*/ 2817 w 2817"/>
              <a:gd name="T29" fmla="*/ 732 h 3323"/>
              <a:gd name="T30" fmla="*/ 2817 w 2817"/>
              <a:gd name="T31" fmla="*/ 818 h 3323"/>
              <a:gd name="T32" fmla="*/ 2811 w 2817"/>
              <a:gd name="T33" fmla="*/ 887 h 3323"/>
              <a:gd name="T34" fmla="*/ 2800 w 2817"/>
              <a:gd name="T35" fmla="*/ 937 h 3323"/>
              <a:gd name="T36" fmla="*/ 2785 w 2817"/>
              <a:gd name="T37" fmla="*/ 970 h 3323"/>
              <a:gd name="T38" fmla="*/ 2765 w 2817"/>
              <a:gd name="T39" fmla="*/ 988 h 3323"/>
              <a:gd name="T40" fmla="*/ 2743 w 2817"/>
              <a:gd name="T41" fmla="*/ 997 h 3323"/>
              <a:gd name="T42" fmla="*/ 2712 w 2817"/>
              <a:gd name="T43" fmla="*/ 993 h 3323"/>
              <a:gd name="T44" fmla="*/ 2661 w 2817"/>
              <a:gd name="T45" fmla="*/ 969 h 3323"/>
              <a:gd name="T46" fmla="*/ 2597 w 2817"/>
              <a:gd name="T47" fmla="*/ 935 h 3323"/>
              <a:gd name="T48" fmla="*/ 2565 w 2817"/>
              <a:gd name="T49" fmla="*/ 927 h 3323"/>
              <a:gd name="T50" fmla="*/ 2545 w 2817"/>
              <a:gd name="T51" fmla="*/ 933 h 3323"/>
              <a:gd name="T52" fmla="*/ 2532 w 2817"/>
              <a:gd name="T53" fmla="*/ 949 h 3323"/>
              <a:gd name="T54" fmla="*/ 2522 w 2817"/>
              <a:gd name="T55" fmla="*/ 982 h 3323"/>
              <a:gd name="T56" fmla="*/ 2512 w 2817"/>
              <a:gd name="T57" fmla="*/ 1042 h 3323"/>
              <a:gd name="T58" fmla="*/ 2511 w 2817"/>
              <a:gd name="T59" fmla="*/ 1117 h 3323"/>
              <a:gd name="T60" fmla="*/ 2511 w 2817"/>
              <a:gd name="T61" fmla="*/ 2086 h 3323"/>
              <a:gd name="T62" fmla="*/ 2512 w 2817"/>
              <a:gd name="T63" fmla="*/ 2168 h 3323"/>
              <a:gd name="T64" fmla="*/ 2523 w 2817"/>
              <a:gd name="T65" fmla="*/ 2237 h 3323"/>
              <a:gd name="T66" fmla="*/ 2534 w 2817"/>
              <a:gd name="T67" fmla="*/ 2267 h 3323"/>
              <a:gd name="T68" fmla="*/ 2548 w 2817"/>
              <a:gd name="T69" fmla="*/ 2281 h 3323"/>
              <a:gd name="T70" fmla="*/ 2565 w 2817"/>
              <a:gd name="T71" fmla="*/ 2283 h 3323"/>
              <a:gd name="T72" fmla="*/ 2607 w 2817"/>
              <a:gd name="T73" fmla="*/ 2267 h 3323"/>
              <a:gd name="T74" fmla="*/ 2681 w 2817"/>
              <a:gd name="T75" fmla="*/ 2221 h 3323"/>
              <a:gd name="T76" fmla="*/ 2728 w 2817"/>
              <a:gd name="T77" fmla="*/ 2203 h 3323"/>
              <a:gd name="T78" fmla="*/ 2756 w 2817"/>
              <a:gd name="T79" fmla="*/ 2204 h 3323"/>
              <a:gd name="T80" fmla="*/ 2775 w 2817"/>
              <a:gd name="T81" fmla="*/ 2218 h 3323"/>
              <a:gd name="T82" fmla="*/ 2792 w 2817"/>
              <a:gd name="T83" fmla="*/ 2243 h 3323"/>
              <a:gd name="T84" fmla="*/ 2804 w 2817"/>
              <a:gd name="T85" fmla="*/ 2282 h 3323"/>
              <a:gd name="T86" fmla="*/ 2815 w 2817"/>
              <a:gd name="T87" fmla="*/ 2356 h 3323"/>
              <a:gd name="T88" fmla="*/ 2817 w 2817"/>
              <a:gd name="T89" fmla="*/ 2459 h 3323"/>
              <a:gd name="T90" fmla="*/ 2812 w 2817"/>
              <a:gd name="T91" fmla="*/ 2534 h 3323"/>
              <a:gd name="T92" fmla="*/ 2803 w 2817"/>
              <a:gd name="T93" fmla="*/ 2588 h 3323"/>
              <a:gd name="T94" fmla="*/ 2788 w 2817"/>
              <a:gd name="T95" fmla="*/ 2625 h 3323"/>
              <a:gd name="T96" fmla="*/ 2770 w 2817"/>
              <a:gd name="T97" fmla="*/ 2647 h 3323"/>
              <a:gd name="T98" fmla="*/ 2749 w 2817"/>
              <a:gd name="T99" fmla="*/ 2657 h 3323"/>
              <a:gd name="T100" fmla="*/ 2719 w 2817"/>
              <a:gd name="T101" fmla="*/ 2656 h 3323"/>
              <a:gd name="T102" fmla="*/ 2680 w 2817"/>
              <a:gd name="T103" fmla="*/ 2641 h 3323"/>
              <a:gd name="T104" fmla="*/ 2608 w 2817"/>
              <a:gd name="T105" fmla="*/ 2602 h 3323"/>
              <a:gd name="T106" fmla="*/ 2570 w 2817"/>
              <a:gd name="T107" fmla="*/ 2589 h 3323"/>
              <a:gd name="T108" fmla="*/ 2548 w 2817"/>
              <a:gd name="T109" fmla="*/ 2593 h 3323"/>
              <a:gd name="T110" fmla="*/ 2534 w 2817"/>
              <a:gd name="T111" fmla="*/ 2606 h 3323"/>
              <a:gd name="T112" fmla="*/ 2523 w 2817"/>
              <a:gd name="T113" fmla="*/ 2636 h 3323"/>
              <a:gd name="T114" fmla="*/ 2513 w 2817"/>
              <a:gd name="T115" fmla="*/ 2688 h 3323"/>
              <a:gd name="T116" fmla="*/ 2511 w 2817"/>
              <a:gd name="T117" fmla="*/ 2758 h 3323"/>
              <a:gd name="T118" fmla="*/ 1883 w 2817"/>
              <a:gd name="T119" fmla="*/ 3323 h 3323"/>
              <a:gd name="T120" fmla="*/ 0 w 2817"/>
              <a:gd name="T121" fmla="*/ 2492 h 33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17" h="3323">
                <a:moveTo>
                  <a:pt x="0" y="0"/>
                </a:moveTo>
                <a:lnTo>
                  <a:pt x="628" y="0"/>
                </a:lnTo>
                <a:lnTo>
                  <a:pt x="1256" y="0"/>
                </a:lnTo>
                <a:lnTo>
                  <a:pt x="1883" y="0"/>
                </a:lnTo>
                <a:lnTo>
                  <a:pt x="2512" y="0"/>
                </a:lnTo>
                <a:lnTo>
                  <a:pt x="2512" y="415"/>
                </a:lnTo>
                <a:lnTo>
                  <a:pt x="2511" y="424"/>
                </a:lnTo>
                <a:lnTo>
                  <a:pt x="2511" y="436"/>
                </a:lnTo>
                <a:lnTo>
                  <a:pt x="2510" y="458"/>
                </a:lnTo>
                <a:lnTo>
                  <a:pt x="2511" y="482"/>
                </a:lnTo>
                <a:lnTo>
                  <a:pt x="2512" y="506"/>
                </a:lnTo>
                <a:lnTo>
                  <a:pt x="2515" y="532"/>
                </a:lnTo>
                <a:lnTo>
                  <a:pt x="2516" y="543"/>
                </a:lnTo>
                <a:lnTo>
                  <a:pt x="2518" y="555"/>
                </a:lnTo>
                <a:lnTo>
                  <a:pt x="2523" y="577"/>
                </a:lnTo>
                <a:lnTo>
                  <a:pt x="2526" y="586"/>
                </a:lnTo>
                <a:lnTo>
                  <a:pt x="2528" y="595"/>
                </a:lnTo>
                <a:lnTo>
                  <a:pt x="2532" y="601"/>
                </a:lnTo>
                <a:lnTo>
                  <a:pt x="2534" y="607"/>
                </a:lnTo>
                <a:lnTo>
                  <a:pt x="2538" y="610"/>
                </a:lnTo>
                <a:lnTo>
                  <a:pt x="2541" y="613"/>
                </a:lnTo>
                <a:lnTo>
                  <a:pt x="2545" y="617"/>
                </a:lnTo>
                <a:lnTo>
                  <a:pt x="2548" y="619"/>
                </a:lnTo>
                <a:lnTo>
                  <a:pt x="2552" y="620"/>
                </a:lnTo>
                <a:lnTo>
                  <a:pt x="2556" y="622"/>
                </a:lnTo>
                <a:lnTo>
                  <a:pt x="2561" y="622"/>
                </a:lnTo>
                <a:lnTo>
                  <a:pt x="2565" y="622"/>
                </a:lnTo>
                <a:lnTo>
                  <a:pt x="2575" y="619"/>
                </a:lnTo>
                <a:lnTo>
                  <a:pt x="2585" y="616"/>
                </a:lnTo>
                <a:lnTo>
                  <a:pt x="2595" y="611"/>
                </a:lnTo>
                <a:lnTo>
                  <a:pt x="2607" y="605"/>
                </a:lnTo>
                <a:lnTo>
                  <a:pt x="2618" y="598"/>
                </a:lnTo>
                <a:lnTo>
                  <a:pt x="2643" y="582"/>
                </a:lnTo>
                <a:lnTo>
                  <a:pt x="2668" y="566"/>
                </a:lnTo>
                <a:lnTo>
                  <a:pt x="2681" y="559"/>
                </a:lnTo>
                <a:lnTo>
                  <a:pt x="2692" y="552"/>
                </a:lnTo>
                <a:lnTo>
                  <a:pt x="2705" y="548"/>
                </a:lnTo>
                <a:lnTo>
                  <a:pt x="2717" y="543"/>
                </a:lnTo>
                <a:lnTo>
                  <a:pt x="2728" y="541"/>
                </a:lnTo>
                <a:lnTo>
                  <a:pt x="2740" y="540"/>
                </a:lnTo>
                <a:lnTo>
                  <a:pt x="2745" y="540"/>
                </a:lnTo>
                <a:lnTo>
                  <a:pt x="2751" y="541"/>
                </a:lnTo>
                <a:lnTo>
                  <a:pt x="2756" y="543"/>
                </a:lnTo>
                <a:lnTo>
                  <a:pt x="2760" y="544"/>
                </a:lnTo>
                <a:lnTo>
                  <a:pt x="2766" y="548"/>
                </a:lnTo>
                <a:lnTo>
                  <a:pt x="2771" y="551"/>
                </a:lnTo>
                <a:lnTo>
                  <a:pt x="2775" y="556"/>
                </a:lnTo>
                <a:lnTo>
                  <a:pt x="2780" y="560"/>
                </a:lnTo>
                <a:lnTo>
                  <a:pt x="2784" y="566"/>
                </a:lnTo>
                <a:lnTo>
                  <a:pt x="2788" y="573"/>
                </a:lnTo>
                <a:lnTo>
                  <a:pt x="2792" y="581"/>
                </a:lnTo>
                <a:lnTo>
                  <a:pt x="2795" y="589"/>
                </a:lnTo>
                <a:lnTo>
                  <a:pt x="2799" y="598"/>
                </a:lnTo>
                <a:lnTo>
                  <a:pt x="2802" y="609"/>
                </a:lnTo>
                <a:lnTo>
                  <a:pt x="2804" y="620"/>
                </a:lnTo>
                <a:lnTo>
                  <a:pt x="2808" y="633"/>
                </a:lnTo>
                <a:lnTo>
                  <a:pt x="2810" y="647"/>
                </a:lnTo>
                <a:lnTo>
                  <a:pt x="2811" y="662"/>
                </a:lnTo>
                <a:lnTo>
                  <a:pt x="2815" y="694"/>
                </a:lnTo>
                <a:lnTo>
                  <a:pt x="2817" y="732"/>
                </a:lnTo>
                <a:lnTo>
                  <a:pt x="2817" y="753"/>
                </a:lnTo>
                <a:lnTo>
                  <a:pt x="2817" y="775"/>
                </a:lnTo>
                <a:lnTo>
                  <a:pt x="2817" y="797"/>
                </a:lnTo>
                <a:lnTo>
                  <a:pt x="2817" y="818"/>
                </a:lnTo>
                <a:lnTo>
                  <a:pt x="2816" y="837"/>
                </a:lnTo>
                <a:lnTo>
                  <a:pt x="2815" y="855"/>
                </a:lnTo>
                <a:lnTo>
                  <a:pt x="2812" y="872"/>
                </a:lnTo>
                <a:lnTo>
                  <a:pt x="2811" y="887"/>
                </a:lnTo>
                <a:lnTo>
                  <a:pt x="2809" y="901"/>
                </a:lnTo>
                <a:lnTo>
                  <a:pt x="2805" y="913"/>
                </a:lnTo>
                <a:lnTo>
                  <a:pt x="2803" y="926"/>
                </a:lnTo>
                <a:lnTo>
                  <a:pt x="2800" y="937"/>
                </a:lnTo>
                <a:lnTo>
                  <a:pt x="2796" y="947"/>
                </a:lnTo>
                <a:lnTo>
                  <a:pt x="2793" y="955"/>
                </a:lnTo>
                <a:lnTo>
                  <a:pt x="2788" y="963"/>
                </a:lnTo>
                <a:lnTo>
                  <a:pt x="2785" y="970"/>
                </a:lnTo>
                <a:lnTo>
                  <a:pt x="2780" y="976"/>
                </a:lnTo>
                <a:lnTo>
                  <a:pt x="2775" y="982"/>
                </a:lnTo>
                <a:lnTo>
                  <a:pt x="2770" y="985"/>
                </a:lnTo>
                <a:lnTo>
                  <a:pt x="2765" y="988"/>
                </a:lnTo>
                <a:lnTo>
                  <a:pt x="2759" y="992"/>
                </a:lnTo>
                <a:lnTo>
                  <a:pt x="2755" y="994"/>
                </a:lnTo>
                <a:lnTo>
                  <a:pt x="2749" y="995"/>
                </a:lnTo>
                <a:lnTo>
                  <a:pt x="2743" y="997"/>
                </a:lnTo>
                <a:lnTo>
                  <a:pt x="2732" y="997"/>
                </a:lnTo>
                <a:lnTo>
                  <a:pt x="2725" y="995"/>
                </a:lnTo>
                <a:lnTo>
                  <a:pt x="2719" y="994"/>
                </a:lnTo>
                <a:lnTo>
                  <a:pt x="2712" y="993"/>
                </a:lnTo>
                <a:lnTo>
                  <a:pt x="2706" y="991"/>
                </a:lnTo>
                <a:lnTo>
                  <a:pt x="2693" y="986"/>
                </a:lnTo>
                <a:lnTo>
                  <a:pt x="2680" y="979"/>
                </a:lnTo>
                <a:lnTo>
                  <a:pt x="2661" y="969"/>
                </a:lnTo>
                <a:lnTo>
                  <a:pt x="2640" y="957"/>
                </a:lnTo>
                <a:lnTo>
                  <a:pt x="2618" y="945"/>
                </a:lnTo>
                <a:lnTo>
                  <a:pt x="2608" y="940"/>
                </a:lnTo>
                <a:lnTo>
                  <a:pt x="2597" y="935"/>
                </a:lnTo>
                <a:lnTo>
                  <a:pt x="2586" y="931"/>
                </a:lnTo>
                <a:lnTo>
                  <a:pt x="2576" y="928"/>
                </a:lnTo>
                <a:lnTo>
                  <a:pt x="2570" y="927"/>
                </a:lnTo>
                <a:lnTo>
                  <a:pt x="2565" y="927"/>
                </a:lnTo>
                <a:lnTo>
                  <a:pt x="2556" y="928"/>
                </a:lnTo>
                <a:lnTo>
                  <a:pt x="2553" y="930"/>
                </a:lnTo>
                <a:lnTo>
                  <a:pt x="2548" y="931"/>
                </a:lnTo>
                <a:lnTo>
                  <a:pt x="2545" y="933"/>
                </a:lnTo>
                <a:lnTo>
                  <a:pt x="2541" y="937"/>
                </a:lnTo>
                <a:lnTo>
                  <a:pt x="2538" y="940"/>
                </a:lnTo>
                <a:lnTo>
                  <a:pt x="2534" y="945"/>
                </a:lnTo>
                <a:lnTo>
                  <a:pt x="2532" y="949"/>
                </a:lnTo>
                <a:lnTo>
                  <a:pt x="2528" y="956"/>
                </a:lnTo>
                <a:lnTo>
                  <a:pt x="2525" y="969"/>
                </a:lnTo>
                <a:lnTo>
                  <a:pt x="2523" y="975"/>
                </a:lnTo>
                <a:lnTo>
                  <a:pt x="2522" y="982"/>
                </a:lnTo>
                <a:lnTo>
                  <a:pt x="2518" y="997"/>
                </a:lnTo>
                <a:lnTo>
                  <a:pt x="2516" y="1012"/>
                </a:lnTo>
                <a:lnTo>
                  <a:pt x="2513" y="1027"/>
                </a:lnTo>
                <a:lnTo>
                  <a:pt x="2512" y="1042"/>
                </a:lnTo>
                <a:lnTo>
                  <a:pt x="2511" y="1057"/>
                </a:lnTo>
                <a:lnTo>
                  <a:pt x="2511" y="1070"/>
                </a:lnTo>
                <a:lnTo>
                  <a:pt x="2511" y="1096"/>
                </a:lnTo>
                <a:lnTo>
                  <a:pt x="2511" y="1117"/>
                </a:lnTo>
                <a:lnTo>
                  <a:pt x="2512" y="1136"/>
                </a:lnTo>
                <a:lnTo>
                  <a:pt x="2512" y="1606"/>
                </a:lnTo>
                <a:lnTo>
                  <a:pt x="2512" y="2077"/>
                </a:lnTo>
                <a:lnTo>
                  <a:pt x="2511" y="2086"/>
                </a:lnTo>
                <a:lnTo>
                  <a:pt x="2511" y="2097"/>
                </a:lnTo>
                <a:lnTo>
                  <a:pt x="2510" y="2119"/>
                </a:lnTo>
                <a:lnTo>
                  <a:pt x="2511" y="2144"/>
                </a:lnTo>
                <a:lnTo>
                  <a:pt x="2512" y="2168"/>
                </a:lnTo>
                <a:lnTo>
                  <a:pt x="2515" y="2192"/>
                </a:lnTo>
                <a:lnTo>
                  <a:pt x="2516" y="2205"/>
                </a:lnTo>
                <a:lnTo>
                  <a:pt x="2518" y="2216"/>
                </a:lnTo>
                <a:lnTo>
                  <a:pt x="2523" y="2237"/>
                </a:lnTo>
                <a:lnTo>
                  <a:pt x="2526" y="2248"/>
                </a:lnTo>
                <a:lnTo>
                  <a:pt x="2528" y="2257"/>
                </a:lnTo>
                <a:lnTo>
                  <a:pt x="2532" y="2263"/>
                </a:lnTo>
                <a:lnTo>
                  <a:pt x="2534" y="2267"/>
                </a:lnTo>
                <a:lnTo>
                  <a:pt x="2538" y="2272"/>
                </a:lnTo>
                <a:lnTo>
                  <a:pt x="2541" y="2275"/>
                </a:lnTo>
                <a:lnTo>
                  <a:pt x="2545" y="2279"/>
                </a:lnTo>
                <a:lnTo>
                  <a:pt x="2548" y="2281"/>
                </a:lnTo>
                <a:lnTo>
                  <a:pt x="2552" y="2282"/>
                </a:lnTo>
                <a:lnTo>
                  <a:pt x="2556" y="2283"/>
                </a:lnTo>
                <a:lnTo>
                  <a:pt x="2561" y="2283"/>
                </a:lnTo>
                <a:lnTo>
                  <a:pt x="2565" y="2283"/>
                </a:lnTo>
                <a:lnTo>
                  <a:pt x="2575" y="2281"/>
                </a:lnTo>
                <a:lnTo>
                  <a:pt x="2585" y="2278"/>
                </a:lnTo>
                <a:lnTo>
                  <a:pt x="2595" y="2273"/>
                </a:lnTo>
                <a:lnTo>
                  <a:pt x="2607" y="2267"/>
                </a:lnTo>
                <a:lnTo>
                  <a:pt x="2618" y="2260"/>
                </a:lnTo>
                <a:lnTo>
                  <a:pt x="2643" y="2244"/>
                </a:lnTo>
                <a:lnTo>
                  <a:pt x="2668" y="2228"/>
                </a:lnTo>
                <a:lnTo>
                  <a:pt x="2681" y="2221"/>
                </a:lnTo>
                <a:lnTo>
                  <a:pt x="2692" y="2214"/>
                </a:lnTo>
                <a:lnTo>
                  <a:pt x="2705" y="2208"/>
                </a:lnTo>
                <a:lnTo>
                  <a:pt x="2717" y="2205"/>
                </a:lnTo>
                <a:lnTo>
                  <a:pt x="2728" y="2203"/>
                </a:lnTo>
                <a:lnTo>
                  <a:pt x="2740" y="2201"/>
                </a:lnTo>
                <a:lnTo>
                  <a:pt x="2745" y="2201"/>
                </a:lnTo>
                <a:lnTo>
                  <a:pt x="2751" y="2203"/>
                </a:lnTo>
                <a:lnTo>
                  <a:pt x="2756" y="2204"/>
                </a:lnTo>
                <a:lnTo>
                  <a:pt x="2760" y="2206"/>
                </a:lnTo>
                <a:lnTo>
                  <a:pt x="2766" y="2209"/>
                </a:lnTo>
                <a:lnTo>
                  <a:pt x="2771" y="2213"/>
                </a:lnTo>
                <a:lnTo>
                  <a:pt x="2775" y="2218"/>
                </a:lnTo>
                <a:lnTo>
                  <a:pt x="2780" y="2222"/>
                </a:lnTo>
                <a:lnTo>
                  <a:pt x="2784" y="2228"/>
                </a:lnTo>
                <a:lnTo>
                  <a:pt x="2788" y="2235"/>
                </a:lnTo>
                <a:lnTo>
                  <a:pt x="2792" y="2243"/>
                </a:lnTo>
                <a:lnTo>
                  <a:pt x="2795" y="2251"/>
                </a:lnTo>
                <a:lnTo>
                  <a:pt x="2799" y="2260"/>
                </a:lnTo>
                <a:lnTo>
                  <a:pt x="2802" y="2271"/>
                </a:lnTo>
                <a:lnTo>
                  <a:pt x="2804" y="2282"/>
                </a:lnTo>
                <a:lnTo>
                  <a:pt x="2808" y="2295"/>
                </a:lnTo>
                <a:lnTo>
                  <a:pt x="2810" y="2309"/>
                </a:lnTo>
                <a:lnTo>
                  <a:pt x="2811" y="2324"/>
                </a:lnTo>
                <a:lnTo>
                  <a:pt x="2815" y="2356"/>
                </a:lnTo>
                <a:lnTo>
                  <a:pt x="2817" y="2394"/>
                </a:lnTo>
                <a:lnTo>
                  <a:pt x="2817" y="2415"/>
                </a:lnTo>
                <a:lnTo>
                  <a:pt x="2817" y="2437"/>
                </a:lnTo>
                <a:lnTo>
                  <a:pt x="2817" y="2459"/>
                </a:lnTo>
                <a:lnTo>
                  <a:pt x="2817" y="2479"/>
                </a:lnTo>
                <a:lnTo>
                  <a:pt x="2816" y="2499"/>
                </a:lnTo>
                <a:lnTo>
                  <a:pt x="2815" y="2516"/>
                </a:lnTo>
                <a:lnTo>
                  <a:pt x="2812" y="2534"/>
                </a:lnTo>
                <a:lnTo>
                  <a:pt x="2811" y="2549"/>
                </a:lnTo>
                <a:lnTo>
                  <a:pt x="2809" y="2563"/>
                </a:lnTo>
                <a:lnTo>
                  <a:pt x="2805" y="2575"/>
                </a:lnTo>
                <a:lnTo>
                  <a:pt x="2803" y="2588"/>
                </a:lnTo>
                <a:lnTo>
                  <a:pt x="2800" y="2598"/>
                </a:lnTo>
                <a:lnTo>
                  <a:pt x="2796" y="2609"/>
                </a:lnTo>
                <a:lnTo>
                  <a:pt x="2793" y="2617"/>
                </a:lnTo>
                <a:lnTo>
                  <a:pt x="2788" y="2625"/>
                </a:lnTo>
                <a:lnTo>
                  <a:pt x="2785" y="2632"/>
                </a:lnTo>
                <a:lnTo>
                  <a:pt x="2780" y="2638"/>
                </a:lnTo>
                <a:lnTo>
                  <a:pt x="2775" y="2643"/>
                </a:lnTo>
                <a:lnTo>
                  <a:pt x="2770" y="2647"/>
                </a:lnTo>
                <a:lnTo>
                  <a:pt x="2765" y="2650"/>
                </a:lnTo>
                <a:lnTo>
                  <a:pt x="2759" y="2654"/>
                </a:lnTo>
                <a:lnTo>
                  <a:pt x="2755" y="2656"/>
                </a:lnTo>
                <a:lnTo>
                  <a:pt x="2749" y="2657"/>
                </a:lnTo>
                <a:lnTo>
                  <a:pt x="2743" y="2658"/>
                </a:lnTo>
                <a:lnTo>
                  <a:pt x="2732" y="2658"/>
                </a:lnTo>
                <a:lnTo>
                  <a:pt x="2725" y="2657"/>
                </a:lnTo>
                <a:lnTo>
                  <a:pt x="2719" y="2656"/>
                </a:lnTo>
                <a:lnTo>
                  <a:pt x="2712" y="2655"/>
                </a:lnTo>
                <a:lnTo>
                  <a:pt x="2706" y="2653"/>
                </a:lnTo>
                <a:lnTo>
                  <a:pt x="2693" y="2648"/>
                </a:lnTo>
                <a:lnTo>
                  <a:pt x="2680" y="2641"/>
                </a:lnTo>
                <a:lnTo>
                  <a:pt x="2661" y="2631"/>
                </a:lnTo>
                <a:lnTo>
                  <a:pt x="2640" y="2619"/>
                </a:lnTo>
                <a:lnTo>
                  <a:pt x="2618" y="2606"/>
                </a:lnTo>
                <a:lnTo>
                  <a:pt x="2608" y="2602"/>
                </a:lnTo>
                <a:lnTo>
                  <a:pt x="2597" y="2597"/>
                </a:lnTo>
                <a:lnTo>
                  <a:pt x="2586" y="2593"/>
                </a:lnTo>
                <a:lnTo>
                  <a:pt x="2576" y="2590"/>
                </a:lnTo>
                <a:lnTo>
                  <a:pt x="2570" y="2589"/>
                </a:lnTo>
                <a:lnTo>
                  <a:pt x="2565" y="2589"/>
                </a:lnTo>
                <a:lnTo>
                  <a:pt x="2556" y="2590"/>
                </a:lnTo>
                <a:lnTo>
                  <a:pt x="2553" y="2591"/>
                </a:lnTo>
                <a:lnTo>
                  <a:pt x="2548" y="2593"/>
                </a:lnTo>
                <a:lnTo>
                  <a:pt x="2545" y="2595"/>
                </a:lnTo>
                <a:lnTo>
                  <a:pt x="2541" y="2598"/>
                </a:lnTo>
                <a:lnTo>
                  <a:pt x="2538" y="2602"/>
                </a:lnTo>
                <a:lnTo>
                  <a:pt x="2534" y="2606"/>
                </a:lnTo>
                <a:lnTo>
                  <a:pt x="2532" y="2611"/>
                </a:lnTo>
                <a:lnTo>
                  <a:pt x="2528" y="2618"/>
                </a:lnTo>
                <a:lnTo>
                  <a:pt x="2525" y="2631"/>
                </a:lnTo>
                <a:lnTo>
                  <a:pt x="2523" y="2636"/>
                </a:lnTo>
                <a:lnTo>
                  <a:pt x="2522" y="2643"/>
                </a:lnTo>
                <a:lnTo>
                  <a:pt x="2518" y="2658"/>
                </a:lnTo>
                <a:lnTo>
                  <a:pt x="2516" y="2673"/>
                </a:lnTo>
                <a:lnTo>
                  <a:pt x="2513" y="2688"/>
                </a:lnTo>
                <a:lnTo>
                  <a:pt x="2512" y="2703"/>
                </a:lnTo>
                <a:lnTo>
                  <a:pt x="2511" y="2718"/>
                </a:lnTo>
                <a:lnTo>
                  <a:pt x="2511" y="2732"/>
                </a:lnTo>
                <a:lnTo>
                  <a:pt x="2511" y="2758"/>
                </a:lnTo>
                <a:lnTo>
                  <a:pt x="2511" y="2778"/>
                </a:lnTo>
                <a:lnTo>
                  <a:pt x="2512" y="2798"/>
                </a:lnTo>
                <a:lnTo>
                  <a:pt x="2512" y="3323"/>
                </a:lnTo>
                <a:lnTo>
                  <a:pt x="1883" y="3323"/>
                </a:lnTo>
                <a:lnTo>
                  <a:pt x="1256" y="3323"/>
                </a:lnTo>
                <a:lnTo>
                  <a:pt x="628" y="3323"/>
                </a:lnTo>
                <a:lnTo>
                  <a:pt x="0" y="3323"/>
                </a:lnTo>
                <a:lnTo>
                  <a:pt x="0" y="2492"/>
                </a:lnTo>
                <a:lnTo>
                  <a:pt x="0" y="1661"/>
                </a:lnTo>
                <a:lnTo>
                  <a:pt x="0" y="830"/>
                </a:lnTo>
                <a:lnTo>
                  <a:pt x="0" y="0"/>
                </a:lnTo>
                <a:close/>
              </a:path>
            </a:pathLst>
          </a:custGeom>
          <a:solidFill>
            <a:srgbClr val="C1C7D0"/>
          </a:solidFill>
          <a:ln w="6350" cmpd="sng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800" u="sng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" name="Freeform 11"/>
          <p:cNvSpPr>
            <a:spLocks/>
          </p:cNvSpPr>
          <p:nvPr>
            <p:custDataLst>
              <p:tags r:id="rId10"/>
            </p:custDataLst>
          </p:nvPr>
        </p:nvSpPr>
        <p:spPr bwMode="gray">
          <a:xfrm>
            <a:off x="3479186" y="4699794"/>
            <a:ext cx="1190625" cy="601663"/>
          </a:xfrm>
          <a:custGeom>
            <a:avLst/>
            <a:gdLst>
              <a:gd name="T0" fmla="*/ 0 w 4811"/>
              <a:gd name="T1" fmla="*/ 345 h 2007"/>
              <a:gd name="T2" fmla="*/ 992 w 4811"/>
              <a:gd name="T3" fmla="*/ 348 h 2007"/>
              <a:gd name="T4" fmla="*/ 1076 w 4811"/>
              <a:gd name="T5" fmla="*/ 338 h 2007"/>
              <a:gd name="T6" fmla="*/ 1122 w 4811"/>
              <a:gd name="T7" fmla="*/ 320 h 2007"/>
              <a:gd name="T8" fmla="*/ 1136 w 4811"/>
              <a:gd name="T9" fmla="*/ 296 h 2007"/>
              <a:gd name="T10" fmla="*/ 1131 w 4811"/>
              <a:gd name="T11" fmla="*/ 263 h 2007"/>
              <a:gd name="T12" fmla="*/ 1087 w 4811"/>
              <a:gd name="T13" fmla="*/ 170 h 2007"/>
              <a:gd name="T14" fmla="*/ 1067 w 4811"/>
              <a:gd name="T15" fmla="*/ 114 h 2007"/>
              <a:gd name="T16" fmla="*/ 1068 w 4811"/>
              <a:gd name="T17" fmla="*/ 65 h 2007"/>
              <a:gd name="T18" fmla="*/ 1093 w 4811"/>
              <a:gd name="T19" fmla="*/ 34 h 2007"/>
              <a:gd name="T20" fmla="*/ 1146 w 4811"/>
              <a:gd name="T21" fmla="*/ 12 h 2007"/>
              <a:gd name="T22" fmla="*/ 1234 w 4811"/>
              <a:gd name="T23" fmla="*/ 1 h 2007"/>
              <a:gd name="T24" fmla="*/ 1342 w 4811"/>
              <a:gd name="T25" fmla="*/ 4 h 2007"/>
              <a:gd name="T26" fmla="*/ 1415 w 4811"/>
              <a:gd name="T27" fmla="*/ 21 h 2007"/>
              <a:gd name="T28" fmla="*/ 1454 w 4811"/>
              <a:gd name="T29" fmla="*/ 49 h 2007"/>
              <a:gd name="T30" fmla="*/ 1468 w 4811"/>
              <a:gd name="T31" fmla="*/ 84 h 2007"/>
              <a:gd name="T32" fmla="*/ 1453 w 4811"/>
              <a:gd name="T33" fmla="*/ 156 h 2007"/>
              <a:gd name="T34" fmla="*/ 1408 w 4811"/>
              <a:gd name="T35" fmla="*/ 274 h 2007"/>
              <a:gd name="T36" fmla="*/ 1415 w 4811"/>
              <a:gd name="T37" fmla="*/ 313 h 2007"/>
              <a:gd name="T38" fmla="*/ 1455 w 4811"/>
              <a:gd name="T39" fmla="*/ 335 h 2007"/>
              <a:gd name="T40" fmla="*/ 1534 w 4811"/>
              <a:gd name="T41" fmla="*/ 346 h 2007"/>
              <a:gd name="T42" fmla="*/ 2458 w 4811"/>
              <a:gd name="T43" fmla="*/ 345 h 2007"/>
              <a:gd name="T44" fmla="*/ 3384 w 4811"/>
              <a:gd name="T45" fmla="*/ 344 h 2007"/>
              <a:gd name="T46" fmla="*/ 3486 w 4811"/>
              <a:gd name="T47" fmla="*/ 365 h 2007"/>
              <a:gd name="T48" fmla="*/ 3508 w 4811"/>
              <a:gd name="T49" fmla="*/ 387 h 2007"/>
              <a:gd name="T50" fmla="*/ 3504 w 4811"/>
              <a:gd name="T51" fmla="*/ 434 h 2007"/>
              <a:gd name="T52" fmla="*/ 3459 w 4811"/>
              <a:gd name="T53" fmla="*/ 548 h 2007"/>
              <a:gd name="T54" fmla="*/ 3451 w 4811"/>
              <a:gd name="T55" fmla="*/ 614 h 2007"/>
              <a:gd name="T56" fmla="*/ 3468 w 4811"/>
              <a:gd name="T57" fmla="*/ 648 h 2007"/>
              <a:gd name="T58" fmla="*/ 3508 w 4811"/>
              <a:gd name="T59" fmla="*/ 673 h 2007"/>
              <a:gd name="T60" fmla="*/ 3579 w 4811"/>
              <a:gd name="T61" fmla="*/ 687 h 2007"/>
              <a:gd name="T62" fmla="*/ 3684 w 4811"/>
              <a:gd name="T63" fmla="*/ 689 h 2007"/>
              <a:gd name="T64" fmla="*/ 3793 w 4811"/>
              <a:gd name="T65" fmla="*/ 673 h 2007"/>
              <a:gd name="T66" fmla="*/ 3836 w 4811"/>
              <a:gd name="T67" fmla="*/ 648 h 2007"/>
              <a:gd name="T68" fmla="*/ 3853 w 4811"/>
              <a:gd name="T69" fmla="*/ 615 h 2007"/>
              <a:gd name="T70" fmla="*/ 3843 w 4811"/>
              <a:gd name="T71" fmla="*/ 548 h 2007"/>
              <a:gd name="T72" fmla="*/ 3791 w 4811"/>
              <a:gd name="T73" fmla="*/ 440 h 2007"/>
              <a:gd name="T74" fmla="*/ 3783 w 4811"/>
              <a:gd name="T75" fmla="*/ 395 h 2007"/>
              <a:gd name="T76" fmla="*/ 3796 w 4811"/>
              <a:gd name="T77" fmla="*/ 371 h 2007"/>
              <a:gd name="T78" fmla="*/ 3855 w 4811"/>
              <a:gd name="T79" fmla="*/ 350 h 2007"/>
              <a:gd name="T80" fmla="*/ 3948 w 4811"/>
              <a:gd name="T81" fmla="*/ 344 h 2007"/>
              <a:gd name="T82" fmla="*/ 4811 w 4811"/>
              <a:gd name="T83" fmla="*/ 1176 h 2007"/>
              <a:gd name="T84" fmla="*/ 3608 w 4811"/>
              <a:gd name="T85" fmla="*/ 2007 h 2007"/>
              <a:gd name="T86" fmla="*/ 1804 w 4811"/>
              <a:gd name="T87" fmla="*/ 2007 h 2007"/>
              <a:gd name="T88" fmla="*/ 0 w 4811"/>
              <a:gd name="T89" fmla="*/ 2007 h 20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4811" h="2007">
                <a:moveTo>
                  <a:pt x="0" y="2007"/>
                </a:moveTo>
                <a:lnTo>
                  <a:pt x="0" y="1176"/>
                </a:lnTo>
                <a:lnTo>
                  <a:pt x="0" y="345"/>
                </a:lnTo>
                <a:lnTo>
                  <a:pt x="476" y="345"/>
                </a:lnTo>
                <a:lnTo>
                  <a:pt x="952" y="345"/>
                </a:lnTo>
                <a:lnTo>
                  <a:pt x="992" y="348"/>
                </a:lnTo>
                <a:lnTo>
                  <a:pt x="1034" y="345"/>
                </a:lnTo>
                <a:lnTo>
                  <a:pt x="1056" y="342"/>
                </a:lnTo>
                <a:lnTo>
                  <a:pt x="1076" y="338"/>
                </a:lnTo>
                <a:lnTo>
                  <a:pt x="1095" y="333"/>
                </a:lnTo>
                <a:lnTo>
                  <a:pt x="1113" y="326"/>
                </a:lnTo>
                <a:lnTo>
                  <a:pt x="1122" y="320"/>
                </a:lnTo>
                <a:lnTo>
                  <a:pt x="1129" y="313"/>
                </a:lnTo>
                <a:lnTo>
                  <a:pt x="1134" y="305"/>
                </a:lnTo>
                <a:lnTo>
                  <a:pt x="1136" y="296"/>
                </a:lnTo>
                <a:lnTo>
                  <a:pt x="1136" y="285"/>
                </a:lnTo>
                <a:lnTo>
                  <a:pt x="1135" y="275"/>
                </a:lnTo>
                <a:lnTo>
                  <a:pt x="1131" y="263"/>
                </a:lnTo>
                <a:lnTo>
                  <a:pt x="1127" y="251"/>
                </a:lnTo>
                <a:lnTo>
                  <a:pt x="1101" y="198"/>
                </a:lnTo>
                <a:lnTo>
                  <a:pt x="1087" y="170"/>
                </a:lnTo>
                <a:lnTo>
                  <a:pt x="1075" y="141"/>
                </a:lnTo>
                <a:lnTo>
                  <a:pt x="1070" y="127"/>
                </a:lnTo>
                <a:lnTo>
                  <a:pt x="1067" y="114"/>
                </a:lnTo>
                <a:lnTo>
                  <a:pt x="1063" y="88"/>
                </a:lnTo>
                <a:lnTo>
                  <a:pt x="1064" y="76"/>
                </a:lnTo>
                <a:lnTo>
                  <a:pt x="1068" y="65"/>
                </a:lnTo>
                <a:lnTo>
                  <a:pt x="1074" y="53"/>
                </a:lnTo>
                <a:lnTo>
                  <a:pt x="1082" y="43"/>
                </a:lnTo>
                <a:lnTo>
                  <a:pt x="1093" y="34"/>
                </a:lnTo>
                <a:lnTo>
                  <a:pt x="1107" y="26"/>
                </a:lnTo>
                <a:lnTo>
                  <a:pt x="1125" y="19"/>
                </a:lnTo>
                <a:lnTo>
                  <a:pt x="1146" y="12"/>
                </a:lnTo>
                <a:lnTo>
                  <a:pt x="1172" y="7"/>
                </a:lnTo>
                <a:lnTo>
                  <a:pt x="1200" y="4"/>
                </a:lnTo>
                <a:lnTo>
                  <a:pt x="1234" y="1"/>
                </a:lnTo>
                <a:lnTo>
                  <a:pt x="1272" y="0"/>
                </a:lnTo>
                <a:lnTo>
                  <a:pt x="1310" y="1"/>
                </a:lnTo>
                <a:lnTo>
                  <a:pt x="1342" y="4"/>
                </a:lnTo>
                <a:lnTo>
                  <a:pt x="1371" y="8"/>
                </a:lnTo>
                <a:lnTo>
                  <a:pt x="1395" y="14"/>
                </a:lnTo>
                <a:lnTo>
                  <a:pt x="1415" y="21"/>
                </a:lnTo>
                <a:lnTo>
                  <a:pt x="1431" y="29"/>
                </a:lnTo>
                <a:lnTo>
                  <a:pt x="1445" y="38"/>
                </a:lnTo>
                <a:lnTo>
                  <a:pt x="1454" y="49"/>
                </a:lnTo>
                <a:lnTo>
                  <a:pt x="1461" y="60"/>
                </a:lnTo>
                <a:lnTo>
                  <a:pt x="1466" y="72"/>
                </a:lnTo>
                <a:lnTo>
                  <a:pt x="1468" y="84"/>
                </a:lnTo>
                <a:lnTo>
                  <a:pt x="1468" y="98"/>
                </a:lnTo>
                <a:lnTo>
                  <a:pt x="1464" y="126"/>
                </a:lnTo>
                <a:lnTo>
                  <a:pt x="1453" y="156"/>
                </a:lnTo>
                <a:lnTo>
                  <a:pt x="1434" y="200"/>
                </a:lnTo>
                <a:lnTo>
                  <a:pt x="1414" y="249"/>
                </a:lnTo>
                <a:lnTo>
                  <a:pt x="1408" y="274"/>
                </a:lnTo>
                <a:lnTo>
                  <a:pt x="1407" y="296"/>
                </a:lnTo>
                <a:lnTo>
                  <a:pt x="1410" y="305"/>
                </a:lnTo>
                <a:lnTo>
                  <a:pt x="1415" y="313"/>
                </a:lnTo>
                <a:lnTo>
                  <a:pt x="1422" y="320"/>
                </a:lnTo>
                <a:lnTo>
                  <a:pt x="1432" y="326"/>
                </a:lnTo>
                <a:lnTo>
                  <a:pt x="1455" y="335"/>
                </a:lnTo>
                <a:lnTo>
                  <a:pt x="1481" y="341"/>
                </a:lnTo>
                <a:lnTo>
                  <a:pt x="1507" y="344"/>
                </a:lnTo>
                <a:lnTo>
                  <a:pt x="1534" y="346"/>
                </a:lnTo>
                <a:lnTo>
                  <a:pt x="1575" y="346"/>
                </a:lnTo>
                <a:lnTo>
                  <a:pt x="1592" y="345"/>
                </a:lnTo>
                <a:lnTo>
                  <a:pt x="2458" y="345"/>
                </a:lnTo>
                <a:lnTo>
                  <a:pt x="3326" y="345"/>
                </a:lnTo>
                <a:lnTo>
                  <a:pt x="3343" y="344"/>
                </a:lnTo>
                <a:lnTo>
                  <a:pt x="3384" y="344"/>
                </a:lnTo>
                <a:lnTo>
                  <a:pt x="3422" y="348"/>
                </a:lnTo>
                <a:lnTo>
                  <a:pt x="3455" y="353"/>
                </a:lnTo>
                <a:lnTo>
                  <a:pt x="3486" y="365"/>
                </a:lnTo>
                <a:lnTo>
                  <a:pt x="3493" y="369"/>
                </a:lnTo>
                <a:lnTo>
                  <a:pt x="3500" y="374"/>
                </a:lnTo>
                <a:lnTo>
                  <a:pt x="3508" y="387"/>
                </a:lnTo>
                <a:lnTo>
                  <a:pt x="3511" y="401"/>
                </a:lnTo>
                <a:lnTo>
                  <a:pt x="3508" y="417"/>
                </a:lnTo>
                <a:lnTo>
                  <a:pt x="3504" y="434"/>
                </a:lnTo>
                <a:lnTo>
                  <a:pt x="3497" y="454"/>
                </a:lnTo>
                <a:lnTo>
                  <a:pt x="3478" y="498"/>
                </a:lnTo>
                <a:lnTo>
                  <a:pt x="3459" y="548"/>
                </a:lnTo>
                <a:lnTo>
                  <a:pt x="3452" y="576"/>
                </a:lnTo>
                <a:lnTo>
                  <a:pt x="3450" y="603"/>
                </a:lnTo>
                <a:lnTo>
                  <a:pt x="3451" y="614"/>
                </a:lnTo>
                <a:lnTo>
                  <a:pt x="3454" y="627"/>
                </a:lnTo>
                <a:lnTo>
                  <a:pt x="3460" y="637"/>
                </a:lnTo>
                <a:lnTo>
                  <a:pt x="3468" y="648"/>
                </a:lnTo>
                <a:lnTo>
                  <a:pt x="3478" y="657"/>
                </a:lnTo>
                <a:lnTo>
                  <a:pt x="3491" y="665"/>
                </a:lnTo>
                <a:lnTo>
                  <a:pt x="3508" y="673"/>
                </a:lnTo>
                <a:lnTo>
                  <a:pt x="3528" y="679"/>
                </a:lnTo>
                <a:lnTo>
                  <a:pt x="3551" y="683"/>
                </a:lnTo>
                <a:lnTo>
                  <a:pt x="3579" y="687"/>
                </a:lnTo>
                <a:lnTo>
                  <a:pt x="3610" y="689"/>
                </a:lnTo>
                <a:lnTo>
                  <a:pt x="3646" y="690"/>
                </a:lnTo>
                <a:lnTo>
                  <a:pt x="3684" y="689"/>
                </a:lnTo>
                <a:lnTo>
                  <a:pt x="3717" y="687"/>
                </a:lnTo>
                <a:lnTo>
                  <a:pt x="3772" y="679"/>
                </a:lnTo>
                <a:lnTo>
                  <a:pt x="3793" y="673"/>
                </a:lnTo>
                <a:lnTo>
                  <a:pt x="3811" y="665"/>
                </a:lnTo>
                <a:lnTo>
                  <a:pt x="3825" y="657"/>
                </a:lnTo>
                <a:lnTo>
                  <a:pt x="3836" y="648"/>
                </a:lnTo>
                <a:lnTo>
                  <a:pt x="3844" y="637"/>
                </a:lnTo>
                <a:lnTo>
                  <a:pt x="3850" y="627"/>
                </a:lnTo>
                <a:lnTo>
                  <a:pt x="3853" y="615"/>
                </a:lnTo>
                <a:lnTo>
                  <a:pt x="3855" y="603"/>
                </a:lnTo>
                <a:lnTo>
                  <a:pt x="3852" y="576"/>
                </a:lnTo>
                <a:lnTo>
                  <a:pt x="3843" y="548"/>
                </a:lnTo>
                <a:lnTo>
                  <a:pt x="3832" y="521"/>
                </a:lnTo>
                <a:lnTo>
                  <a:pt x="3817" y="493"/>
                </a:lnTo>
                <a:lnTo>
                  <a:pt x="3791" y="440"/>
                </a:lnTo>
                <a:lnTo>
                  <a:pt x="3784" y="416"/>
                </a:lnTo>
                <a:lnTo>
                  <a:pt x="3783" y="405"/>
                </a:lnTo>
                <a:lnTo>
                  <a:pt x="3783" y="395"/>
                </a:lnTo>
                <a:lnTo>
                  <a:pt x="3785" y="386"/>
                </a:lnTo>
                <a:lnTo>
                  <a:pt x="3789" y="378"/>
                </a:lnTo>
                <a:lnTo>
                  <a:pt x="3796" y="371"/>
                </a:lnTo>
                <a:lnTo>
                  <a:pt x="3806" y="365"/>
                </a:lnTo>
                <a:lnTo>
                  <a:pt x="3829" y="356"/>
                </a:lnTo>
                <a:lnTo>
                  <a:pt x="3855" y="350"/>
                </a:lnTo>
                <a:lnTo>
                  <a:pt x="3881" y="346"/>
                </a:lnTo>
                <a:lnTo>
                  <a:pt x="3907" y="344"/>
                </a:lnTo>
                <a:lnTo>
                  <a:pt x="3948" y="344"/>
                </a:lnTo>
                <a:lnTo>
                  <a:pt x="3965" y="345"/>
                </a:lnTo>
                <a:lnTo>
                  <a:pt x="4811" y="345"/>
                </a:lnTo>
                <a:lnTo>
                  <a:pt x="4811" y="1176"/>
                </a:lnTo>
                <a:lnTo>
                  <a:pt x="4811" y="2007"/>
                </a:lnTo>
                <a:lnTo>
                  <a:pt x="4209" y="2007"/>
                </a:lnTo>
                <a:lnTo>
                  <a:pt x="3608" y="2007"/>
                </a:lnTo>
                <a:lnTo>
                  <a:pt x="3006" y="2007"/>
                </a:lnTo>
                <a:lnTo>
                  <a:pt x="2405" y="2007"/>
                </a:lnTo>
                <a:lnTo>
                  <a:pt x="1804" y="2007"/>
                </a:lnTo>
                <a:lnTo>
                  <a:pt x="1203" y="2007"/>
                </a:lnTo>
                <a:lnTo>
                  <a:pt x="602" y="2007"/>
                </a:lnTo>
                <a:lnTo>
                  <a:pt x="0" y="2007"/>
                </a:lnTo>
                <a:close/>
              </a:path>
            </a:pathLst>
          </a:custGeom>
          <a:solidFill>
            <a:srgbClr val="C1C7D0"/>
          </a:solidFill>
          <a:ln w="6350" cmpd="sng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800" u="sng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Freeform 5"/>
          <p:cNvSpPr>
            <a:spLocks/>
          </p:cNvSpPr>
          <p:nvPr>
            <p:custDataLst>
              <p:tags r:id="rId11"/>
            </p:custDataLst>
          </p:nvPr>
        </p:nvSpPr>
        <p:spPr bwMode="gray">
          <a:xfrm>
            <a:off x="4080990" y="2556668"/>
            <a:ext cx="696912" cy="601663"/>
          </a:xfrm>
          <a:custGeom>
            <a:avLst/>
            <a:gdLst>
              <a:gd name="T0" fmla="*/ 515 w 2817"/>
              <a:gd name="T1" fmla="*/ 344 h 2007"/>
              <a:gd name="T2" fmla="*/ 1085 w 2817"/>
              <a:gd name="T3" fmla="*/ 335 h 2007"/>
              <a:gd name="T4" fmla="*/ 1127 w 2817"/>
              <a:gd name="T5" fmla="*/ 315 h 2007"/>
              <a:gd name="T6" fmla="*/ 1136 w 2817"/>
              <a:gd name="T7" fmla="*/ 284 h 2007"/>
              <a:gd name="T8" fmla="*/ 1115 w 2817"/>
              <a:gd name="T9" fmla="*/ 224 h 2007"/>
              <a:gd name="T10" fmla="*/ 1067 w 2817"/>
              <a:gd name="T11" fmla="*/ 113 h 2007"/>
              <a:gd name="T12" fmla="*/ 1064 w 2817"/>
              <a:gd name="T13" fmla="*/ 75 h 2007"/>
              <a:gd name="T14" fmla="*/ 1083 w 2817"/>
              <a:gd name="T15" fmla="*/ 43 h 2007"/>
              <a:gd name="T16" fmla="*/ 1125 w 2817"/>
              <a:gd name="T17" fmla="*/ 18 h 2007"/>
              <a:gd name="T18" fmla="*/ 1252 w 2817"/>
              <a:gd name="T19" fmla="*/ 0 h 2007"/>
              <a:gd name="T20" fmla="*/ 1371 w 2817"/>
              <a:gd name="T21" fmla="*/ 7 h 2007"/>
              <a:gd name="T22" fmla="*/ 1432 w 2817"/>
              <a:gd name="T23" fmla="*/ 28 h 2007"/>
              <a:gd name="T24" fmla="*/ 1459 w 2817"/>
              <a:gd name="T25" fmla="*/ 53 h 2007"/>
              <a:gd name="T26" fmla="*/ 1468 w 2817"/>
              <a:gd name="T27" fmla="*/ 97 h 2007"/>
              <a:gd name="T28" fmla="*/ 1428 w 2817"/>
              <a:gd name="T29" fmla="*/ 211 h 2007"/>
              <a:gd name="T30" fmla="*/ 1408 w 2817"/>
              <a:gd name="T31" fmla="*/ 273 h 2007"/>
              <a:gd name="T32" fmla="*/ 1415 w 2817"/>
              <a:gd name="T33" fmla="*/ 312 h 2007"/>
              <a:gd name="T34" fmla="*/ 1452 w 2817"/>
              <a:gd name="T35" fmla="*/ 333 h 2007"/>
              <a:gd name="T36" fmla="*/ 2014 w 2817"/>
              <a:gd name="T37" fmla="*/ 344 h 2007"/>
              <a:gd name="T38" fmla="*/ 2510 w 2817"/>
              <a:gd name="T39" fmla="*/ 826 h 2007"/>
              <a:gd name="T40" fmla="*/ 2525 w 2817"/>
              <a:gd name="T41" fmla="*/ 930 h 2007"/>
              <a:gd name="T42" fmla="*/ 2544 w 2817"/>
              <a:gd name="T43" fmla="*/ 962 h 2007"/>
              <a:gd name="T44" fmla="*/ 2575 w 2817"/>
              <a:gd name="T45" fmla="*/ 964 h 2007"/>
              <a:gd name="T46" fmla="*/ 2667 w 2817"/>
              <a:gd name="T47" fmla="*/ 911 h 2007"/>
              <a:gd name="T48" fmla="*/ 2740 w 2817"/>
              <a:gd name="T49" fmla="*/ 884 h 2007"/>
              <a:gd name="T50" fmla="*/ 2770 w 2817"/>
              <a:gd name="T51" fmla="*/ 896 h 2007"/>
              <a:gd name="T52" fmla="*/ 2795 w 2817"/>
              <a:gd name="T53" fmla="*/ 934 h 2007"/>
              <a:gd name="T54" fmla="*/ 2811 w 2817"/>
              <a:gd name="T55" fmla="*/ 1007 h 2007"/>
              <a:gd name="T56" fmla="*/ 2816 w 2817"/>
              <a:gd name="T57" fmla="*/ 1162 h 2007"/>
              <a:gd name="T58" fmla="*/ 2806 w 2817"/>
              <a:gd name="T59" fmla="*/ 1258 h 2007"/>
              <a:gd name="T60" fmla="*/ 2784 w 2817"/>
              <a:gd name="T61" fmla="*/ 1315 h 2007"/>
              <a:gd name="T62" fmla="*/ 2754 w 2817"/>
              <a:gd name="T63" fmla="*/ 1339 h 2007"/>
              <a:gd name="T64" fmla="*/ 2712 w 2817"/>
              <a:gd name="T65" fmla="*/ 1338 h 2007"/>
              <a:gd name="T66" fmla="*/ 2619 w 2817"/>
              <a:gd name="T67" fmla="*/ 1289 h 2007"/>
              <a:gd name="T68" fmla="*/ 2566 w 2817"/>
              <a:gd name="T69" fmla="*/ 1272 h 2007"/>
              <a:gd name="T70" fmla="*/ 2537 w 2817"/>
              <a:gd name="T71" fmla="*/ 1285 h 2007"/>
              <a:gd name="T72" fmla="*/ 2521 w 2817"/>
              <a:gd name="T73" fmla="*/ 1326 h 2007"/>
              <a:gd name="T74" fmla="*/ 2510 w 2817"/>
              <a:gd name="T75" fmla="*/ 1415 h 2007"/>
              <a:gd name="T76" fmla="*/ 2511 w 2817"/>
              <a:gd name="T77" fmla="*/ 2006 h 2007"/>
              <a:gd name="T78" fmla="*/ 1509 w 2817"/>
              <a:gd name="T79" fmla="*/ 2005 h 2007"/>
              <a:gd name="T80" fmla="*/ 1444 w 2817"/>
              <a:gd name="T81" fmla="*/ 1992 h 2007"/>
              <a:gd name="T82" fmla="*/ 1414 w 2817"/>
              <a:gd name="T83" fmla="*/ 1970 h 2007"/>
              <a:gd name="T84" fmla="*/ 1409 w 2817"/>
              <a:gd name="T85" fmla="*/ 1934 h 2007"/>
              <a:gd name="T86" fmla="*/ 1432 w 2817"/>
              <a:gd name="T87" fmla="*/ 1865 h 2007"/>
              <a:gd name="T88" fmla="*/ 1468 w 2817"/>
              <a:gd name="T89" fmla="*/ 1762 h 2007"/>
              <a:gd name="T90" fmla="*/ 1464 w 2817"/>
              <a:gd name="T91" fmla="*/ 1725 h 2007"/>
              <a:gd name="T92" fmla="*/ 1440 w 2817"/>
              <a:gd name="T93" fmla="*/ 1694 h 2007"/>
              <a:gd name="T94" fmla="*/ 1390 w 2817"/>
              <a:gd name="T95" fmla="*/ 1672 h 2007"/>
              <a:gd name="T96" fmla="*/ 1252 w 2817"/>
              <a:gd name="T97" fmla="*/ 1661 h 2007"/>
              <a:gd name="T98" fmla="*/ 1146 w 2817"/>
              <a:gd name="T99" fmla="*/ 1672 h 2007"/>
              <a:gd name="T100" fmla="*/ 1093 w 2817"/>
              <a:gd name="T101" fmla="*/ 1694 h 2007"/>
              <a:gd name="T102" fmla="*/ 1068 w 2817"/>
              <a:gd name="T103" fmla="*/ 1725 h 2007"/>
              <a:gd name="T104" fmla="*/ 1070 w 2817"/>
              <a:gd name="T105" fmla="*/ 1789 h 2007"/>
              <a:gd name="T106" fmla="*/ 1121 w 2817"/>
              <a:gd name="T107" fmla="*/ 1899 h 2007"/>
              <a:gd name="T108" fmla="*/ 1136 w 2817"/>
              <a:gd name="T109" fmla="*/ 1956 h 2007"/>
              <a:gd name="T110" fmla="*/ 1122 w 2817"/>
              <a:gd name="T111" fmla="*/ 1980 h 2007"/>
              <a:gd name="T112" fmla="*/ 1063 w 2817"/>
              <a:gd name="T113" fmla="*/ 2001 h 2007"/>
              <a:gd name="T114" fmla="*/ 952 w 2817"/>
              <a:gd name="T115" fmla="*/ 2006 h 20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2817" h="2007">
                <a:moveTo>
                  <a:pt x="952" y="2006"/>
                </a:moveTo>
                <a:lnTo>
                  <a:pt x="476" y="2006"/>
                </a:lnTo>
                <a:lnTo>
                  <a:pt x="0" y="2006"/>
                </a:lnTo>
                <a:lnTo>
                  <a:pt x="0" y="1175"/>
                </a:lnTo>
                <a:lnTo>
                  <a:pt x="0" y="344"/>
                </a:lnTo>
                <a:lnTo>
                  <a:pt x="515" y="344"/>
                </a:lnTo>
                <a:lnTo>
                  <a:pt x="1030" y="344"/>
                </a:lnTo>
                <a:lnTo>
                  <a:pt x="1041" y="343"/>
                </a:lnTo>
                <a:lnTo>
                  <a:pt x="1053" y="342"/>
                </a:lnTo>
                <a:lnTo>
                  <a:pt x="1063" y="341"/>
                </a:lnTo>
                <a:lnTo>
                  <a:pt x="1075" y="338"/>
                </a:lnTo>
                <a:lnTo>
                  <a:pt x="1085" y="335"/>
                </a:lnTo>
                <a:lnTo>
                  <a:pt x="1094" y="333"/>
                </a:lnTo>
                <a:lnTo>
                  <a:pt x="1105" y="329"/>
                </a:lnTo>
                <a:lnTo>
                  <a:pt x="1113" y="326"/>
                </a:lnTo>
                <a:lnTo>
                  <a:pt x="1119" y="322"/>
                </a:lnTo>
                <a:lnTo>
                  <a:pt x="1122" y="319"/>
                </a:lnTo>
                <a:lnTo>
                  <a:pt x="1127" y="315"/>
                </a:lnTo>
                <a:lnTo>
                  <a:pt x="1129" y="312"/>
                </a:lnTo>
                <a:lnTo>
                  <a:pt x="1132" y="308"/>
                </a:lnTo>
                <a:lnTo>
                  <a:pt x="1134" y="304"/>
                </a:lnTo>
                <a:lnTo>
                  <a:pt x="1135" y="299"/>
                </a:lnTo>
                <a:lnTo>
                  <a:pt x="1136" y="295"/>
                </a:lnTo>
                <a:lnTo>
                  <a:pt x="1136" y="284"/>
                </a:lnTo>
                <a:lnTo>
                  <a:pt x="1135" y="274"/>
                </a:lnTo>
                <a:lnTo>
                  <a:pt x="1134" y="268"/>
                </a:lnTo>
                <a:lnTo>
                  <a:pt x="1131" y="262"/>
                </a:lnTo>
                <a:lnTo>
                  <a:pt x="1127" y="249"/>
                </a:lnTo>
                <a:lnTo>
                  <a:pt x="1122" y="237"/>
                </a:lnTo>
                <a:lnTo>
                  <a:pt x="1115" y="224"/>
                </a:lnTo>
                <a:lnTo>
                  <a:pt x="1101" y="196"/>
                </a:lnTo>
                <a:lnTo>
                  <a:pt x="1087" y="169"/>
                </a:lnTo>
                <a:lnTo>
                  <a:pt x="1082" y="155"/>
                </a:lnTo>
                <a:lnTo>
                  <a:pt x="1075" y="141"/>
                </a:lnTo>
                <a:lnTo>
                  <a:pt x="1070" y="127"/>
                </a:lnTo>
                <a:lnTo>
                  <a:pt x="1067" y="113"/>
                </a:lnTo>
                <a:lnTo>
                  <a:pt x="1065" y="106"/>
                </a:lnTo>
                <a:lnTo>
                  <a:pt x="1064" y="101"/>
                </a:lnTo>
                <a:lnTo>
                  <a:pt x="1064" y="94"/>
                </a:lnTo>
                <a:lnTo>
                  <a:pt x="1063" y="87"/>
                </a:lnTo>
                <a:lnTo>
                  <a:pt x="1064" y="81"/>
                </a:lnTo>
                <a:lnTo>
                  <a:pt x="1064" y="75"/>
                </a:lnTo>
                <a:lnTo>
                  <a:pt x="1067" y="69"/>
                </a:lnTo>
                <a:lnTo>
                  <a:pt x="1068" y="64"/>
                </a:lnTo>
                <a:lnTo>
                  <a:pt x="1071" y="58"/>
                </a:lnTo>
                <a:lnTo>
                  <a:pt x="1074" y="52"/>
                </a:lnTo>
                <a:lnTo>
                  <a:pt x="1078" y="48"/>
                </a:lnTo>
                <a:lnTo>
                  <a:pt x="1083" y="43"/>
                </a:lnTo>
                <a:lnTo>
                  <a:pt x="1087" y="37"/>
                </a:lnTo>
                <a:lnTo>
                  <a:pt x="1093" y="33"/>
                </a:lnTo>
                <a:lnTo>
                  <a:pt x="1100" y="29"/>
                </a:lnTo>
                <a:lnTo>
                  <a:pt x="1108" y="24"/>
                </a:lnTo>
                <a:lnTo>
                  <a:pt x="1116" y="21"/>
                </a:lnTo>
                <a:lnTo>
                  <a:pt x="1125" y="18"/>
                </a:lnTo>
                <a:lnTo>
                  <a:pt x="1136" y="14"/>
                </a:lnTo>
                <a:lnTo>
                  <a:pt x="1146" y="12"/>
                </a:lnTo>
                <a:lnTo>
                  <a:pt x="1172" y="6"/>
                </a:lnTo>
                <a:lnTo>
                  <a:pt x="1200" y="3"/>
                </a:lnTo>
                <a:lnTo>
                  <a:pt x="1234" y="0"/>
                </a:lnTo>
                <a:lnTo>
                  <a:pt x="1252" y="0"/>
                </a:lnTo>
                <a:lnTo>
                  <a:pt x="1272" y="0"/>
                </a:lnTo>
                <a:lnTo>
                  <a:pt x="1292" y="0"/>
                </a:lnTo>
                <a:lnTo>
                  <a:pt x="1310" y="0"/>
                </a:lnTo>
                <a:lnTo>
                  <a:pt x="1327" y="1"/>
                </a:lnTo>
                <a:lnTo>
                  <a:pt x="1344" y="3"/>
                </a:lnTo>
                <a:lnTo>
                  <a:pt x="1371" y="7"/>
                </a:lnTo>
                <a:lnTo>
                  <a:pt x="1384" y="9"/>
                </a:lnTo>
                <a:lnTo>
                  <a:pt x="1395" y="13"/>
                </a:lnTo>
                <a:lnTo>
                  <a:pt x="1406" y="16"/>
                </a:lnTo>
                <a:lnTo>
                  <a:pt x="1415" y="20"/>
                </a:lnTo>
                <a:lnTo>
                  <a:pt x="1424" y="23"/>
                </a:lnTo>
                <a:lnTo>
                  <a:pt x="1432" y="28"/>
                </a:lnTo>
                <a:lnTo>
                  <a:pt x="1439" y="33"/>
                </a:lnTo>
                <a:lnTo>
                  <a:pt x="1442" y="35"/>
                </a:lnTo>
                <a:lnTo>
                  <a:pt x="1445" y="37"/>
                </a:lnTo>
                <a:lnTo>
                  <a:pt x="1450" y="42"/>
                </a:lnTo>
                <a:lnTo>
                  <a:pt x="1454" y="48"/>
                </a:lnTo>
                <a:lnTo>
                  <a:pt x="1459" y="53"/>
                </a:lnTo>
                <a:lnTo>
                  <a:pt x="1461" y="59"/>
                </a:lnTo>
                <a:lnTo>
                  <a:pt x="1465" y="65"/>
                </a:lnTo>
                <a:lnTo>
                  <a:pt x="1466" y="71"/>
                </a:lnTo>
                <a:lnTo>
                  <a:pt x="1467" y="78"/>
                </a:lnTo>
                <a:lnTo>
                  <a:pt x="1468" y="83"/>
                </a:lnTo>
                <a:lnTo>
                  <a:pt x="1468" y="97"/>
                </a:lnTo>
                <a:lnTo>
                  <a:pt x="1467" y="111"/>
                </a:lnTo>
                <a:lnTo>
                  <a:pt x="1464" y="126"/>
                </a:lnTo>
                <a:lnTo>
                  <a:pt x="1459" y="140"/>
                </a:lnTo>
                <a:lnTo>
                  <a:pt x="1453" y="155"/>
                </a:lnTo>
                <a:lnTo>
                  <a:pt x="1434" y="199"/>
                </a:lnTo>
                <a:lnTo>
                  <a:pt x="1428" y="211"/>
                </a:lnTo>
                <a:lnTo>
                  <a:pt x="1423" y="224"/>
                </a:lnTo>
                <a:lnTo>
                  <a:pt x="1419" y="237"/>
                </a:lnTo>
                <a:lnTo>
                  <a:pt x="1414" y="249"/>
                </a:lnTo>
                <a:lnTo>
                  <a:pt x="1410" y="261"/>
                </a:lnTo>
                <a:lnTo>
                  <a:pt x="1409" y="267"/>
                </a:lnTo>
                <a:lnTo>
                  <a:pt x="1408" y="273"/>
                </a:lnTo>
                <a:lnTo>
                  <a:pt x="1407" y="284"/>
                </a:lnTo>
                <a:lnTo>
                  <a:pt x="1408" y="295"/>
                </a:lnTo>
                <a:lnTo>
                  <a:pt x="1409" y="299"/>
                </a:lnTo>
                <a:lnTo>
                  <a:pt x="1410" y="304"/>
                </a:lnTo>
                <a:lnTo>
                  <a:pt x="1413" y="308"/>
                </a:lnTo>
                <a:lnTo>
                  <a:pt x="1415" y="312"/>
                </a:lnTo>
                <a:lnTo>
                  <a:pt x="1419" y="315"/>
                </a:lnTo>
                <a:lnTo>
                  <a:pt x="1422" y="319"/>
                </a:lnTo>
                <a:lnTo>
                  <a:pt x="1427" y="322"/>
                </a:lnTo>
                <a:lnTo>
                  <a:pt x="1432" y="326"/>
                </a:lnTo>
                <a:lnTo>
                  <a:pt x="1442" y="329"/>
                </a:lnTo>
                <a:lnTo>
                  <a:pt x="1452" y="333"/>
                </a:lnTo>
                <a:lnTo>
                  <a:pt x="1462" y="336"/>
                </a:lnTo>
                <a:lnTo>
                  <a:pt x="1473" y="338"/>
                </a:lnTo>
                <a:lnTo>
                  <a:pt x="1484" y="341"/>
                </a:lnTo>
                <a:lnTo>
                  <a:pt x="1495" y="342"/>
                </a:lnTo>
                <a:lnTo>
                  <a:pt x="1517" y="344"/>
                </a:lnTo>
                <a:lnTo>
                  <a:pt x="2014" y="344"/>
                </a:lnTo>
                <a:lnTo>
                  <a:pt x="2511" y="344"/>
                </a:lnTo>
                <a:lnTo>
                  <a:pt x="2511" y="760"/>
                </a:lnTo>
                <a:lnTo>
                  <a:pt x="2511" y="769"/>
                </a:lnTo>
                <a:lnTo>
                  <a:pt x="2510" y="780"/>
                </a:lnTo>
                <a:lnTo>
                  <a:pt x="2510" y="802"/>
                </a:lnTo>
                <a:lnTo>
                  <a:pt x="2510" y="826"/>
                </a:lnTo>
                <a:lnTo>
                  <a:pt x="2511" y="851"/>
                </a:lnTo>
                <a:lnTo>
                  <a:pt x="2515" y="876"/>
                </a:lnTo>
                <a:lnTo>
                  <a:pt x="2516" y="888"/>
                </a:lnTo>
                <a:lnTo>
                  <a:pt x="2518" y="899"/>
                </a:lnTo>
                <a:lnTo>
                  <a:pt x="2523" y="921"/>
                </a:lnTo>
                <a:lnTo>
                  <a:pt x="2525" y="930"/>
                </a:lnTo>
                <a:lnTo>
                  <a:pt x="2529" y="940"/>
                </a:lnTo>
                <a:lnTo>
                  <a:pt x="2531" y="945"/>
                </a:lnTo>
                <a:lnTo>
                  <a:pt x="2534" y="951"/>
                </a:lnTo>
                <a:lnTo>
                  <a:pt x="2537" y="955"/>
                </a:lnTo>
                <a:lnTo>
                  <a:pt x="2540" y="958"/>
                </a:lnTo>
                <a:lnTo>
                  <a:pt x="2544" y="962"/>
                </a:lnTo>
                <a:lnTo>
                  <a:pt x="2547" y="964"/>
                </a:lnTo>
                <a:lnTo>
                  <a:pt x="2552" y="965"/>
                </a:lnTo>
                <a:lnTo>
                  <a:pt x="2556" y="966"/>
                </a:lnTo>
                <a:lnTo>
                  <a:pt x="2560" y="966"/>
                </a:lnTo>
                <a:lnTo>
                  <a:pt x="2564" y="966"/>
                </a:lnTo>
                <a:lnTo>
                  <a:pt x="2575" y="964"/>
                </a:lnTo>
                <a:lnTo>
                  <a:pt x="2585" y="960"/>
                </a:lnTo>
                <a:lnTo>
                  <a:pt x="2596" y="956"/>
                </a:lnTo>
                <a:lnTo>
                  <a:pt x="2607" y="950"/>
                </a:lnTo>
                <a:lnTo>
                  <a:pt x="2619" y="943"/>
                </a:lnTo>
                <a:lnTo>
                  <a:pt x="2643" y="927"/>
                </a:lnTo>
                <a:lnTo>
                  <a:pt x="2667" y="911"/>
                </a:lnTo>
                <a:lnTo>
                  <a:pt x="2680" y="904"/>
                </a:lnTo>
                <a:lnTo>
                  <a:pt x="2693" y="897"/>
                </a:lnTo>
                <a:lnTo>
                  <a:pt x="2704" y="892"/>
                </a:lnTo>
                <a:lnTo>
                  <a:pt x="2717" y="888"/>
                </a:lnTo>
                <a:lnTo>
                  <a:pt x="2728" y="885"/>
                </a:lnTo>
                <a:lnTo>
                  <a:pt x="2740" y="884"/>
                </a:lnTo>
                <a:lnTo>
                  <a:pt x="2744" y="884"/>
                </a:lnTo>
                <a:lnTo>
                  <a:pt x="2750" y="885"/>
                </a:lnTo>
                <a:lnTo>
                  <a:pt x="2755" y="888"/>
                </a:lnTo>
                <a:lnTo>
                  <a:pt x="2761" y="889"/>
                </a:lnTo>
                <a:lnTo>
                  <a:pt x="2765" y="892"/>
                </a:lnTo>
                <a:lnTo>
                  <a:pt x="2770" y="896"/>
                </a:lnTo>
                <a:lnTo>
                  <a:pt x="2774" y="900"/>
                </a:lnTo>
                <a:lnTo>
                  <a:pt x="2779" y="905"/>
                </a:lnTo>
                <a:lnTo>
                  <a:pt x="2784" y="911"/>
                </a:lnTo>
                <a:lnTo>
                  <a:pt x="2787" y="918"/>
                </a:lnTo>
                <a:lnTo>
                  <a:pt x="2792" y="926"/>
                </a:lnTo>
                <a:lnTo>
                  <a:pt x="2795" y="934"/>
                </a:lnTo>
                <a:lnTo>
                  <a:pt x="2799" y="943"/>
                </a:lnTo>
                <a:lnTo>
                  <a:pt x="2801" y="953"/>
                </a:lnTo>
                <a:lnTo>
                  <a:pt x="2804" y="965"/>
                </a:lnTo>
                <a:lnTo>
                  <a:pt x="2807" y="978"/>
                </a:lnTo>
                <a:lnTo>
                  <a:pt x="2809" y="992"/>
                </a:lnTo>
                <a:lnTo>
                  <a:pt x="2811" y="1007"/>
                </a:lnTo>
                <a:lnTo>
                  <a:pt x="2815" y="1039"/>
                </a:lnTo>
                <a:lnTo>
                  <a:pt x="2816" y="1077"/>
                </a:lnTo>
                <a:lnTo>
                  <a:pt x="2817" y="1098"/>
                </a:lnTo>
                <a:lnTo>
                  <a:pt x="2817" y="1120"/>
                </a:lnTo>
                <a:lnTo>
                  <a:pt x="2817" y="1142"/>
                </a:lnTo>
                <a:lnTo>
                  <a:pt x="2816" y="1162"/>
                </a:lnTo>
                <a:lnTo>
                  <a:pt x="2815" y="1182"/>
                </a:lnTo>
                <a:lnTo>
                  <a:pt x="2814" y="1199"/>
                </a:lnTo>
                <a:lnTo>
                  <a:pt x="2813" y="1217"/>
                </a:lnTo>
                <a:lnTo>
                  <a:pt x="2810" y="1232"/>
                </a:lnTo>
                <a:lnTo>
                  <a:pt x="2808" y="1245"/>
                </a:lnTo>
                <a:lnTo>
                  <a:pt x="2806" y="1258"/>
                </a:lnTo>
                <a:lnTo>
                  <a:pt x="2802" y="1271"/>
                </a:lnTo>
                <a:lnTo>
                  <a:pt x="2800" y="1281"/>
                </a:lnTo>
                <a:lnTo>
                  <a:pt x="2795" y="1292"/>
                </a:lnTo>
                <a:lnTo>
                  <a:pt x="2792" y="1300"/>
                </a:lnTo>
                <a:lnTo>
                  <a:pt x="2788" y="1308"/>
                </a:lnTo>
                <a:lnTo>
                  <a:pt x="2784" y="1315"/>
                </a:lnTo>
                <a:lnTo>
                  <a:pt x="2779" y="1320"/>
                </a:lnTo>
                <a:lnTo>
                  <a:pt x="2774" y="1326"/>
                </a:lnTo>
                <a:lnTo>
                  <a:pt x="2770" y="1330"/>
                </a:lnTo>
                <a:lnTo>
                  <a:pt x="2764" y="1333"/>
                </a:lnTo>
                <a:lnTo>
                  <a:pt x="2759" y="1337"/>
                </a:lnTo>
                <a:lnTo>
                  <a:pt x="2754" y="1339"/>
                </a:lnTo>
                <a:lnTo>
                  <a:pt x="2748" y="1340"/>
                </a:lnTo>
                <a:lnTo>
                  <a:pt x="2742" y="1341"/>
                </a:lnTo>
                <a:lnTo>
                  <a:pt x="2731" y="1341"/>
                </a:lnTo>
                <a:lnTo>
                  <a:pt x="2725" y="1340"/>
                </a:lnTo>
                <a:lnTo>
                  <a:pt x="2718" y="1339"/>
                </a:lnTo>
                <a:lnTo>
                  <a:pt x="2712" y="1338"/>
                </a:lnTo>
                <a:lnTo>
                  <a:pt x="2705" y="1335"/>
                </a:lnTo>
                <a:lnTo>
                  <a:pt x="2693" y="1331"/>
                </a:lnTo>
                <a:lnTo>
                  <a:pt x="2680" y="1324"/>
                </a:lnTo>
                <a:lnTo>
                  <a:pt x="2661" y="1313"/>
                </a:lnTo>
                <a:lnTo>
                  <a:pt x="2641" y="1302"/>
                </a:lnTo>
                <a:lnTo>
                  <a:pt x="2619" y="1289"/>
                </a:lnTo>
                <a:lnTo>
                  <a:pt x="2607" y="1285"/>
                </a:lnTo>
                <a:lnTo>
                  <a:pt x="2596" y="1280"/>
                </a:lnTo>
                <a:lnTo>
                  <a:pt x="2585" y="1275"/>
                </a:lnTo>
                <a:lnTo>
                  <a:pt x="2575" y="1273"/>
                </a:lnTo>
                <a:lnTo>
                  <a:pt x="2570" y="1272"/>
                </a:lnTo>
                <a:lnTo>
                  <a:pt x="2566" y="1272"/>
                </a:lnTo>
                <a:lnTo>
                  <a:pt x="2556" y="1273"/>
                </a:lnTo>
                <a:lnTo>
                  <a:pt x="2552" y="1274"/>
                </a:lnTo>
                <a:lnTo>
                  <a:pt x="2548" y="1275"/>
                </a:lnTo>
                <a:lnTo>
                  <a:pt x="2544" y="1278"/>
                </a:lnTo>
                <a:lnTo>
                  <a:pt x="2540" y="1281"/>
                </a:lnTo>
                <a:lnTo>
                  <a:pt x="2537" y="1285"/>
                </a:lnTo>
                <a:lnTo>
                  <a:pt x="2534" y="1289"/>
                </a:lnTo>
                <a:lnTo>
                  <a:pt x="2531" y="1294"/>
                </a:lnTo>
                <a:lnTo>
                  <a:pt x="2529" y="1301"/>
                </a:lnTo>
                <a:lnTo>
                  <a:pt x="2524" y="1313"/>
                </a:lnTo>
                <a:lnTo>
                  <a:pt x="2523" y="1319"/>
                </a:lnTo>
                <a:lnTo>
                  <a:pt x="2521" y="1326"/>
                </a:lnTo>
                <a:lnTo>
                  <a:pt x="2518" y="1341"/>
                </a:lnTo>
                <a:lnTo>
                  <a:pt x="2515" y="1356"/>
                </a:lnTo>
                <a:lnTo>
                  <a:pt x="2514" y="1371"/>
                </a:lnTo>
                <a:lnTo>
                  <a:pt x="2513" y="1386"/>
                </a:lnTo>
                <a:lnTo>
                  <a:pt x="2511" y="1401"/>
                </a:lnTo>
                <a:lnTo>
                  <a:pt x="2510" y="1415"/>
                </a:lnTo>
                <a:lnTo>
                  <a:pt x="2510" y="1440"/>
                </a:lnTo>
                <a:lnTo>
                  <a:pt x="2510" y="1461"/>
                </a:lnTo>
                <a:lnTo>
                  <a:pt x="2511" y="1481"/>
                </a:lnTo>
                <a:lnTo>
                  <a:pt x="2511" y="1917"/>
                </a:lnTo>
                <a:lnTo>
                  <a:pt x="2511" y="2005"/>
                </a:lnTo>
                <a:lnTo>
                  <a:pt x="2511" y="2006"/>
                </a:lnTo>
                <a:lnTo>
                  <a:pt x="2459" y="2006"/>
                </a:lnTo>
                <a:lnTo>
                  <a:pt x="1592" y="2006"/>
                </a:lnTo>
                <a:lnTo>
                  <a:pt x="1575" y="2007"/>
                </a:lnTo>
                <a:lnTo>
                  <a:pt x="1557" y="2007"/>
                </a:lnTo>
                <a:lnTo>
                  <a:pt x="1534" y="2007"/>
                </a:lnTo>
                <a:lnTo>
                  <a:pt x="1509" y="2005"/>
                </a:lnTo>
                <a:lnTo>
                  <a:pt x="1495" y="2004"/>
                </a:lnTo>
                <a:lnTo>
                  <a:pt x="1482" y="2001"/>
                </a:lnTo>
                <a:lnTo>
                  <a:pt x="1468" y="1999"/>
                </a:lnTo>
                <a:lnTo>
                  <a:pt x="1462" y="1998"/>
                </a:lnTo>
                <a:lnTo>
                  <a:pt x="1455" y="1996"/>
                </a:lnTo>
                <a:lnTo>
                  <a:pt x="1444" y="1992"/>
                </a:lnTo>
                <a:lnTo>
                  <a:pt x="1432" y="1986"/>
                </a:lnTo>
                <a:lnTo>
                  <a:pt x="1428" y="1984"/>
                </a:lnTo>
                <a:lnTo>
                  <a:pt x="1423" y="1980"/>
                </a:lnTo>
                <a:lnTo>
                  <a:pt x="1420" y="1977"/>
                </a:lnTo>
                <a:lnTo>
                  <a:pt x="1416" y="1974"/>
                </a:lnTo>
                <a:lnTo>
                  <a:pt x="1414" y="1970"/>
                </a:lnTo>
                <a:lnTo>
                  <a:pt x="1412" y="1965"/>
                </a:lnTo>
                <a:lnTo>
                  <a:pt x="1410" y="1961"/>
                </a:lnTo>
                <a:lnTo>
                  <a:pt x="1409" y="1956"/>
                </a:lnTo>
                <a:lnTo>
                  <a:pt x="1409" y="1950"/>
                </a:lnTo>
                <a:lnTo>
                  <a:pt x="1408" y="1946"/>
                </a:lnTo>
                <a:lnTo>
                  <a:pt x="1409" y="1934"/>
                </a:lnTo>
                <a:lnTo>
                  <a:pt x="1410" y="1929"/>
                </a:lnTo>
                <a:lnTo>
                  <a:pt x="1412" y="1923"/>
                </a:lnTo>
                <a:lnTo>
                  <a:pt x="1414" y="1911"/>
                </a:lnTo>
                <a:lnTo>
                  <a:pt x="1419" y="1900"/>
                </a:lnTo>
                <a:lnTo>
                  <a:pt x="1422" y="1888"/>
                </a:lnTo>
                <a:lnTo>
                  <a:pt x="1432" y="1865"/>
                </a:lnTo>
                <a:lnTo>
                  <a:pt x="1443" y="1841"/>
                </a:lnTo>
                <a:lnTo>
                  <a:pt x="1453" y="1817"/>
                </a:lnTo>
                <a:lnTo>
                  <a:pt x="1459" y="1803"/>
                </a:lnTo>
                <a:lnTo>
                  <a:pt x="1464" y="1789"/>
                </a:lnTo>
                <a:lnTo>
                  <a:pt x="1467" y="1775"/>
                </a:lnTo>
                <a:lnTo>
                  <a:pt x="1468" y="1762"/>
                </a:lnTo>
                <a:lnTo>
                  <a:pt x="1469" y="1755"/>
                </a:lnTo>
                <a:lnTo>
                  <a:pt x="1469" y="1749"/>
                </a:lnTo>
                <a:lnTo>
                  <a:pt x="1468" y="1743"/>
                </a:lnTo>
                <a:lnTo>
                  <a:pt x="1467" y="1737"/>
                </a:lnTo>
                <a:lnTo>
                  <a:pt x="1466" y="1731"/>
                </a:lnTo>
                <a:lnTo>
                  <a:pt x="1464" y="1725"/>
                </a:lnTo>
                <a:lnTo>
                  <a:pt x="1461" y="1720"/>
                </a:lnTo>
                <a:lnTo>
                  <a:pt x="1459" y="1714"/>
                </a:lnTo>
                <a:lnTo>
                  <a:pt x="1455" y="1709"/>
                </a:lnTo>
                <a:lnTo>
                  <a:pt x="1451" y="1704"/>
                </a:lnTo>
                <a:lnTo>
                  <a:pt x="1445" y="1699"/>
                </a:lnTo>
                <a:lnTo>
                  <a:pt x="1440" y="1694"/>
                </a:lnTo>
                <a:lnTo>
                  <a:pt x="1434" y="1691"/>
                </a:lnTo>
                <a:lnTo>
                  <a:pt x="1427" y="1686"/>
                </a:lnTo>
                <a:lnTo>
                  <a:pt x="1419" y="1683"/>
                </a:lnTo>
                <a:lnTo>
                  <a:pt x="1410" y="1679"/>
                </a:lnTo>
                <a:lnTo>
                  <a:pt x="1400" y="1676"/>
                </a:lnTo>
                <a:lnTo>
                  <a:pt x="1390" y="1672"/>
                </a:lnTo>
                <a:lnTo>
                  <a:pt x="1367" y="1668"/>
                </a:lnTo>
                <a:lnTo>
                  <a:pt x="1339" y="1664"/>
                </a:lnTo>
                <a:lnTo>
                  <a:pt x="1308" y="1662"/>
                </a:lnTo>
                <a:lnTo>
                  <a:pt x="1290" y="1661"/>
                </a:lnTo>
                <a:lnTo>
                  <a:pt x="1272" y="1661"/>
                </a:lnTo>
                <a:lnTo>
                  <a:pt x="1252" y="1661"/>
                </a:lnTo>
                <a:lnTo>
                  <a:pt x="1234" y="1662"/>
                </a:lnTo>
                <a:lnTo>
                  <a:pt x="1217" y="1663"/>
                </a:lnTo>
                <a:lnTo>
                  <a:pt x="1200" y="1664"/>
                </a:lnTo>
                <a:lnTo>
                  <a:pt x="1185" y="1665"/>
                </a:lnTo>
                <a:lnTo>
                  <a:pt x="1172" y="1668"/>
                </a:lnTo>
                <a:lnTo>
                  <a:pt x="1146" y="1672"/>
                </a:lnTo>
                <a:lnTo>
                  <a:pt x="1136" y="1676"/>
                </a:lnTo>
                <a:lnTo>
                  <a:pt x="1125" y="1679"/>
                </a:lnTo>
                <a:lnTo>
                  <a:pt x="1116" y="1683"/>
                </a:lnTo>
                <a:lnTo>
                  <a:pt x="1107" y="1686"/>
                </a:lnTo>
                <a:lnTo>
                  <a:pt x="1100" y="1691"/>
                </a:lnTo>
                <a:lnTo>
                  <a:pt x="1093" y="1694"/>
                </a:lnTo>
                <a:lnTo>
                  <a:pt x="1087" y="1699"/>
                </a:lnTo>
                <a:lnTo>
                  <a:pt x="1082" y="1704"/>
                </a:lnTo>
                <a:lnTo>
                  <a:pt x="1077" y="1709"/>
                </a:lnTo>
                <a:lnTo>
                  <a:pt x="1074" y="1714"/>
                </a:lnTo>
                <a:lnTo>
                  <a:pt x="1070" y="1720"/>
                </a:lnTo>
                <a:lnTo>
                  <a:pt x="1068" y="1725"/>
                </a:lnTo>
                <a:lnTo>
                  <a:pt x="1064" y="1737"/>
                </a:lnTo>
                <a:lnTo>
                  <a:pt x="1063" y="1743"/>
                </a:lnTo>
                <a:lnTo>
                  <a:pt x="1063" y="1749"/>
                </a:lnTo>
                <a:lnTo>
                  <a:pt x="1063" y="1762"/>
                </a:lnTo>
                <a:lnTo>
                  <a:pt x="1067" y="1775"/>
                </a:lnTo>
                <a:lnTo>
                  <a:pt x="1070" y="1789"/>
                </a:lnTo>
                <a:lnTo>
                  <a:pt x="1075" y="1803"/>
                </a:lnTo>
                <a:lnTo>
                  <a:pt x="1080" y="1817"/>
                </a:lnTo>
                <a:lnTo>
                  <a:pt x="1087" y="1830"/>
                </a:lnTo>
                <a:lnTo>
                  <a:pt x="1101" y="1858"/>
                </a:lnTo>
                <a:lnTo>
                  <a:pt x="1115" y="1886"/>
                </a:lnTo>
                <a:lnTo>
                  <a:pt x="1121" y="1899"/>
                </a:lnTo>
                <a:lnTo>
                  <a:pt x="1127" y="1911"/>
                </a:lnTo>
                <a:lnTo>
                  <a:pt x="1131" y="1924"/>
                </a:lnTo>
                <a:lnTo>
                  <a:pt x="1134" y="1935"/>
                </a:lnTo>
                <a:lnTo>
                  <a:pt x="1136" y="1946"/>
                </a:lnTo>
                <a:lnTo>
                  <a:pt x="1136" y="1952"/>
                </a:lnTo>
                <a:lnTo>
                  <a:pt x="1136" y="1956"/>
                </a:lnTo>
                <a:lnTo>
                  <a:pt x="1135" y="1961"/>
                </a:lnTo>
                <a:lnTo>
                  <a:pt x="1134" y="1965"/>
                </a:lnTo>
                <a:lnTo>
                  <a:pt x="1131" y="1970"/>
                </a:lnTo>
                <a:lnTo>
                  <a:pt x="1129" y="1974"/>
                </a:lnTo>
                <a:lnTo>
                  <a:pt x="1125" y="1977"/>
                </a:lnTo>
                <a:lnTo>
                  <a:pt x="1122" y="1980"/>
                </a:lnTo>
                <a:lnTo>
                  <a:pt x="1117" y="1984"/>
                </a:lnTo>
                <a:lnTo>
                  <a:pt x="1113" y="1986"/>
                </a:lnTo>
                <a:lnTo>
                  <a:pt x="1101" y="1992"/>
                </a:lnTo>
                <a:lnTo>
                  <a:pt x="1090" y="1996"/>
                </a:lnTo>
                <a:lnTo>
                  <a:pt x="1077" y="1999"/>
                </a:lnTo>
                <a:lnTo>
                  <a:pt x="1063" y="2001"/>
                </a:lnTo>
                <a:lnTo>
                  <a:pt x="1037" y="2005"/>
                </a:lnTo>
                <a:lnTo>
                  <a:pt x="1011" y="2007"/>
                </a:lnTo>
                <a:lnTo>
                  <a:pt x="1000" y="2007"/>
                </a:lnTo>
                <a:lnTo>
                  <a:pt x="988" y="2007"/>
                </a:lnTo>
                <a:lnTo>
                  <a:pt x="970" y="2007"/>
                </a:lnTo>
                <a:lnTo>
                  <a:pt x="952" y="2006"/>
                </a:lnTo>
                <a:close/>
              </a:path>
            </a:pathLst>
          </a:custGeom>
          <a:solidFill>
            <a:srgbClr val="C1C7D0"/>
          </a:solidFill>
          <a:ln w="6350" cmpd="sng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800" u="sng">
              <a:solidFill>
                <a:schemeClr val="bg1"/>
              </a:solidFill>
              <a:latin typeface="+mn-lt"/>
            </a:endParaRPr>
          </a:p>
        </p:txBody>
      </p:sp>
      <p:sp>
        <p:nvSpPr>
          <p:cNvPr id="10" name="Freeform 6"/>
          <p:cNvSpPr>
            <a:spLocks/>
          </p:cNvSpPr>
          <p:nvPr>
            <p:custDataLst>
              <p:tags r:id="rId12"/>
            </p:custDataLst>
          </p:nvPr>
        </p:nvSpPr>
        <p:spPr bwMode="gray">
          <a:xfrm>
            <a:off x="4080990" y="1869281"/>
            <a:ext cx="696912" cy="601662"/>
          </a:xfrm>
          <a:custGeom>
            <a:avLst/>
            <a:gdLst>
              <a:gd name="T0" fmla="*/ 6 w 2818"/>
              <a:gd name="T1" fmla="*/ 1348 h 2007"/>
              <a:gd name="T2" fmla="*/ 30 w 2818"/>
              <a:gd name="T3" fmla="*/ 1281 h 2007"/>
              <a:gd name="T4" fmla="*/ 69 w 2818"/>
              <a:gd name="T5" fmla="*/ 1274 h 2007"/>
              <a:gd name="T6" fmla="*/ 195 w 2818"/>
              <a:gd name="T7" fmla="*/ 1335 h 2007"/>
              <a:gd name="T8" fmla="*/ 254 w 2818"/>
              <a:gd name="T9" fmla="*/ 1333 h 2007"/>
              <a:gd name="T10" fmla="*/ 285 w 2818"/>
              <a:gd name="T11" fmla="*/ 1291 h 2007"/>
              <a:gd name="T12" fmla="*/ 306 w 2818"/>
              <a:gd name="T13" fmla="*/ 1141 h 2007"/>
              <a:gd name="T14" fmla="*/ 291 w 2818"/>
              <a:gd name="T15" fmla="*/ 953 h 2007"/>
              <a:gd name="T16" fmla="*/ 260 w 2818"/>
              <a:gd name="T17" fmla="*/ 895 h 2007"/>
              <a:gd name="T18" fmla="*/ 217 w 2818"/>
              <a:gd name="T19" fmla="*/ 885 h 2007"/>
              <a:gd name="T20" fmla="*/ 107 w 2818"/>
              <a:gd name="T21" fmla="*/ 943 h 2007"/>
              <a:gd name="T22" fmla="*/ 41 w 2818"/>
              <a:gd name="T23" fmla="*/ 964 h 2007"/>
              <a:gd name="T24" fmla="*/ 14 w 2818"/>
              <a:gd name="T25" fmla="*/ 929 h 2007"/>
              <a:gd name="T26" fmla="*/ 1 w 2818"/>
              <a:gd name="T27" fmla="*/ 759 h 2007"/>
              <a:gd name="T28" fmla="*/ 1086 w 2818"/>
              <a:gd name="T29" fmla="*/ 334 h 2007"/>
              <a:gd name="T30" fmla="*/ 1133 w 2818"/>
              <a:gd name="T31" fmla="*/ 308 h 2007"/>
              <a:gd name="T32" fmla="*/ 1128 w 2818"/>
              <a:gd name="T33" fmla="*/ 249 h 2007"/>
              <a:gd name="T34" fmla="*/ 1068 w 2818"/>
              <a:gd name="T35" fmla="*/ 113 h 2007"/>
              <a:gd name="T36" fmla="*/ 1069 w 2818"/>
              <a:gd name="T37" fmla="*/ 63 h 2007"/>
              <a:gd name="T38" fmla="*/ 1109 w 2818"/>
              <a:gd name="T39" fmla="*/ 24 h 2007"/>
              <a:gd name="T40" fmla="*/ 1253 w 2818"/>
              <a:gd name="T41" fmla="*/ 0 h 2007"/>
              <a:gd name="T42" fmla="*/ 1396 w 2818"/>
              <a:gd name="T43" fmla="*/ 12 h 2007"/>
              <a:gd name="T44" fmla="*/ 1451 w 2818"/>
              <a:gd name="T45" fmla="*/ 41 h 2007"/>
              <a:gd name="T46" fmla="*/ 1469 w 2818"/>
              <a:gd name="T47" fmla="*/ 97 h 2007"/>
              <a:gd name="T48" fmla="*/ 1420 w 2818"/>
              <a:gd name="T49" fmla="*/ 236 h 2007"/>
              <a:gd name="T50" fmla="*/ 1411 w 2818"/>
              <a:gd name="T51" fmla="*/ 303 h 2007"/>
              <a:gd name="T52" fmla="*/ 1453 w 2818"/>
              <a:gd name="T53" fmla="*/ 332 h 2007"/>
              <a:gd name="T54" fmla="*/ 2512 w 2818"/>
              <a:gd name="T55" fmla="*/ 759 h 2007"/>
              <a:gd name="T56" fmla="*/ 2519 w 2818"/>
              <a:gd name="T57" fmla="*/ 899 h 2007"/>
              <a:gd name="T58" fmla="*/ 2545 w 2818"/>
              <a:gd name="T59" fmla="*/ 961 h 2007"/>
              <a:gd name="T60" fmla="*/ 2597 w 2818"/>
              <a:gd name="T61" fmla="*/ 955 h 2007"/>
              <a:gd name="T62" fmla="*/ 2718 w 2818"/>
              <a:gd name="T63" fmla="*/ 887 h 2007"/>
              <a:gd name="T64" fmla="*/ 2771 w 2818"/>
              <a:gd name="T65" fmla="*/ 895 h 2007"/>
              <a:gd name="T66" fmla="*/ 2802 w 2818"/>
              <a:gd name="T67" fmla="*/ 953 h 2007"/>
              <a:gd name="T68" fmla="*/ 2818 w 2818"/>
              <a:gd name="T69" fmla="*/ 1119 h 2007"/>
              <a:gd name="T70" fmla="*/ 2807 w 2818"/>
              <a:gd name="T71" fmla="*/ 1258 h 2007"/>
              <a:gd name="T72" fmla="*/ 2775 w 2818"/>
              <a:gd name="T73" fmla="*/ 1326 h 2007"/>
              <a:gd name="T74" fmla="*/ 2726 w 2818"/>
              <a:gd name="T75" fmla="*/ 1339 h 2007"/>
              <a:gd name="T76" fmla="*/ 2620 w 2818"/>
              <a:gd name="T77" fmla="*/ 1289 h 2007"/>
              <a:gd name="T78" fmla="*/ 2553 w 2818"/>
              <a:gd name="T79" fmla="*/ 1274 h 2007"/>
              <a:gd name="T80" fmla="*/ 2525 w 2818"/>
              <a:gd name="T81" fmla="*/ 1313 h 2007"/>
              <a:gd name="T82" fmla="*/ 2511 w 2818"/>
              <a:gd name="T83" fmla="*/ 1414 h 2007"/>
              <a:gd name="T84" fmla="*/ 1593 w 2818"/>
              <a:gd name="T85" fmla="*/ 2005 h 2007"/>
              <a:gd name="T86" fmla="*/ 1463 w 2818"/>
              <a:gd name="T87" fmla="*/ 1997 h 2007"/>
              <a:gd name="T88" fmla="*/ 1415 w 2818"/>
              <a:gd name="T89" fmla="*/ 1970 h 2007"/>
              <a:gd name="T90" fmla="*/ 1413 w 2818"/>
              <a:gd name="T91" fmla="*/ 1922 h 2007"/>
              <a:gd name="T92" fmla="*/ 1465 w 2818"/>
              <a:gd name="T93" fmla="*/ 1788 h 2007"/>
              <a:gd name="T94" fmla="*/ 1465 w 2818"/>
              <a:gd name="T95" fmla="*/ 1725 h 2007"/>
              <a:gd name="T96" fmla="*/ 1428 w 2818"/>
              <a:gd name="T97" fmla="*/ 1686 h 2007"/>
              <a:gd name="T98" fmla="*/ 1291 w 2818"/>
              <a:gd name="T99" fmla="*/ 1660 h 2007"/>
              <a:gd name="T100" fmla="*/ 1147 w 2818"/>
              <a:gd name="T101" fmla="*/ 1672 h 2007"/>
              <a:gd name="T102" fmla="*/ 1083 w 2818"/>
              <a:gd name="T103" fmla="*/ 1703 h 2007"/>
              <a:gd name="T104" fmla="*/ 1064 w 2818"/>
              <a:gd name="T105" fmla="*/ 1762 h 2007"/>
              <a:gd name="T106" fmla="*/ 1122 w 2818"/>
              <a:gd name="T107" fmla="*/ 1898 h 2007"/>
              <a:gd name="T108" fmla="*/ 1135 w 2818"/>
              <a:gd name="T109" fmla="*/ 1965 h 2007"/>
              <a:gd name="T110" fmla="*/ 1091 w 2818"/>
              <a:gd name="T111" fmla="*/ 1995 h 2007"/>
              <a:gd name="T112" fmla="*/ 953 w 2818"/>
              <a:gd name="T113" fmla="*/ 2005 h 20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818" h="2007">
                <a:moveTo>
                  <a:pt x="953" y="2005"/>
                </a:moveTo>
                <a:lnTo>
                  <a:pt x="477" y="2005"/>
                </a:lnTo>
                <a:lnTo>
                  <a:pt x="1" y="2005"/>
                </a:lnTo>
                <a:lnTo>
                  <a:pt x="1" y="1480"/>
                </a:lnTo>
                <a:lnTo>
                  <a:pt x="0" y="1477"/>
                </a:lnTo>
                <a:lnTo>
                  <a:pt x="0" y="1401"/>
                </a:lnTo>
                <a:lnTo>
                  <a:pt x="2" y="1374"/>
                </a:lnTo>
                <a:lnTo>
                  <a:pt x="6" y="1348"/>
                </a:lnTo>
                <a:lnTo>
                  <a:pt x="11" y="1322"/>
                </a:lnTo>
                <a:lnTo>
                  <a:pt x="14" y="1311"/>
                </a:lnTo>
                <a:lnTo>
                  <a:pt x="17" y="1300"/>
                </a:lnTo>
                <a:lnTo>
                  <a:pt x="21" y="1293"/>
                </a:lnTo>
                <a:lnTo>
                  <a:pt x="23" y="1289"/>
                </a:lnTo>
                <a:lnTo>
                  <a:pt x="24" y="1286"/>
                </a:lnTo>
                <a:lnTo>
                  <a:pt x="27" y="1284"/>
                </a:lnTo>
                <a:lnTo>
                  <a:pt x="30" y="1281"/>
                </a:lnTo>
                <a:lnTo>
                  <a:pt x="34" y="1277"/>
                </a:lnTo>
                <a:lnTo>
                  <a:pt x="37" y="1275"/>
                </a:lnTo>
                <a:lnTo>
                  <a:pt x="42" y="1274"/>
                </a:lnTo>
                <a:lnTo>
                  <a:pt x="45" y="1273"/>
                </a:lnTo>
                <a:lnTo>
                  <a:pt x="54" y="1271"/>
                </a:lnTo>
                <a:lnTo>
                  <a:pt x="59" y="1271"/>
                </a:lnTo>
                <a:lnTo>
                  <a:pt x="65" y="1273"/>
                </a:lnTo>
                <a:lnTo>
                  <a:pt x="69" y="1274"/>
                </a:lnTo>
                <a:lnTo>
                  <a:pt x="75" y="1275"/>
                </a:lnTo>
                <a:lnTo>
                  <a:pt x="86" y="1279"/>
                </a:lnTo>
                <a:lnTo>
                  <a:pt x="97" y="1284"/>
                </a:lnTo>
                <a:lnTo>
                  <a:pt x="107" y="1289"/>
                </a:lnTo>
                <a:lnTo>
                  <a:pt x="129" y="1301"/>
                </a:lnTo>
                <a:lnTo>
                  <a:pt x="169" y="1323"/>
                </a:lnTo>
                <a:lnTo>
                  <a:pt x="182" y="1330"/>
                </a:lnTo>
                <a:lnTo>
                  <a:pt x="195" y="1335"/>
                </a:lnTo>
                <a:lnTo>
                  <a:pt x="208" y="1338"/>
                </a:lnTo>
                <a:lnTo>
                  <a:pt x="214" y="1339"/>
                </a:lnTo>
                <a:lnTo>
                  <a:pt x="221" y="1341"/>
                </a:lnTo>
                <a:lnTo>
                  <a:pt x="232" y="1341"/>
                </a:lnTo>
                <a:lnTo>
                  <a:pt x="238" y="1339"/>
                </a:lnTo>
                <a:lnTo>
                  <a:pt x="244" y="1338"/>
                </a:lnTo>
                <a:lnTo>
                  <a:pt x="248" y="1336"/>
                </a:lnTo>
                <a:lnTo>
                  <a:pt x="254" y="1333"/>
                </a:lnTo>
                <a:lnTo>
                  <a:pt x="259" y="1329"/>
                </a:lnTo>
                <a:lnTo>
                  <a:pt x="264" y="1326"/>
                </a:lnTo>
                <a:lnTo>
                  <a:pt x="267" y="1322"/>
                </a:lnTo>
                <a:lnTo>
                  <a:pt x="269" y="1320"/>
                </a:lnTo>
                <a:lnTo>
                  <a:pt x="274" y="1314"/>
                </a:lnTo>
                <a:lnTo>
                  <a:pt x="277" y="1307"/>
                </a:lnTo>
                <a:lnTo>
                  <a:pt x="282" y="1299"/>
                </a:lnTo>
                <a:lnTo>
                  <a:pt x="285" y="1291"/>
                </a:lnTo>
                <a:lnTo>
                  <a:pt x="289" y="1281"/>
                </a:lnTo>
                <a:lnTo>
                  <a:pt x="292" y="1270"/>
                </a:lnTo>
                <a:lnTo>
                  <a:pt x="294" y="1258"/>
                </a:lnTo>
                <a:lnTo>
                  <a:pt x="298" y="1245"/>
                </a:lnTo>
                <a:lnTo>
                  <a:pt x="300" y="1231"/>
                </a:lnTo>
                <a:lnTo>
                  <a:pt x="304" y="1199"/>
                </a:lnTo>
                <a:lnTo>
                  <a:pt x="306" y="1162"/>
                </a:lnTo>
                <a:lnTo>
                  <a:pt x="306" y="1141"/>
                </a:lnTo>
                <a:lnTo>
                  <a:pt x="306" y="1119"/>
                </a:lnTo>
                <a:lnTo>
                  <a:pt x="306" y="1076"/>
                </a:lnTo>
                <a:lnTo>
                  <a:pt x="304" y="1038"/>
                </a:lnTo>
                <a:lnTo>
                  <a:pt x="300" y="1006"/>
                </a:lnTo>
                <a:lnTo>
                  <a:pt x="299" y="991"/>
                </a:lnTo>
                <a:lnTo>
                  <a:pt x="297" y="977"/>
                </a:lnTo>
                <a:lnTo>
                  <a:pt x="293" y="964"/>
                </a:lnTo>
                <a:lnTo>
                  <a:pt x="291" y="953"/>
                </a:lnTo>
                <a:lnTo>
                  <a:pt x="288" y="943"/>
                </a:lnTo>
                <a:lnTo>
                  <a:pt x="284" y="933"/>
                </a:lnTo>
                <a:lnTo>
                  <a:pt x="281" y="925"/>
                </a:lnTo>
                <a:lnTo>
                  <a:pt x="277" y="917"/>
                </a:lnTo>
                <a:lnTo>
                  <a:pt x="273" y="910"/>
                </a:lnTo>
                <a:lnTo>
                  <a:pt x="269" y="904"/>
                </a:lnTo>
                <a:lnTo>
                  <a:pt x="264" y="900"/>
                </a:lnTo>
                <a:lnTo>
                  <a:pt x="260" y="895"/>
                </a:lnTo>
                <a:lnTo>
                  <a:pt x="258" y="893"/>
                </a:lnTo>
                <a:lnTo>
                  <a:pt x="255" y="892"/>
                </a:lnTo>
                <a:lnTo>
                  <a:pt x="249" y="888"/>
                </a:lnTo>
                <a:lnTo>
                  <a:pt x="245" y="887"/>
                </a:lnTo>
                <a:lnTo>
                  <a:pt x="240" y="885"/>
                </a:lnTo>
                <a:lnTo>
                  <a:pt x="234" y="884"/>
                </a:lnTo>
                <a:lnTo>
                  <a:pt x="229" y="884"/>
                </a:lnTo>
                <a:lnTo>
                  <a:pt x="217" y="885"/>
                </a:lnTo>
                <a:lnTo>
                  <a:pt x="206" y="887"/>
                </a:lnTo>
                <a:lnTo>
                  <a:pt x="200" y="889"/>
                </a:lnTo>
                <a:lnTo>
                  <a:pt x="194" y="892"/>
                </a:lnTo>
                <a:lnTo>
                  <a:pt x="181" y="896"/>
                </a:lnTo>
                <a:lnTo>
                  <a:pt x="170" y="903"/>
                </a:lnTo>
                <a:lnTo>
                  <a:pt x="157" y="910"/>
                </a:lnTo>
                <a:lnTo>
                  <a:pt x="132" y="926"/>
                </a:lnTo>
                <a:lnTo>
                  <a:pt x="107" y="943"/>
                </a:lnTo>
                <a:lnTo>
                  <a:pt x="96" y="949"/>
                </a:lnTo>
                <a:lnTo>
                  <a:pt x="84" y="955"/>
                </a:lnTo>
                <a:lnTo>
                  <a:pt x="74" y="960"/>
                </a:lnTo>
                <a:lnTo>
                  <a:pt x="64" y="963"/>
                </a:lnTo>
                <a:lnTo>
                  <a:pt x="54" y="966"/>
                </a:lnTo>
                <a:lnTo>
                  <a:pt x="50" y="966"/>
                </a:lnTo>
                <a:lnTo>
                  <a:pt x="45" y="966"/>
                </a:lnTo>
                <a:lnTo>
                  <a:pt x="41" y="964"/>
                </a:lnTo>
                <a:lnTo>
                  <a:pt x="37" y="963"/>
                </a:lnTo>
                <a:lnTo>
                  <a:pt x="34" y="961"/>
                </a:lnTo>
                <a:lnTo>
                  <a:pt x="30" y="958"/>
                </a:lnTo>
                <a:lnTo>
                  <a:pt x="27" y="954"/>
                </a:lnTo>
                <a:lnTo>
                  <a:pt x="23" y="951"/>
                </a:lnTo>
                <a:lnTo>
                  <a:pt x="21" y="945"/>
                </a:lnTo>
                <a:lnTo>
                  <a:pt x="17" y="939"/>
                </a:lnTo>
                <a:lnTo>
                  <a:pt x="14" y="929"/>
                </a:lnTo>
                <a:lnTo>
                  <a:pt x="12" y="918"/>
                </a:lnTo>
                <a:lnTo>
                  <a:pt x="8" y="907"/>
                </a:lnTo>
                <a:lnTo>
                  <a:pt x="6" y="894"/>
                </a:lnTo>
                <a:lnTo>
                  <a:pt x="5" y="881"/>
                </a:lnTo>
                <a:lnTo>
                  <a:pt x="2" y="868"/>
                </a:lnTo>
                <a:lnTo>
                  <a:pt x="0" y="841"/>
                </a:lnTo>
                <a:lnTo>
                  <a:pt x="0" y="761"/>
                </a:lnTo>
                <a:lnTo>
                  <a:pt x="1" y="759"/>
                </a:lnTo>
                <a:lnTo>
                  <a:pt x="1" y="344"/>
                </a:lnTo>
                <a:lnTo>
                  <a:pt x="516" y="344"/>
                </a:lnTo>
                <a:lnTo>
                  <a:pt x="1031" y="344"/>
                </a:lnTo>
                <a:lnTo>
                  <a:pt x="1042" y="342"/>
                </a:lnTo>
                <a:lnTo>
                  <a:pt x="1054" y="341"/>
                </a:lnTo>
                <a:lnTo>
                  <a:pt x="1064" y="340"/>
                </a:lnTo>
                <a:lnTo>
                  <a:pt x="1076" y="338"/>
                </a:lnTo>
                <a:lnTo>
                  <a:pt x="1086" y="334"/>
                </a:lnTo>
                <a:lnTo>
                  <a:pt x="1095" y="332"/>
                </a:lnTo>
                <a:lnTo>
                  <a:pt x="1106" y="329"/>
                </a:lnTo>
                <a:lnTo>
                  <a:pt x="1114" y="325"/>
                </a:lnTo>
                <a:lnTo>
                  <a:pt x="1120" y="322"/>
                </a:lnTo>
                <a:lnTo>
                  <a:pt x="1123" y="318"/>
                </a:lnTo>
                <a:lnTo>
                  <a:pt x="1128" y="315"/>
                </a:lnTo>
                <a:lnTo>
                  <a:pt x="1130" y="311"/>
                </a:lnTo>
                <a:lnTo>
                  <a:pt x="1133" y="308"/>
                </a:lnTo>
                <a:lnTo>
                  <a:pt x="1135" y="303"/>
                </a:lnTo>
                <a:lnTo>
                  <a:pt x="1136" y="299"/>
                </a:lnTo>
                <a:lnTo>
                  <a:pt x="1137" y="294"/>
                </a:lnTo>
                <a:lnTo>
                  <a:pt x="1137" y="284"/>
                </a:lnTo>
                <a:lnTo>
                  <a:pt x="1136" y="273"/>
                </a:lnTo>
                <a:lnTo>
                  <a:pt x="1135" y="267"/>
                </a:lnTo>
                <a:lnTo>
                  <a:pt x="1132" y="262"/>
                </a:lnTo>
                <a:lnTo>
                  <a:pt x="1128" y="249"/>
                </a:lnTo>
                <a:lnTo>
                  <a:pt x="1123" y="236"/>
                </a:lnTo>
                <a:lnTo>
                  <a:pt x="1116" y="224"/>
                </a:lnTo>
                <a:lnTo>
                  <a:pt x="1102" y="196"/>
                </a:lnTo>
                <a:lnTo>
                  <a:pt x="1088" y="168"/>
                </a:lnTo>
                <a:lnTo>
                  <a:pt x="1083" y="154"/>
                </a:lnTo>
                <a:lnTo>
                  <a:pt x="1076" y="140"/>
                </a:lnTo>
                <a:lnTo>
                  <a:pt x="1071" y="127"/>
                </a:lnTo>
                <a:lnTo>
                  <a:pt x="1068" y="113"/>
                </a:lnTo>
                <a:lnTo>
                  <a:pt x="1066" y="106"/>
                </a:lnTo>
                <a:lnTo>
                  <a:pt x="1065" y="100"/>
                </a:lnTo>
                <a:lnTo>
                  <a:pt x="1065" y="93"/>
                </a:lnTo>
                <a:lnTo>
                  <a:pt x="1064" y="86"/>
                </a:lnTo>
                <a:lnTo>
                  <a:pt x="1065" y="80"/>
                </a:lnTo>
                <a:lnTo>
                  <a:pt x="1065" y="75"/>
                </a:lnTo>
                <a:lnTo>
                  <a:pt x="1068" y="69"/>
                </a:lnTo>
                <a:lnTo>
                  <a:pt x="1069" y="63"/>
                </a:lnTo>
                <a:lnTo>
                  <a:pt x="1072" y="57"/>
                </a:lnTo>
                <a:lnTo>
                  <a:pt x="1075" y="52"/>
                </a:lnTo>
                <a:lnTo>
                  <a:pt x="1079" y="47"/>
                </a:lnTo>
                <a:lnTo>
                  <a:pt x="1084" y="42"/>
                </a:lnTo>
                <a:lnTo>
                  <a:pt x="1088" y="37"/>
                </a:lnTo>
                <a:lnTo>
                  <a:pt x="1094" y="32"/>
                </a:lnTo>
                <a:lnTo>
                  <a:pt x="1101" y="29"/>
                </a:lnTo>
                <a:lnTo>
                  <a:pt x="1109" y="24"/>
                </a:lnTo>
                <a:lnTo>
                  <a:pt x="1117" y="20"/>
                </a:lnTo>
                <a:lnTo>
                  <a:pt x="1126" y="17"/>
                </a:lnTo>
                <a:lnTo>
                  <a:pt x="1137" y="14"/>
                </a:lnTo>
                <a:lnTo>
                  <a:pt x="1147" y="11"/>
                </a:lnTo>
                <a:lnTo>
                  <a:pt x="1173" y="5"/>
                </a:lnTo>
                <a:lnTo>
                  <a:pt x="1201" y="2"/>
                </a:lnTo>
                <a:lnTo>
                  <a:pt x="1235" y="0"/>
                </a:lnTo>
                <a:lnTo>
                  <a:pt x="1253" y="0"/>
                </a:lnTo>
                <a:lnTo>
                  <a:pt x="1273" y="0"/>
                </a:lnTo>
                <a:lnTo>
                  <a:pt x="1293" y="0"/>
                </a:lnTo>
                <a:lnTo>
                  <a:pt x="1311" y="0"/>
                </a:lnTo>
                <a:lnTo>
                  <a:pt x="1328" y="1"/>
                </a:lnTo>
                <a:lnTo>
                  <a:pt x="1345" y="2"/>
                </a:lnTo>
                <a:lnTo>
                  <a:pt x="1372" y="7"/>
                </a:lnTo>
                <a:lnTo>
                  <a:pt x="1385" y="9"/>
                </a:lnTo>
                <a:lnTo>
                  <a:pt x="1396" y="12"/>
                </a:lnTo>
                <a:lnTo>
                  <a:pt x="1407" y="16"/>
                </a:lnTo>
                <a:lnTo>
                  <a:pt x="1416" y="19"/>
                </a:lnTo>
                <a:lnTo>
                  <a:pt x="1425" y="23"/>
                </a:lnTo>
                <a:lnTo>
                  <a:pt x="1433" y="27"/>
                </a:lnTo>
                <a:lnTo>
                  <a:pt x="1440" y="32"/>
                </a:lnTo>
                <a:lnTo>
                  <a:pt x="1443" y="34"/>
                </a:lnTo>
                <a:lnTo>
                  <a:pt x="1446" y="37"/>
                </a:lnTo>
                <a:lnTo>
                  <a:pt x="1451" y="41"/>
                </a:lnTo>
                <a:lnTo>
                  <a:pt x="1455" y="47"/>
                </a:lnTo>
                <a:lnTo>
                  <a:pt x="1460" y="53"/>
                </a:lnTo>
                <a:lnTo>
                  <a:pt x="1462" y="59"/>
                </a:lnTo>
                <a:lnTo>
                  <a:pt x="1466" y="64"/>
                </a:lnTo>
                <a:lnTo>
                  <a:pt x="1467" y="70"/>
                </a:lnTo>
                <a:lnTo>
                  <a:pt x="1468" y="77"/>
                </a:lnTo>
                <a:lnTo>
                  <a:pt x="1469" y="83"/>
                </a:lnTo>
                <a:lnTo>
                  <a:pt x="1469" y="97"/>
                </a:lnTo>
                <a:lnTo>
                  <a:pt x="1468" y="110"/>
                </a:lnTo>
                <a:lnTo>
                  <a:pt x="1465" y="125"/>
                </a:lnTo>
                <a:lnTo>
                  <a:pt x="1460" y="139"/>
                </a:lnTo>
                <a:lnTo>
                  <a:pt x="1454" y="154"/>
                </a:lnTo>
                <a:lnTo>
                  <a:pt x="1435" y="198"/>
                </a:lnTo>
                <a:lnTo>
                  <a:pt x="1429" y="211"/>
                </a:lnTo>
                <a:lnTo>
                  <a:pt x="1424" y="224"/>
                </a:lnTo>
                <a:lnTo>
                  <a:pt x="1420" y="236"/>
                </a:lnTo>
                <a:lnTo>
                  <a:pt x="1415" y="249"/>
                </a:lnTo>
                <a:lnTo>
                  <a:pt x="1411" y="260"/>
                </a:lnTo>
                <a:lnTo>
                  <a:pt x="1410" y="266"/>
                </a:lnTo>
                <a:lnTo>
                  <a:pt x="1409" y="272"/>
                </a:lnTo>
                <a:lnTo>
                  <a:pt x="1408" y="284"/>
                </a:lnTo>
                <a:lnTo>
                  <a:pt x="1409" y="294"/>
                </a:lnTo>
                <a:lnTo>
                  <a:pt x="1410" y="299"/>
                </a:lnTo>
                <a:lnTo>
                  <a:pt x="1411" y="303"/>
                </a:lnTo>
                <a:lnTo>
                  <a:pt x="1414" y="308"/>
                </a:lnTo>
                <a:lnTo>
                  <a:pt x="1416" y="311"/>
                </a:lnTo>
                <a:lnTo>
                  <a:pt x="1420" y="315"/>
                </a:lnTo>
                <a:lnTo>
                  <a:pt x="1423" y="318"/>
                </a:lnTo>
                <a:lnTo>
                  <a:pt x="1428" y="322"/>
                </a:lnTo>
                <a:lnTo>
                  <a:pt x="1433" y="325"/>
                </a:lnTo>
                <a:lnTo>
                  <a:pt x="1443" y="329"/>
                </a:lnTo>
                <a:lnTo>
                  <a:pt x="1453" y="332"/>
                </a:lnTo>
                <a:lnTo>
                  <a:pt x="1463" y="336"/>
                </a:lnTo>
                <a:lnTo>
                  <a:pt x="1474" y="338"/>
                </a:lnTo>
                <a:lnTo>
                  <a:pt x="1485" y="340"/>
                </a:lnTo>
                <a:lnTo>
                  <a:pt x="1496" y="341"/>
                </a:lnTo>
                <a:lnTo>
                  <a:pt x="1518" y="344"/>
                </a:lnTo>
                <a:lnTo>
                  <a:pt x="2015" y="344"/>
                </a:lnTo>
                <a:lnTo>
                  <a:pt x="2512" y="344"/>
                </a:lnTo>
                <a:lnTo>
                  <a:pt x="2512" y="759"/>
                </a:lnTo>
                <a:lnTo>
                  <a:pt x="2512" y="768"/>
                </a:lnTo>
                <a:lnTo>
                  <a:pt x="2511" y="780"/>
                </a:lnTo>
                <a:lnTo>
                  <a:pt x="2511" y="802"/>
                </a:lnTo>
                <a:lnTo>
                  <a:pt x="2511" y="826"/>
                </a:lnTo>
                <a:lnTo>
                  <a:pt x="2512" y="850"/>
                </a:lnTo>
                <a:lnTo>
                  <a:pt x="2516" y="876"/>
                </a:lnTo>
                <a:lnTo>
                  <a:pt x="2517" y="887"/>
                </a:lnTo>
                <a:lnTo>
                  <a:pt x="2519" y="899"/>
                </a:lnTo>
                <a:lnTo>
                  <a:pt x="2524" y="921"/>
                </a:lnTo>
                <a:lnTo>
                  <a:pt x="2526" y="930"/>
                </a:lnTo>
                <a:lnTo>
                  <a:pt x="2530" y="939"/>
                </a:lnTo>
                <a:lnTo>
                  <a:pt x="2532" y="945"/>
                </a:lnTo>
                <a:lnTo>
                  <a:pt x="2535" y="951"/>
                </a:lnTo>
                <a:lnTo>
                  <a:pt x="2538" y="954"/>
                </a:lnTo>
                <a:lnTo>
                  <a:pt x="2541" y="958"/>
                </a:lnTo>
                <a:lnTo>
                  <a:pt x="2545" y="961"/>
                </a:lnTo>
                <a:lnTo>
                  <a:pt x="2548" y="963"/>
                </a:lnTo>
                <a:lnTo>
                  <a:pt x="2553" y="964"/>
                </a:lnTo>
                <a:lnTo>
                  <a:pt x="2557" y="966"/>
                </a:lnTo>
                <a:lnTo>
                  <a:pt x="2561" y="966"/>
                </a:lnTo>
                <a:lnTo>
                  <a:pt x="2565" y="966"/>
                </a:lnTo>
                <a:lnTo>
                  <a:pt x="2576" y="963"/>
                </a:lnTo>
                <a:lnTo>
                  <a:pt x="2586" y="960"/>
                </a:lnTo>
                <a:lnTo>
                  <a:pt x="2597" y="955"/>
                </a:lnTo>
                <a:lnTo>
                  <a:pt x="2608" y="949"/>
                </a:lnTo>
                <a:lnTo>
                  <a:pt x="2620" y="943"/>
                </a:lnTo>
                <a:lnTo>
                  <a:pt x="2644" y="926"/>
                </a:lnTo>
                <a:lnTo>
                  <a:pt x="2668" y="910"/>
                </a:lnTo>
                <a:lnTo>
                  <a:pt x="2681" y="903"/>
                </a:lnTo>
                <a:lnTo>
                  <a:pt x="2694" y="896"/>
                </a:lnTo>
                <a:lnTo>
                  <a:pt x="2705" y="892"/>
                </a:lnTo>
                <a:lnTo>
                  <a:pt x="2718" y="887"/>
                </a:lnTo>
                <a:lnTo>
                  <a:pt x="2729" y="885"/>
                </a:lnTo>
                <a:lnTo>
                  <a:pt x="2741" y="884"/>
                </a:lnTo>
                <a:lnTo>
                  <a:pt x="2745" y="884"/>
                </a:lnTo>
                <a:lnTo>
                  <a:pt x="2751" y="885"/>
                </a:lnTo>
                <a:lnTo>
                  <a:pt x="2756" y="887"/>
                </a:lnTo>
                <a:lnTo>
                  <a:pt x="2762" y="888"/>
                </a:lnTo>
                <a:lnTo>
                  <a:pt x="2766" y="892"/>
                </a:lnTo>
                <a:lnTo>
                  <a:pt x="2771" y="895"/>
                </a:lnTo>
                <a:lnTo>
                  <a:pt x="2775" y="900"/>
                </a:lnTo>
                <a:lnTo>
                  <a:pt x="2780" y="904"/>
                </a:lnTo>
                <a:lnTo>
                  <a:pt x="2785" y="910"/>
                </a:lnTo>
                <a:lnTo>
                  <a:pt x="2788" y="917"/>
                </a:lnTo>
                <a:lnTo>
                  <a:pt x="2793" y="925"/>
                </a:lnTo>
                <a:lnTo>
                  <a:pt x="2796" y="933"/>
                </a:lnTo>
                <a:lnTo>
                  <a:pt x="2800" y="943"/>
                </a:lnTo>
                <a:lnTo>
                  <a:pt x="2802" y="953"/>
                </a:lnTo>
                <a:lnTo>
                  <a:pt x="2805" y="964"/>
                </a:lnTo>
                <a:lnTo>
                  <a:pt x="2808" y="977"/>
                </a:lnTo>
                <a:lnTo>
                  <a:pt x="2810" y="991"/>
                </a:lnTo>
                <a:lnTo>
                  <a:pt x="2812" y="1006"/>
                </a:lnTo>
                <a:lnTo>
                  <a:pt x="2816" y="1038"/>
                </a:lnTo>
                <a:lnTo>
                  <a:pt x="2817" y="1076"/>
                </a:lnTo>
                <a:lnTo>
                  <a:pt x="2818" y="1097"/>
                </a:lnTo>
                <a:lnTo>
                  <a:pt x="2818" y="1119"/>
                </a:lnTo>
                <a:lnTo>
                  <a:pt x="2818" y="1141"/>
                </a:lnTo>
                <a:lnTo>
                  <a:pt x="2817" y="1162"/>
                </a:lnTo>
                <a:lnTo>
                  <a:pt x="2816" y="1181"/>
                </a:lnTo>
                <a:lnTo>
                  <a:pt x="2815" y="1199"/>
                </a:lnTo>
                <a:lnTo>
                  <a:pt x="2814" y="1216"/>
                </a:lnTo>
                <a:lnTo>
                  <a:pt x="2811" y="1231"/>
                </a:lnTo>
                <a:lnTo>
                  <a:pt x="2809" y="1245"/>
                </a:lnTo>
                <a:lnTo>
                  <a:pt x="2807" y="1258"/>
                </a:lnTo>
                <a:lnTo>
                  <a:pt x="2803" y="1270"/>
                </a:lnTo>
                <a:lnTo>
                  <a:pt x="2801" y="1281"/>
                </a:lnTo>
                <a:lnTo>
                  <a:pt x="2796" y="1291"/>
                </a:lnTo>
                <a:lnTo>
                  <a:pt x="2793" y="1299"/>
                </a:lnTo>
                <a:lnTo>
                  <a:pt x="2789" y="1307"/>
                </a:lnTo>
                <a:lnTo>
                  <a:pt x="2785" y="1314"/>
                </a:lnTo>
                <a:lnTo>
                  <a:pt x="2780" y="1320"/>
                </a:lnTo>
                <a:lnTo>
                  <a:pt x="2775" y="1326"/>
                </a:lnTo>
                <a:lnTo>
                  <a:pt x="2771" y="1329"/>
                </a:lnTo>
                <a:lnTo>
                  <a:pt x="2765" y="1333"/>
                </a:lnTo>
                <a:lnTo>
                  <a:pt x="2760" y="1336"/>
                </a:lnTo>
                <a:lnTo>
                  <a:pt x="2755" y="1338"/>
                </a:lnTo>
                <a:lnTo>
                  <a:pt x="2749" y="1339"/>
                </a:lnTo>
                <a:lnTo>
                  <a:pt x="2743" y="1341"/>
                </a:lnTo>
                <a:lnTo>
                  <a:pt x="2732" y="1341"/>
                </a:lnTo>
                <a:lnTo>
                  <a:pt x="2726" y="1339"/>
                </a:lnTo>
                <a:lnTo>
                  <a:pt x="2719" y="1338"/>
                </a:lnTo>
                <a:lnTo>
                  <a:pt x="2713" y="1337"/>
                </a:lnTo>
                <a:lnTo>
                  <a:pt x="2706" y="1335"/>
                </a:lnTo>
                <a:lnTo>
                  <a:pt x="2694" y="1330"/>
                </a:lnTo>
                <a:lnTo>
                  <a:pt x="2681" y="1323"/>
                </a:lnTo>
                <a:lnTo>
                  <a:pt x="2662" y="1313"/>
                </a:lnTo>
                <a:lnTo>
                  <a:pt x="2642" y="1301"/>
                </a:lnTo>
                <a:lnTo>
                  <a:pt x="2620" y="1289"/>
                </a:lnTo>
                <a:lnTo>
                  <a:pt x="2608" y="1284"/>
                </a:lnTo>
                <a:lnTo>
                  <a:pt x="2597" y="1279"/>
                </a:lnTo>
                <a:lnTo>
                  <a:pt x="2586" y="1275"/>
                </a:lnTo>
                <a:lnTo>
                  <a:pt x="2576" y="1273"/>
                </a:lnTo>
                <a:lnTo>
                  <a:pt x="2571" y="1271"/>
                </a:lnTo>
                <a:lnTo>
                  <a:pt x="2567" y="1271"/>
                </a:lnTo>
                <a:lnTo>
                  <a:pt x="2557" y="1273"/>
                </a:lnTo>
                <a:lnTo>
                  <a:pt x="2553" y="1274"/>
                </a:lnTo>
                <a:lnTo>
                  <a:pt x="2549" y="1275"/>
                </a:lnTo>
                <a:lnTo>
                  <a:pt x="2545" y="1277"/>
                </a:lnTo>
                <a:lnTo>
                  <a:pt x="2541" y="1281"/>
                </a:lnTo>
                <a:lnTo>
                  <a:pt x="2538" y="1284"/>
                </a:lnTo>
                <a:lnTo>
                  <a:pt x="2535" y="1289"/>
                </a:lnTo>
                <a:lnTo>
                  <a:pt x="2532" y="1293"/>
                </a:lnTo>
                <a:lnTo>
                  <a:pt x="2530" y="1300"/>
                </a:lnTo>
                <a:lnTo>
                  <a:pt x="2525" y="1313"/>
                </a:lnTo>
                <a:lnTo>
                  <a:pt x="2524" y="1319"/>
                </a:lnTo>
                <a:lnTo>
                  <a:pt x="2522" y="1326"/>
                </a:lnTo>
                <a:lnTo>
                  <a:pt x="2519" y="1341"/>
                </a:lnTo>
                <a:lnTo>
                  <a:pt x="2516" y="1356"/>
                </a:lnTo>
                <a:lnTo>
                  <a:pt x="2515" y="1371"/>
                </a:lnTo>
                <a:lnTo>
                  <a:pt x="2514" y="1386"/>
                </a:lnTo>
                <a:lnTo>
                  <a:pt x="2512" y="1401"/>
                </a:lnTo>
                <a:lnTo>
                  <a:pt x="2511" y="1414"/>
                </a:lnTo>
                <a:lnTo>
                  <a:pt x="2511" y="1440"/>
                </a:lnTo>
                <a:lnTo>
                  <a:pt x="2511" y="1461"/>
                </a:lnTo>
                <a:lnTo>
                  <a:pt x="2512" y="1480"/>
                </a:lnTo>
                <a:lnTo>
                  <a:pt x="2512" y="1916"/>
                </a:lnTo>
                <a:lnTo>
                  <a:pt x="2512" y="2004"/>
                </a:lnTo>
                <a:lnTo>
                  <a:pt x="2512" y="2005"/>
                </a:lnTo>
                <a:lnTo>
                  <a:pt x="2460" y="2005"/>
                </a:lnTo>
                <a:lnTo>
                  <a:pt x="1593" y="2005"/>
                </a:lnTo>
                <a:lnTo>
                  <a:pt x="1576" y="2007"/>
                </a:lnTo>
                <a:lnTo>
                  <a:pt x="1558" y="2007"/>
                </a:lnTo>
                <a:lnTo>
                  <a:pt x="1535" y="2007"/>
                </a:lnTo>
                <a:lnTo>
                  <a:pt x="1510" y="2004"/>
                </a:lnTo>
                <a:lnTo>
                  <a:pt x="1496" y="2003"/>
                </a:lnTo>
                <a:lnTo>
                  <a:pt x="1483" y="2001"/>
                </a:lnTo>
                <a:lnTo>
                  <a:pt x="1469" y="1998"/>
                </a:lnTo>
                <a:lnTo>
                  <a:pt x="1463" y="1997"/>
                </a:lnTo>
                <a:lnTo>
                  <a:pt x="1456" y="1995"/>
                </a:lnTo>
                <a:lnTo>
                  <a:pt x="1445" y="1991"/>
                </a:lnTo>
                <a:lnTo>
                  <a:pt x="1433" y="1986"/>
                </a:lnTo>
                <a:lnTo>
                  <a:pt x="1429" y="1983"/>
                </a:lnTo>
                <a:lnTo>
                  <a:pt x="1424" y="1980"/>
                </a:lnTo>
                <a:lnTo>
                  <a:pt x="1421" y="1976"/>
                </a:lnTo>
                <a:lnTo>
                  <a:pt x="1417" y="1973"/>
                </a:lnTo>
                <a:lnTo>
                  <a:pt x="1415" y="1970"/>
                </a:lnTo>
                <a:lnTo>
                  <a:pt x="1413" y="1965"/>
                </a:lnTo>
                <a:lnTo>
                  <a:pt x="1411" y="1960"/>
                </a:lnTo>
                <a:lnTo>
                  <a:pt x="1410" y="1956"/>
                </a:lnTo>
                <a:lnTo>
                  <a:pt x="1410" y="1950"/>
                </a:lnTo>
                <a:lnTo>
                  <a:pt x="1409" y="1945"/>
                </a:lnTo>
                <a:lnTo>
                  <a:pt x="1410" y="1934"/>
                </a:lnTo>
                <a:lnTo>
                  <a:pt x="1411" y="1928"/>
                </a:lnTo>
                <a:lnTo>
                  <a:pt x="1413" y="1922"/>
                </a:lnTo>
                <a:lnTo>
                  <a:pt x="1415" y="1911"/>
                </a:lnTo>
                <a:lnTo>
                  <a:pt x="1420" y="1899"/>
                </a:lnTo>
                <a:lnTo>
                  <a:pt x="1423" y="1888"/>
                </a:lnTo>
                <a:lnTo>
                  <a:pt x="1433" y="1865"/>
                </a:lnTo>
                <a:lnTo>
                  <a:pt x="1444" y="1840"/>
                </a:lnTo>
                <a:lnTo>
                  <a:pt x="1454" y="1816"/>
                </a:lnTo>
                <a:lnTo>
                  <a:pt x="1460" y="1802"/>
                </a:lnTo>
                <a:lnTo>
                  <a:pt x="1465" y="1788"/>
                </a:lnTo>
                <a:lnTo>
                  <a:pt x="1468" y="1775"/>
                </a:lnTo>
                <a:lnTo>
                  <a:pt x="1469" y="1762"/>
                </a:lnTo>
                <a:lnTo>
                  <a:pt x="1470" y="1755"/>
                </a:lnTo>
                <a:lnTo>
                  <a:pt x="1470" y="1748"/>
                </a:lnTo>
                <a:lnTo>
                  <a:pt x="1469" y="1742"/>
                </a:lnTo>
                <a:lnTo>
                  <a:pt x="1468" y="1736"/>
                </a:lnTo>
                <a:lnTo>
                  <a:pt x="1467" y="1731"/>
                </a:lnTo>
                <a:lnTo>
                  <a:pt x="1465" y="1725"/>
                </a:lnTo>
                <a:lnTo>
                  <a:pt x="1462" y="1719"/>
                </a:lnTo>
                <a:lnTo>
                  <a:pt x="1460" y="1713"/>
                </a:lnTo>
                <a:lnTo>
                  <a:pt x="1456" y="1709"/>
                </a:lnTo>
                <a:lnTo>
                  <a:pt x="1452" y="1703"/>
                </a:lnTo>
                <a:lnTo>
                  <a:pt x="1446" y="1698"/>
                </a:lnTo>
                <a:lnTo>
                  <a:pt x="1441" y="1694"/>
                </a:lnTo>
                <a:lnTo>
                  <a:pt x="1435" y="1690"/>
                </a:lnTo>
                <a:lnTo>
                  <a:pt x="1428" y="1686"/>
                </a:lnTo>
                <a:lnTo>
                  <a:pt x="1420" y="1682"/>
                </a:lnTo>
                <a:lnTo>
                  <a:pt x="1411" y="1679"/>
                </a:lnTo>
                <a:lnTo>
                  <a:pt x="1401" y="1675"/>
                </a:lnTo>
                <a:lnTo>
                  <a:pt x="1391" y="1672"/>
                </a:lnTo>
                <a:lnTo>
                  <a:pt x="1368" y="1667"/>
                </a:lnTo>
                <a:lnTo>
                  <a:pt x="1340" y="1664"/>
                </a:lnTo>
                <a:lnTo>
                  <a:pt x="1309" y="1661"/>
                </a:lnTo>
                <a:lnTo>
                  <a:pt x="1291" y="1660"/>
                </a:lnTo>
                <a:lnTo>
                  <a:pt x="1273" y="1660"/>
                </a:lnTo>
                <a:lnTo>
                  <a:pt x="1253" y="1660"/>
                </a:lnTo>
                <a:lnTo>
                  <a:pt x="1235" y="1661"/>
                </a:lnTo>
                <a:lnTo>
                  <a:pt x="1218" y="1663"/>
                </a:lnTo>
                <a:lnTo>
                  <a:pt x="1201" y="1664"/>
                </a:lnTo>
                <a:lnTo>
                  <a:pt x="1186" y="1665"/>
                </a:lnTo>
                <a:lnTo>
                  <a:pt x="1173" y="1667"/>
                </a:lnTo>
                <a:lnTo>
                  <a:pt x="1147" y="1672"/>
                </a:lnTo>
                <a:lnTo>
                  <a:pt x="1137" y="1675"/>
                </a:lnTo>
                <a:lnTo>
                  <a:pt x="1126" y="1679"/>
                </a:lnTo>
                <a:lnTo>
                  <a:pt x="1117" y="1682"/>
                </a:lnTo>
                <a:lnTo>
                  <a:pt x="1108" y="1686"/>
                </a:lnTo>
                <a:lnTo>
                  <a:pt x="1101" y="1690"/>
                </a:lnTo>
                <a:lnTo>
                  <a:pt x="1094" y="1694"/>
                </a:lnTo>
                <a:lnTo>
                  <a:pt x="1088" y="1698"/>
                </a:lnTo>
                <a:lnTo>
                  <a:pt x="1083" y="1703"/>
                </a:lnTo>
                <a:lnTo>
                  <a:pt x="1078" y="1709"/>
                </a:lnTo>
                <a:lnTo>
                  <a:pt x="1075" y="1713"/>
                </a:lnTo>
                <a:lnTo>
                  <a:pt x="1071" y="1719"/>
                </a:lnTo>
                <a:lnTo>
                  <a:pt x="1069" y="1725"/>
                </a:lnTo>
                <a:lnTo>
                  <a:pt x="1065" y="1736"/>
                </a:lnTo>
                <a:lnTo>
                  <a:pt x="1064" y="1742"/>
                </a:lnTo>
                <a:lnTo>
                  <a:pt x="1064" y="1748"/>
                </a:lnTo>
                <a:lnTo>
                  <a:pt x="1064" y="1762"/>
                </a:lnTo>
                <a:lnTo>
                  <a:pt x="1068" y="1775"/>
                </a:lnTo>
                <a:lnTo>
                  <a:pt x="1071" y="1788"/>
                </a:lnTo>
                <a:lnTo>
                  <a:pt x="1076" y="1802"/>
                </a:lnTo>
                <a:lnTo>
                  <a:pt x="1081" y="1816"/>
                </a:lnTo>
                <a:lnTo>
                  <a:pt x="1088" y="1830"/>
                </a:lnTo>
                <a:lnTo>
                  <a:pt x="1102" y="1858"/>
                </a:lnTo>
                <a:lnTo>
                  <a:pt x="1116" y="1885"/>
                </a:lnTo>
                <a:lnTo>
                  <a:pt x="1122" y="1898"/>
                </a:lnTo>
                <a:lnTo>
                  <a:pt x="1128" y="1911"/>
                </a:lnTo>
                <a:lnTo>
                  <a:pt x="1132" y="1923"/>
                </a:lnTo>
                <a:lnTo>
                  <a:pt x="1135" y="1935"/>
                </a:lnTo>
                <a:lnTo>
                  <a:pt x="1137" y="1945"/>
                </a:lnTo>
                <a:lnTo>
                  <a:pt x="1137" y="1951"/>
                </a:lnTo>
                <a:lnTo>
                  <a:pt x="1137" y="1956"/>
                </a:lnTo>
                <a:lnTo>
                  <a:pt x="1136" y="1960"/>
                </a:lnTo>
                <a:lnTo>
                  <a:pt x="1135" y="1965"/>
                </a:lnTo>
                <a:lnTo>
                  <a:pt x="1132" y="1970"/>
                </a:lnTo>
                <a:lnTo>
                  <a:pt x="1130" y="1973"/>
                </a:lnTo>
                <a:lnTo>
                  <a:pt x="1126" y="1976"/>
                </a:lnTo>
                <a:lnTo>
                  <a:pt x="1123" y="1980"/>
                </a:lnTo>
                <a:lnTo>
                  <a:pt x="1118" y="1983"/>
                </a:lnTo>
                <a:lnTo>
                  <a:pt x="1114" y="1986"/>
                </a:lnTo>
                <a:lnTo>
                  <a:pt x="1102" y="1991"/>
                </a:lnTo>
                <a:lnTo>
                  <a:pt x="1091" y="1995"/>
                </a:lnTo>
                <a:lnTo>
                  <a:pt x="1078" y="1998"/>
                </a:lnTo>
                <a:lnTo>
                  <a:pt x="1064" y="2001"/>
                </a:lnTo>
                <a:lnTo>
                  <a:pt x="1038" y="2004"/>
                </a:lnTo>
                <a:lnTo>
                  <a:pt x="1012" y="2007"/>
                </a:lnTo>
                <a:lnTo>
                  <a:pt x="1001" y="2007"/>
                </a:lnTo>
                <a:lnTo>
                  <a:pt x="989" y="2007"/>
                </a:lnTo>
                <a:lnTo>
                  <a:pt x="971" y="2007"/>
                </a:lnTo>
                <a:lnTo>
                  <a:pt x="953" y="2005"/>
                </a:lnTo>
                <a:close/>
              </a:path>
            </a:pathLst>
          </a:custGeom>
          <a:solidFill>
            <a:srgbClr val="C1C7D0"/>
          </a:solidFill>
          <a:ln w="6350" cmpd="sng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800" u="sng">
              <a:solidFill>
                <a:schemeClr val="bg1"/>
              </a:solidFill>
              <a:latin typeface="+mn-lt"/>
            </a:endParaRPr>
          </a:p>
        </p:txBody>
      </p:sp>
      <p:sp>
        <p:nvSpPr>
          <p:cNvPr id="12" name="Freeform 8"/>
          <p:cNvSpPr>
            <a:spLocks/>
          </p:cNvSpPr>
          <p:nvPr>
            <p:custDataLst>
              <p:tags r:id="rId13"/>
            </p:custDataLst>
          </p:nvPr>
        </p:nvSpPr>
        <p:spPr bwMode="gray">
          <a:xfrm>
            <a:off x="2739270" y="1977231"/>
            <a:ext cx="644525" cy="603250"/>
          </a:xfrm>
          <a:custGeom>
            <a:avLst/>
            <a:gdLst>
              <a:gd name="T0" fmla="*/ 952 w 2606"/>
              <a:gd name="T1" fmla="*/ 10 h 2006"/>
              <a:gd name="T2" fmla="*/ 995 w 2606"/>
              <a:gd name="T3" fmla="*/ 39 h 2006"/>
              <a:gd name="T4" fmla="*/ 992 w 2606"/>
              <a:gd name="T5" fmla="*/ 88 h 2006"/>
              <a:gd name="T6" fmla="*/ 941 w 2606"/>
              <a:gd name="T7" fmla="*/ 232 h 2006"/>
              <a:gd name="T8" fmla="*/ 943 w 2606"/>
              <a:gd name="T9" fmla="*/ 281 h 2006"/>
              <a:gd name="T10" fmla="*/ 973 w 2606"/>
              <a:gd name="T11" fmla="*/ 316 h 2006"/>
              <a:gd name="T12" fmla="*/ 1067 w 2606"/>
              <a:gd name="T13" fmla="*/ 342 h 2006"/>
              <a:gd name="T14" fmla="*/ 1206 w 2606"/>
              <a:gd name="T15" fmla="*/ 342 h 2006"/>
              <a:gd name="T16" fmla="*/ 1299 w 2606"/>
              <a:gd name="T17" fmla="*/ 320 h 2006"/>
              <a:gd name="T18" fmla="*/ 1336 w 2606"/>
              <a:gd name="T19" fmla="*/ 287 h 2006"/>
              <a:gd name="T20" fmla="*/ 1336 w 2606"/>
              <a:gd name="T21" fmla="*/ 218 h 2006"/>
              <a:gd name="T22" fmla="*/ 1280 w 2606"/>
              <a:gd name="T23" fmla="*/ 94 h 2006"/>
              <a:gd name="T24" fmla="*/ 1273 w 2606"/>
              <a:gd name="T25" fmla="*/ 41 h 2006"/>
              <a:gd name="T26" fmla="*/ 1304 w 2606"/>
              <a:gd name="T27" fmla="*/ 16 h 2006"/>
              <a:gd name="T28" fmla="*/ 2108 w 2606"/>
              <a:gd name="T29" fmla="*/ 0 h 2006"/>
              <a:gd name="T30" fmla="*/ 2306 w 2606"/>
              <a:gd name="T31" fmla="*/ 551 h 2006"/>
              <a:gd name="T32" fmla="*/ 2329 w 2606"/>
              <a:gd name="T33" fmla="*/ 615 h 2006"/>
              <a:gd name="T34" fmla="*/ 2363 w 2606"/>
              <a:gd name="T35" fmla="*/ 620 h 2006"/>
              <a:gd name="T36" fmla="*/ 2468 w 2606"/>
              <a:gd name="T37" fmla="*/ 559 h 2006"/>
              <a:gd name="T38" fmla="*/ 2539 w 2606"/>
              <a:gd name="T39" fmla="*/ 541 h 2006"/>
              <a:gd name="T40" fmla="*/ 2572 w 2606"/>
              <a:gd name="T41" fmla="*/ 566 h 2006"/>
              <a:gd name="T42" fmla="*/ 2595 w 2606"/>
              <a:gd name="T43" fmla="*/ 633 h 2006"/>
              <a:gd name="T44" fmla="*/ 2606 w 2606"/>
              <a:gd name="T45" fmla="*/ 798 h 2006"/>
              <a:gd name="T46" fmla="*/ 2594 w 2606"/>
              <a:gd name="T47" fmla="*/ 915 h 2006"/>
              <a:gd name="T48" fmla="*/ 2569 w 2606"/>
              <a:gd name="T49" fmla="*/ 976 h 2006"/>
              <a:gd name="T50" fmla="*/ 2532 w 2606"/>
              <a:gd name="T51" fmla="*/ 997 h 2006"/>
              <a:gd name="T52" fmla="*/ 2468 w 2606"/>
              <a:gd name="T53" fmla="*/ 980 h 2006"/>
              <a:gd name="T54" fmla="*/ 2363 w 2606"/>
              <a:gd name="T55" fmla="*/ 929 h 2006"/>
              <a:gd name="T56" fmla="*/ 2329 w 2606"/>
              <a:gd name="T57" fmla="*/ 937 h 2006"/>
              <a:gd name="T58" fmla="*/ 2308 w 2606"/>
              <a:gd name="T59" fmla="*/ 990 h 2006"/>
              <a:gd name="T60" fmla="*/ 2108 w 2606"/>
              <a:gd name="T61" fmla="*/ 1661 h 2006"/>
              <a:gd name="T62" fmla="*/ 1341 w 2606"/>
              <a:gd name="T63" fmla="*/ 1667 h 2006"/>
              <a:gd name="T64" fmla="*/ 1286 w 2606"/>
              <a:gd name="T65" fmla="*/ 1687 h 2006"/>
              <a:gd name="T66" fmla="*/ 1272 w 2606"/>
              <a:gd name="T67" fmla="*/ 1721 h 2006"/>
              <a:gd name="T68" fmla="*/ 1306 w 2606"/>
              <a:gd name="T69" fmla="*/ 1810 h 2006"/>
              <a:gd name="T70" fmla="*/ 1343 w 2606"/>
              <a:gd name="T71" fmla="*/ 1906 h 2006"/>
              <a:gd name="T72" fmla="*/ 1338 w 2606"/>
              <a:gd name="T73" fmla="*/ 1949 h 2006"/>
              <a:gd name="T74" fmla="*/ 1301 w 2606"/>
              <a:gd name="T75" fmla="*/ 1981 h 2006"/>
              <a:gd name="T76" fmla="*/ 1174 w 2606"/>
              <a:gd name="T77" fmla="*/ 2005 h 2006"/>
              <a:gd name="T78" fmla="*/ 1027 w 2606"/>
              <a:gd name="T79" fmla="*/ 1997 h 2006"/>
              <a:gd name="T80" fmla="*/ 971 w 2606"/>
              <a:gd name="T81" fmla="*/ 1975 h 2006"/>
              <a:gd name="T82" fmla="*/ 944 w 2606"/>
              <a:gd name="T83" fmla="*/ 1944 h 2006"/>
              <a:gd name="T84" fmla="*/ 943 w 2606"/>
              <a:gd name="T85" fmla="*/ 1888 h 2006"/>
              <a:gd name="T86" fmla="*/ 995 w 2606"/>
              <a:gd name="T87" fmla="*/ 1753 h 2006"/>
              <a:gd name="T88" fmla="*/ 998 w 2606"/>
              <a:gd name="T89" fmla="*/ 1704 h 2006"/>
              <a:gd name="T90" fmla="*/ 961 w 2606"/>
              <a:gd name="T91" fmla="*/ 1674 h 2006"/>
              <a:gd name="T92" fmla="*/ 1 w 2606"/>
              <a:gd name="T93" fmla="*/ 1661 h 2006"/>
              <a:gd name="T94" fmla="*/ 5 w 2606"/>
              <a:gd name="T95" fmla="*/ 1012 h 2006"/>
              <a:gd name="T96" fmla="*/ 23 w 2606"/>
              <a:gd name="T97" fmla="*/ 946 h 2006"/>
              <a:gd name="T98" fmla="*/ 54 w 2606"/>
              <a:gd name="T99" fmla="*/ 930 h 2006"/>
              <a:gd name="T100" fmla="*/ 181 w 2606"/>
              <a:gd name="T101" fmla="*/ 986 h 2006"/>
              <a:gd name="T102" fmla="*/ 234 w 2606"/>
              <a:gd name="T103" fmla="*/ 997 h 2006"/>
              <a:gd name="T104" fmla="*/ 269 w 2606"/>
              <a:gd name="T105" fmla="*/ 977 h 2006"/>
              <a:gd name="T106" fmla="*/ 294 w 2606"/>
              <a:gd name="T107" fmla="*/ 920 h 2006"/>
              <a:gd name="T108" fmla="*/ 307 w 2606"/>
              <a:gd name="T109" fmla="*/ 776 h 2006"/>
              <a:gd name="T110" fmla="*/ 291 w 2606"/>
              <a:gd name="T111" fmla="*/ 609 h 2006"/>
              <a:gd name="T112" fmla="*/ 264 w 2606"/>
              <a:gd name="T113" fmla="*/ 556 h 2006"/>
              <a:gd name="T114" fmla="*/ 234 w 2606"/>
              <a:gd name="T115" fmla="*/ 540 h 2006"/>
              <a:gd name="T116" fmla="*/ 157 w 2606"/>
              <a:gd name="T117" fmla="*/ 566 h 2006"/>
              <a:gd name="T118" fmla="*/ 54 w 2606"/>
              <a:gd name="T119" fmla="*/ 622 h 2006"/>
              <a:gd name="T120" fmla="*/ 27 w 2606"/>
              <a:gd name="T121" fmla="*/ 610 h 2006"/>
              <a:gd name="T122" fmla="*/ 8 w 2606"/>
              <a:gd name="T123" fmla="*/ 555 h 2006"/>
              <a:gd name="T124" fmla="*/ 0 w 2606"/>
              <a:gd name="T125" fmla="*/ 433 h 20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606" h="2006">
                <a:moveTo>
                  <a:pt x="1" y="415"/>
                </a:moveTo>
                <a:lnTo>
                  <a:pt x="1" y="0"/>
                </a:lnTo>
                <a:lnTo>
                  <a:pt x="454" y="1"/>
                </a:lnTo>
                <a:lnTo>
                  <a:pt x="911" y="2"/>
                </a:lnTo>
                <a:lnTo>
                  <a:pt x="927" y="4"/>
                </a:lnTo>
                <a:lnTo>
                  <a:pt x="944" y="9"/>
                </a:lnTo>
                <a:lnTo>
                  <a:pt x="952" y="10"/>
                </a:lnTo>
                <a:lnTo>
                  <a:pt x="960" y="13"/>
                </a:lnTo>
                <a:lnTo>
                  <a:pt x="967" y="16"/>
                </a:lnTo>
                <a:lnTo>
                  <a:pt x="974" y="19"/>
                </a:lnTo>
                <a:lnTo>
                  <a:pt x="982" y="24"/>
                </a:lnTo>
                <a:lnTo>
                  <a:pt x="989" y="30"/>
                </a:lnTo>
                <a:lnTo>
                  <a:pt x="994" y="35"/>
                </a:lnTo>
                <a:lnTo>
                  <a:pt x="995" y="39"/>
                </a:lnTo>
                <a:lnTo>
                  <a:pt x="997" y="42"/>
                </a:lnTo>
                <a:lnTo>
                  <a:pt x="998" y="49"/>
                </a:lnTo>
                <a:lnTo>
                  <a:pt x="998" y="56"/>
                </a:lnTo>
                <a:lnTo>
                  <a:pt x="998" y="63"/>
                </a:lnTo>
                <a:lnTo>
                  <a:pt x="997" y="71"/>
                </a:lnTo>
                <a:lnTo>
                  <a:pt x="995" y="80"/>
                </a:lnTo>
                <a:lnTo>
                  <a:pt x="992" y="88"/>
                </a:lnTo>
                <a:lnTo>
                  <a:pt x="986" y="108"/>
                </a:lnTo>
                <a:lnTo>
                  <a:pt x="976" y="129"/>
                </a:lnTo>
                <a:lnTo>
                  <a:pt x="967" y="152"/>
                </a:lnTo>
                <a:lnTo>
                  <a:pt x="957" y="177"/>
                </a:lnTo>
                <a:lnTo>
                  <a:pt x="947" y="204"/>
                </a:lnTo>
                <a:lnTo>
                  <a:pt x="943" y="218"/>
                </a:lnTo>
                <a:lnTo>
                  <a:pt x="941" y="232"/>
                </a:lnTo>
                <a:lnTo>
                  <a:pt x="938" y="244"/>
                </a:lnTo>
                <a:lnTo>
                  <a:pt x="938" y="251"/>
                </a:lnTo>
                <a:lnTo>
                  <a:pt x="938" y="257"/>
                </a:lnTo>
                <a:lnTo>
                  <a:pt x="938" y="264"/>
                </a:lnTo>
                <a:lnTo>
                  <a:pt x="939" y="270"/>
                </a:lnTo>
                <a:lnTo>
                  <a:pt x="941" y="275"/>
                </a:lnTo>
                <a:lnTo>
                  <a:pt x="943" y="281"/>
                </a:lnTo>
                <a:lnTo>
                  <a:pt x="945" y="287"/>
                </a:lnTo>
                <a:lnTo>
                  <a:pt x="947" y="293"/>
                </a:lnTo>
                <a:lnTo>
                  <a:pt x="952" y="297"/>
                </a:lnTo>
                <a:lnTo>
                  <a:pt x="956" y="302"/>
                </a:lnTo>
                <a:lnTo>
                  <a:pt x="961" y="308"/>
                </a:lnTo>
                <a:lnTo>
                  <a:pt x="967" y="311"/>
                </a:lnTo>
                <a:lnTo>
                  <a:pt x="973" y="316"/>
                </a:lnTo>
                <a:lnTo>
                  <a:pt x="980" y="320"/>
                </a:lnTo>
                <a:lnTo>
                  <a:pt x="988" y="324"/>
                </a:lnTo>
                <a:lnTo>
                  <a:pt x="997" y="327"/>
                </a:lnTo>
                <a:lnTo>
                  <a:pt x="1006" y="331"/>
                </a:lnTo>
                <a:lnTo>
                  <a:pt x="1017" y="333"/>
                </a:lnTo>
                <a:lnTo>
                  <a:pt x="1040" y="339"/>
                </a:lnTo>
                <a:lnTo>
                  <a:pt x="1067" y="342"/>
                </a:lnTo>
                <a:lnTo>
                  <a:pt x="1099" y="345"/>
                </a:lnTo>
                <a:lnTo>
                  <a:pt x="1116" y="345"/>
                </a:lnTo>
                <a:lnTo>
                  <a:pt x="1134" y="345"/>
                </a:lnTo>
                <a:lnTo>
                  <a:pt x="1154" y="345"/>
                </a:lnTo>
                <a:lnTo>
                  <a:pt x="1172" y="345"/>
                </a:lnTo>
                <a:lnTo>
                  <a:pt x="1190" y="343"/>
                </a:lnTo>
                <a:lnTo>
                  <a:pt x="1206" y="342"/>
                </a:lnTo>
                <a:lnTo>
                  <a:pt x="1221" y="340"/>
                </a:lnTo>
                <a:lnTo>
                  <a:pt x="1235" y="339"/>
                </a:lnTo>
                <a:lnTo>
                  <a:pt x="1260" y="333"/>
                </a:lnTo>
                <a:lnTo>
                  <a:pt x="1272" y="331"/>
                </a:lnTo>
                <a:lnTo>
                  <a:pt x="1281" y="327"/>
                </a:lnTo>
                <a:lnTo>
                  <a:pt x="1290" y="324"/>
                </a:lnTo>
                <a:lnTo>
                  <a:pt x="1299" y="320"/>
                </a:lnTo>
                <a:lnTo>
                  <a:pt x="1306" y="316"/>
                </a:lnTo>
                <a:lnTo>
                  <a:pt x="1313" y="311"/>
                </a:lnTo>
                <a:lnTo>
                  <a:pt x="1319" y="308"/>
                </a:lnTo>
                <a:lnTo>
                  <a:pt x="1325" y="302"/>
                </a:lnTo>
                <a:lnTo>
                  <a:pt x="1329" y="297"/>
                </a:lnTo>
                <a:lnTo>
                  <a:pt x="1333" y="293"/>
                </a:lnTo>
                <a:lnTo>
                  <a:pt x="1336" y="287"/>
                </a:lnTo>
                <a:lnTo>
                  <a:pt x="1339" y="281"/>
                </a:lnTo>
                <a:lnTo>
                  <a:pt x="1342" y="270"/>
                </a:lnTo>
                <a:lnTo>
                  <a:pt x="1343" y="264"/>
                </a:lnTo>
                <a:lnTo>
                  <a:pt x="1343" y="257"/>
                </a:lnTo>
                <a:lnTo>
                  <a:pt x="1343" y="244"/>
                </a:lnTo>
                <a:lnTo>
                  <a:pt x="1341" y="232"/>
                </a:lnTo>
                <a:lnTo>
                  <a:pt x="1336" y="218"/>
                </a:lnTo>
                <a:lnTo>
                  <a:pt x="1332" y="204"/>
                </a:lnTo>
                <a:lnTo>
                  <a:pt x="1326" y="190"/>
                </a:lnTo>
                <a:lnTo>
                  <a:pt x="1319" y="176"/>
                </a:lnTo>
                <a:lnTo>
                  <a:pt x="1305" y="147"/>
                </a:lnTo>
                <a:lnTo>
                  <a:pt x="1291" y="121"/>
                </a:lnTo>
                <a:lnTo>
                  <a:pt x="1286" y="107"/>
                </a:lnTo>
                <a:lnTo>
                  <a:pt x="1280" y="94"/>
                </a:lnTo>
                <a:lnTo>
                  <a:pt x="1275" y="83"/>
                </a:lnTo>
                <a:lnTo>
                  <a:pt x="1273" y="71"/>
                </a:lnTo>
                <a:lnTo>
                  <a:pt x="1271" y="60"/>
                </a:lnTo>
                <a:lnTo>
                  <a:pt x="1271" y="55"/>
                </a:lnTo>
                <a:lnTo>
                  <a:pt x="1271" y="50"/>
                </a:lnTo>
                <a:lnTo>
                  <a:pt x="1272" y="46"/>
                </a:lnTo>
                <a:lnTo>
                  <a:pt x="1273" y="41"/>
                </a:lnTo>
                <a:lnTo>
                  <a:pt x="1275" y="37"/>
                </a:lnTo>
                <a:lnTo>
                  <a:pt x="1278" y="33"/>
                </a:lnTo>
                <a:lnTo>
                  <a:pt x="1281" y="28"/>
                </a:lnTo>
                <a:lnTo>
                  <a:pt x="1284" y="26"/>
                </a:lnTo>
                <a:lnTo>
                  <a:pt x="1289" y="23"/>
                </a:lnTo>
                <a:lnTo>
                  <a:pt x="1294" y="19"/>
                </a:lnTo>
                <a:lnTo>
                  <a:pt x="1304" y="16"/>
                </a:lnTo>
                <a:lnTo>
                  <a:pt x="1314" y="12"/>
                </a:lnTo>
                <a:lnTo>
                  <a:pt x="1325" y="9"/>
                </a:lnTo>
                <a:lnTo>
                  <a:pt x="1336" y="7"/>
                </a:lnTo>
                <a:lnTo>
                  <a:pt x="1348" y="4"/>
                </a:lnTo>
                <a:lnTo>
                  <a:pt x="1359" y="2"/>
                </a:lnTo>
                <a:lnTo>
                  <a:pt x="1381" y="0"/>
                </a:lnTo>
                <a:lnTo>
                  <a:pt x="2108" y="0"/>
                </a:lnTo>
                <a:lnTo>
                  <a:pt x="2300" y="0"/>
                </a:lnTo>
                <a:lnTo>
                  <a:pt x="2300" y="415"/>
                </a:lnTo>
                <a:lnTo>
                  <a:pt x="2300" y="500"/>
                </a:lnTo>
                <a:lnTo>
                  <a:pt x="2302" y="526"/>
                </a:lnTo>
                <a:lnTo>
                  <a:pt x="2303" y="533"/>
                </a:lnTo>
                <a:lnTo>
                  <a:pt x="2305" y="539"/>
                </a:lnTo>
                <a:lnTo>
                  <a:pt x="2306" y="551"/>
                </a:lnTo>
                <a:lnTo>
                  <a:pt x="2311" y="574"/>
                </a:lnTo>
                <a:lnTo>
                  <a:pt x="2314" y="586"/>
                </a:lnTo>
                <a:lnTo>
                  <a:pt x="2317" y="595"/>
                </a:lnTo>
                <a:lnTo>
                  <a:pt x="2320" y="601"/>
                </a:lnTo>
                <a:lnTo>
                  <a:pt x="2323" y="607"/>
                </a:lnTo>
                <a:lnTo>
                  <a:pt x="2326" y="610"/>
                </a:lnTo>
                <a:lnTo>
                  <a:pt x="2329" y="615"/>
                </a:lnTo>
                <a:lnTo>
                  <a:pt x="2332" y="617"/>
                </a:lnTo>
                <a:lnTo>
                  <a:pt x="2337" y="619"/>
                </a:lnTo>
                <a:lnTo>
                  <a:pt x="2340" y="620"/>
                </a:lnTo>
                <a:lnTo>
                  <a:pt x="2345" y="622"/>
                </a:lnTo>
                <a:lnTo>
                  <a:pt x="2350" y="622"/>
                </a:lnTo>
                <a:lnTo>
                  <a:pt x="2354" y="622"/>
                </a:lnTo>
                <a:lnTo>
                  <a:pt x="2363" y="620"/>
                </a:lnTo>
                <a:lnTo>
                  <a:pt x="2374" y="616"/>
                </a:lnTo>
                <a:lnTo>
                  <a:pt x="2384" y="611"/>
                </a:lnTo>
                <a:lnTo>
                  <a:pt x="2396" y="605"/>
                </a:lnTo>
                <a:lnTo>
                  <a:pt x="2407" y="599"/>
                </a:lnTo>
                <a:lnTo>
                  <a:pt x="2431" y="582"/>
                </a:lnTo>
                <a:lnTo>
                  <a:pt x="2457" y="567"/>
                </a:lnTo>
                <a:lnTo>
                  <a:pt x="2468" y="559"/>
                </a:lnTo>
                <a:lnTo>
                  <a:pt x="2481" y="552"/>
                </a:lnTo>
                <a:lnTo>
                  <a:pt x="2494" y="548"/>
                </a:lnTo>
                <a:lnTo>
                  <a:pt x="2505" y="543"/>
                </a:lnTo>
                <a:lnTo>
                  <a:pt x="2517" y="541"/>
                </a:lnTo>
                <a:lnTo>
                  <a:pt x="2528" y="540"/>
                </a:lnTo>
                <a:lnTo>
                  <a:pt x="2534" y="540"/>
                </a:lnTo>
                <a:lnTo>
                  <a:pt x="2539" y="541"/>
                </a:lnTo>
                <a:lnTo>
                  <a:pt x="2545" y="543"/>
                </a:lnTo>
                <a:lnTo>
                  <a:pt x="2549" y="545"/>
                </a:lnTo>
                <a:lnTo>
                  <a:pt x="2554" y="548"/>
                </a:lnTo>
                <a:lnTo>
                  <a:pt x="2560" y="551"/>
                </a:lnTo>
                <a:lnTo>
                  <a:pt x="2564" y="556"/>
                </a:lnTo>
                <a:lnTo>
                  <a:pt x="2568" y="560"/>
                </a:lnTo>
                <a:lnTo>
                  <a:pt x="2572" y="566"/>
                </a:lnTo>
                <a:lnTo>
                  <a:pt x="2577" y="573"/>
                </a:lnTo>
                <a:lnTo>
                  <a:pt x="2580" y="581"/>
                </a:lnTo>
                <a:lnTo>
                  <a:pt x="2584" y="589"/>
                </a:lnTo>
                <a:lnTo>
                  <a:pt x="2587" y="600"/>
                </a:lnTo>
                <a:lnTo>
                  <a:pt x="2591" y="610"/>
                </a:lnTo>
                <a:lnTo>
                  <a:pt x="2593" y="622"/>
                </a:lnTo>
                <a:lnTo>
                  <a:pt x="2595" y="633"/>
                </a:lnTo>
                <a:lnTo>
                  <a:pt x="2598" y="647"/>
                </a:lnTo>
                <a:lnTo>
                  <a:pt x="2600" y="662"/>
                </a:lnTo>
                <a:lnTo>
                  <a:pt x="2603" y="694"/>
                </a:lnTo>
                <a:lnTo>
                  <a:pt x="2606" y="732"/>
                </a:lnTo>
                <a:lnTo>
                  <a:pt x="2606" y="753"/>
                </a:lnTo>
                <a:lnTo>
                  <a:pt x="2606" y="776"/>
                </a:lnTo>
                <a:lnTo>
                  <a:pt x="2606" y="798"/>
                </a:lnTo>
                <a:lnTo>
                  <a:pt x="2605" y="818"/>
                </a:lnTo>
                <a:lnTo>
                  <a:pt x="2605" y="837"/>
                </a:lnTo>
                <a:lnTo>
                  <a:pt x="2603" y="855"/>
                </a:lnTo>
                <a:lnTo>
                  <a:pt x="2601" y="872"/>
                </a:lnTo>
                <a:lnTo>
                  <a:pt x="2599" y="887"/>
                </a:lnTo>
                <a:lnTo>
                  <a:pt x="2597" y="901"/>
                </a:lnTo>
                <a:lnTo>
                  <a:pt x="2594" y="915"/>
                </a:lnTo>
                <a:lnTo>
                  <a:pt x="2592" y="926"/>
                </a:lnTo>
                <a:lnTo>
                  <a:pt x="2588" y="937"/>
                </a:lnTo>
                <a:lnTo>
                  <a:pt x="2585" y="947"/>
                </a:lnTo>
                <a:lnTo>
                  <a:pt x="2582" y="955"/>
                </a:lnTo>
                <a:lnTo>
                  <a:pt x="2577" y="963"/>
                </a:lnTo>
                <a:lnTo>
                  <a:pt x="2572" y="970"/>
                </a:lnTo>
                <a:lnTo>
                  <a:pt x="2569" y="976"/>
                </a:lnTo>
                <a:lnTo>
                  <a:pt x="2563" y="982"/>
                </a:lnTo>
                <a:lnTo>
                  <a:pt x="2558" y="986"/>
                </a:lnTo>
                <a:lnTo>
                  <a:pt x="2554" y="990"/>
                </a:lnTo>
                <a:lnTo>
                  <a:pt x="2548" y="992"/>
                </a:lnTo>
                <a:lnTo>
                  <a:pt x="2542" y="994"/>
                </a:lnTo>
                <a:lnTo>
                  <a:pt x="2538" y="995"/>
                </a:lnTo>
                <a:lnTo>
                  <a:pt x="2532" y="997"/>
                </a:lnTo>
                <a:lnTo>
                  <a:pt x="2519" y="997"/>
                </a:lnTo>
                <a:lnTo>
                  <a:pt x="2513" y="995"/>
                </a:lnTo>
                <a:lnTo>
                  <a:pt x="2508" y="994"/>
                </a:lnTo>
                <a:lnTo>
                  <a:pt x="2501" y="993"/>
                </a:lnTo>
                <a:lnTo>
                  <a:pt x="2495" y="991"/>
                </a:lnTo>
                <a:lnTo>
                  <a:pt x="2481" y="986"/>
                </a:lnTo>
                <a:lnTo>
                  <a:pt x="2468" y="980"/>
                </a:lnTo>
                <a:lnTo>
                  <a:pt x="2450" y="969"/>
                </a:lnTo>
                <a:lnTo>
                  <a:pt x="2429" y="957"/>
                </a:lnTo>
                <a:lnTo>
                  <a:pt x="2407" y="945"/>
                </a:lnTo>
                <a:lnTo>
                  <a:pt x="2396" y="940"/>
                </a:lnTo>
                <a:lnTo>
                  <a:pt x="2385" y="935"/>
                </a:lnTo>
                <a:lnTo>
                  <a:pt x="2374" y="932"/>
                </a:lnTo>
                <a:lnTo>
                  <a:pt x="2363" y="929"/>
                </a:lnTo>
                <a:lnTo>
                  <a:pt x="2359" y="927"/>
                </a:lnTo>
                <a:lnTo>
                  <a:pt x="2354" y="927"/>
                </a:lnTo>
                <a:lnTo>
                  <a:pt x="2345" y="929"/>
                </a:lnTo>
                <a:lnTo>
                  <a:pt x="2340" y="930"/>
                </a:lnTo>
                <a:lnTo>
                  <a:pt x="2337" y="931"/>
                </a:lnTo>
                <a:lnTo>
                  <a:pt x="2333" y="934"/>
                </a:lnTo>
                <a:lnTo>
                  <a:pt x="2329" y="937"/>
                </a:lnTo>
                <a:lnTo>
                  <a:pt x="2326" y="940"/>
                </a:lnTo>
                <a:lnTo>
                  <a:pt x="2323" y="945"/>
                </a:lnTo>
                <a:lnTo>
                  <a:pt x="2320" y="950"/>
                </a:lnTo>
                <a:lnTo>
                  <a:pt x="2317" y="956"/>
                </a:lnTo>
                <a:lnTo>
                  <a:pt x="2314" y="967"/>
                </a:lnTo>
                <a:lnTo>
                  <a:pt x="2310" y="978"/>
                </a:lnTo>
                <a:lnTo>
                  <a:pt x="2308" y="990"/>
                </a:lnTo>
                <a:lnTo>
                  <a:pt x="2306" y="1002"/>
                </a:lnTo>
                <a:lnTo>
                  <a:pt x="2303" y="1015"/>
                </a:lnTo>
                <a:lnTo>
                  <a:pt x="2302" y="1028"/>
                </a:lnTo>
                <a:lnTo>
                  <a:pt x="2300" y="1053"/>
                </a:lnTo>
                <a:lnTo>
                  <a:pt x="2300" y="1630"/>
                </a:lnTo>
                <a:lnTo>
                  <a:pt x="2301" y="1661"/>
                </a:lnTo>
                <a:lnTo>
                  <a:pt x="2108" y="1661"/>
                </a:lnTo>
                <a:lnTo>
                  <a:pt x="1455" y="1661"/>
                </a:lnTo>
                <a:lnTo>
                  <a:pt x="1437" y="1660"/>
                </a:lnTo>
                <a:lnTo>
                  <a:pt x="1416" y="1660"/>
                </a:lnTo>
                <a:lnTo>
                  <a:pt x="1395" y="1660"/>
                </a:lnTo>
                <a:lnTo>
                  <a:pt x="1373" y="1663"/>
                </a:lnTo>
                <a:lnTo>
                  <a:pt x="1351" y="1665"/>
                </a:lnTo>
                <a:lnTo>
                  <a:pt x="1341" y="1667"/>
                </a:lnTo>
                <a:lnTo>
                  <a:pt x="1331" y="1669"/>
                </a:lnTo>
                <a:lnTo>
                  <a:pt x="1321" y="1672"/>
                </a:lnTo>
                <a:lnTo>
                  <a:pt x="1312" y="1674"/>
                </a:lnTo>
                <a:lnTo>
                  <a:pt x="1303" y="1678"/>
                </a:lnTo>
                <a:lnTo>
                  <a:pt x="1295" y="1681"/>
                </a:lnTo>
                <a:lnTo>
                  <a:pt x="1290" y="1684"/>
                </a:lnTo>
                <a:lnTo>
                  <a:pt x="1286" y="1687"/>
                </a:lnTo>
                <a:lnTo>
                  <a:pt x="1281" y="1690"/>
                </a:lnTo>
                <a:lnTo>
                  <a:pt x="1279" y="1695"/>
                </a:lnTo>
                <a:lnTo>
                  <a:pt x="1276" y="1698"/>
                </a:lnTo>
                <a:lnTo>
                  <a:pt x="1274" y="1703"/>
                </a:lnTo>
                <a:lnTo>
                  <a:pt x="1273" y="1708"/>
                </a:lnTo>
                <a:lnTo>
                  <a:pt x="1272" y="1712"/>
                </a:lnTo>
                <a:lnTo>
                  <a:pt x="1272" y="1721"/>
                </a:lnTo>
                <a:lnTo>
                  <a:pt x="1273" y="1733"/>
                </a:lnTo>
                <a:lnTo>
                  <a:pt x="1275" y="1739"/>
                </a:lnTo>
                <a:lnTo>
                  <a:pt x="1276" y="1744"/>
                </a:lnTo>
                <a:lnTo>
                  <a:pt x="1281" y="1757"/>
                </a:lnTo>
                <a:lnTo>
                  <a:pt x="1287" y="1770"/>
                </a:lnTo>
                <a:lnTo>
                  <a:pt x="1293" y="1783"/>
                </a:lnTo>
                <a:lnTo>
                  <a:pt x="1306" y="1810"/>
                </a:lnTo>
                <a:lnTo>
                  <a:pt x="1320" y="1838"/>
                </a:lnTo>
                <a:lnTo>
                  <a:pt x="1327" y="1852"/>
                </a:lnTo>
                <a:lnTo>
                  <a:pt x="1333" y="1866"/>
                </a:lnTo>
                <a:lnTo>
                  <a:pt x="1338" y="1879"/>
                </a:lnTo>
                <a:lnTo>
                  <a:pt x="1341" y="1893"/>
                </a:lnTo>
                <a:lnTo>
                  <a:pt x="1342" y="1900"/>
                </a:lnTo>
                <a:lnTo>
                  <a:pt x="1343" y="1906"/>
                </a:lnTo>
                <a:lnTo>
                  <a:pt x="1344" y="1913"/>
                </a:lnTo>
                <a:lnTo>
                  <a:pt x="1344" y="1919"/>
                </a:lnTo>
                <a:lnTo>
                  <a:pt x="1344" y="1926"/>
                </a:lnTo>
                <a:lnTo>
                  <a:pt x="1343" y="1931"/>
                </a:lnTo>
                <a:lnTo>
                  <a:pt x="1342" y="1937"/>
                </a:lnTo>
                <a:lnTo>
                  <a:pt x="1340" y="1943"/>
                </a:lnTo>
                <a:lnTo>
                  <a:pt x="1338" y="1949"/>
                </a:lnTo>
                <a:lnTo>
                  <a:pt x="1334" y="1953"/>
                </a:lnTo>
                <a:lnTo>
                  <a:pt x="1331" y="1959"/>
                </a:lnTo>
                <a:lnTo>
                  <a:pt x="1326" y="1964"/>
                </a:lnTo>
                <a:lnTo>
                  <a:pt x="1320" y="1968"/>
                </a:lnTo>
                <a:lnTo>
                  <a:pt x="1314" y="1973"/>
                </a:lnTo>
                <a:lnTo>
                  <a:pt x="1308" y="1978"/>
                </a:lnTo>
                <a:lnTo>
                  <a:pt x="1301" y="1981"/>
                </a:lnTo>
                <a:lnTo>
                  <a:pt x="1291" y="1986"/>
                </a:lnTo>
                <a:lnTo>
                  <a:pt x="1282" y="1989"/>
                </a:lnTo>
                <a:lnTo>
                  <a:pt x="1272" y="1993"/>
                </a:lnTo>
                <a:lnTo>
                  <a:pt x="1261" y="1995"/>
                </a:lnTo>
                <a:lnTo>
                  <a:pt x="1236" y="1999"/>
                </a:lnTo>
                <a:lnTo>
                  <a:pt x="1207" y="2004"/>
                </a:lnTo>
                <a:lnTo>
                  <a:pt x="1174" y="2005"/>
                </a:lnTo>
                <a:lnTo>
                  <a:pt x="1155" y="2006"/>
                </a:lnTo>
                <a:lnTo>
                  <a:pt x="1136" y="2006"/>
                </a:lnTo>
                <a:lnTo>
                  <a:pt x="1103" y="2006"/>
                </a:lnTo>
                <a:lnTo>
                  <a:pt x="1088" y="2005"/>
                </a:lnTo>
                <a:lnTo>
                  <a:pt x="1074" y="2004"/>
                </a:lnTo>
                <a:lnTo>
                  <a:pt x="1049" y="2001"/>
                </a:lnTo>
                <a:lnTo>
                  <a:pt x="1027" y="1997"/>
                </a:lnTo>
                <a:lnTo>
                  <a:pt x="1017" y="1995"/>
                </a:lnTo>
                <a:lnTo>
                  <a:pt x="1007" y="1993"/>
                </a:lnTo>
                <a:lnTo>
                  <a:pt x="998" y="1989"/>
                </a:lnTo>
                <a:lnTo>
                  <a:pt x="991" y="1986"/>
                </a:lnTo>
                <a:lnTo>
                  <a:pt x="983" y="1982"/>
                </a:lnTo>
                <a:lnTo>
                  <a:pt x="977" y="1979"/>
                </a:lnTo>
                <a:lnTo>
                  <a:pt x="971" y="1975"/>
                </a:lnTo>
                <a:lnTo>
                  <a:pt x="966" y="1972"/>
                </a:lnTo>
                <a:lnTo>
                  <a:pt x="960" y="1967"/>
                </a:lnTo>
                <a:lnTo>
                  <a:pt x="957" y="1963"/>
                </a:lnTo>
                <a:lnTo>
                  <a:pt x="952" y="1958"/>
                </a:lnTo>
                <a:lnTo>
                  <a:pt x="950" y="1953"/>
                </a:lnTo>
                <a:lnTo>
                  <a:pt x="946" y="1949"/>
                </a:lnTo>
                <a:lnTo>
                  <a:pt x="944" y="1944"/>
                </a:lnTo>
                <a:lnTo>
                  <a:pt x="943" y="1938"/>
                </a:lnTo>
                <a:lnTo>
                  <a:pt x="941" y="1934"/>
                </a:lnTo>
                <a:lnTo>
                  <a:pt x="941" y="1928"/>
                </a:lnTo>
                <a:lnTo>
                  <a:pt x="939" y="1922"/>
                </a:lnTo>
                <a:lnTo>
                  <a:pt x="939" y="1911"/>
                </a:lnTo>
                <a:lnTo>
                  <a:pt x="941" y="1899"/>
                </a:lnTo>
                <a:lnTo>
                  <a:pt x="943" y="1888"/>
                </a:lnTo>
                <a:lnTo>
                  <a:pt x="946" y="1875"/>
                </a:lnTo>
                <a:lnTo>
                  <a:pt x="950" y="1862"/>
                </a:lnTo>
                <a:lnTo>
                  <a:pt x="954" y="1849"/>
                </a:lnTo>
                <a:lnTo>
                  <a:pt x="960" y="1837"/>
                </a:lnTo>
                <a:lnTo>
                  <a:pt x="982" y="1787"/>
                </a:lnTo>
                <a:lnTo>
                  <a:pt x="991" y="1764"/>
                </a:lnTo>
                <a:lnTo>
                  <a:pt x="995" y="1753"/>
                </a:lnTo>
                <a:lnTo>
                  <a:pt x="998" y="1742"/>
                </a:lnTo>
                <a:lnTo>
                  <a:pt x="999" y="1732"/>
                </a:lnTo>
                <a:lnTo>
                  <a:pt x="1001" y="1726"/>
                </a:lnTo>
                <a:lnTo>
                  <a:pt x="1001" y="1721"/>
                </a:lnTo>
                <a:lnTo>
                  <a:pt x="1001" y="1712"/>
                </a:lnTo>
                <a:lnTo>
                  <a:pt x="999" y="1709"/>
                </a:lnTo>
                <a:lnTo>
                  <a:pt x="998" y="1704"/>
                </a:lnTo>
                <a:lnTo>
                  <a:pt x="996" y="1701"/>
                </a:lnTo>
                <a:lnTo>
                  <a:pt x="995" y="1696"/>
                </a:lnTo>
                <a:lnTo>
                  <a:pt x="989" y="1690"/>
                </a:lnTo>
                <a:lnTo>
                  <a:pt x="982" y="1683"/>
                </a:lnTo>
                <a:lnTo>
                  <a:pt x="977" y="1681"/>
                </a:lnTo>
                <a:lnTo>
                  <a:pt x="973" y="1679"/>
                </a:lnTo>
                <a:lnTo>
                  <a:pt x="961" y="1674"/>
                </a:lnTo>
                <a:lnTo>
                  <a:pt x="947" y="1669"/>
                </a:lnTo>
                <a:lnTo>
                  <a:pt x="930" y="1666"/>
                </a:lnTo>
                <a:lnTo>
                  <a:pt x="911" y="1664"/>
                </a:lnTo>
                <a:lnTo>
                  <a:pt x="891" y="1663"/>
                </a:lnTo>
                <a:lnTo>
                  <a:pt x="859" y="1663"/>
                </a:lnTo>
                <a:lnTo>
                  <a:pt x="816" y="1661"/>
                </a:lnTo>
                <a:lnTo>
                  <a:pt x="1" y="1661"/>
                </a:lnTo>
                <a:lnTo>
                  <a:pt x="1" y="1136"/>
                </a:lnTo>
                <a:lnTo>
                  <a:pt x="0" y="1118"/>
                </a:lnTo>
                <a:lnTo>
                  <a:pt x="0" y="1097"/>
                </a:lnTo>
                <a:lnTo>
                  <a:pt x="0" y="1070"/>
                </a:lnTo>
                <a:lnTo>
                  <a:pt x="2" y="1042"/>
                </a:lnTo>
                <a:lnTo>
                  <a:pt x="4" y="1027"/>
                </a:lnTo>
                <a:lnTo>
                  <a:pt x="5" y="1012"/>
                </a:lnTo>
                <a:lnTo>
                  <a:pt x="8" y="997"/>
                </a:lnTo>
                <a:lnTo>
                  <a:pt x="10" y="983"/>
                </a:lnTo>
                <a:lnTo>
                  <a:pt x="14" y="969"/>
                </a:lnTo>
                <a:lnTo>
                  <a:pt x="16" y="962"/>
                </a:lnTo>
                <a:lnTo>
                  <a:pt x="19" y="956"/>
                </a:lnTo>
                <a:lnTo>
                  <a:pt x="21" y="950"/>
                </a:lnTo>
                <a:lnTo>
                  <a:pt x="23" y="946"/>
                </a:lnTo>
                <a:lnTo>
                  <a:pt x="27" y="942"/>
                </a:lnTo>
                <a:lnTo>
                  <a:pt x="30" y="939"/>
                </a:lnTo>
                <a:lnTo>
                  <a:pt x="34" y="935"/>
                </a:lnTo>
                <a:lnTo>
                  <a:pt x="37" y="933"/>
                </a:lnTo>
                <a:lnTo>
                  <a:pt x="42" y="932"/>
                </a:lnTo>
                <a:lnTo>
                  <a:pt x="45" y="931"/>
                </a:lnTo>
                <a:lnTo>
                  <a:pt x="54" y="930"/>
                </a:lnTo>
                <a:lnTo>
                  <a:pt x="65" y="930"/>
                </a:lnTo>
                <a:lnTo>
                  <a:pt x="75" y="932"/>
                </a:lnTo>
                <a:lnTo>
                  <a:pt x="85" y="935"/>
                </a:lnTo>
                <a:lnTo>
                  <a:pt x="97" y="941"/>
                </a:lnTo>
                <a:lnTo>
                  <a:pt x="111" y="948"/>
                </a:lnTo>
                <a:lnTo>
                  <a:pt x="142" y="964"/>
                </a:lnTo>
                <a:lnTo>
                  <a:pt x="181" y="986"/>
                </a:lnTo>
                <a:lnTo>
                  <a:pt x="194" y="991"/>
                </a:lnTo>
                <a:lnTo>
                  <a:pt x="205" y="994"/>
                </a:lnTo>
                <a:lnTo>
                  <a:pt x="211" y="997"/>
                </a:lnTo>
                <a:lnTo>
                  <a:pt x="218" y="997"/>
                </a:lnTo>
                <a:lnTo>
                  <a:pt x="223" y="998"/>
                </a:lnTo>
                <a:lnTo>
                  <a:pt x="229" y="998"/>
                </a:lnTo>
                <a:lnTo>
                  <a:pt x="234" y="997"/>
                </a:lnTo>
                <a:lnTo>
                  <a:pt x="240" y="995"/>
                </a:lnTo>
                <a:lnTo>
                  <a:pt x="245" y="994"/>
                </a:lnTo>
                <a:lnTo>
                  <a:pt x="250" y="992"/>
                </a:lnTo>
                <a:lnTo>
                  <a:pt x="255" y="990"/>
                </a:lnTo>
                <a:lnTo>
                  <a:pt x="260" y="986"/>
                </a:lnTo>
                <a:lnTo>
                  <a:pt x="264" y="982"/>
                </a:lnTo>
                <a:lnTo>
                  <a:pt x="269" y="977"/>
                </a:lnTo>
                <a:lnTo>
                  <a:pt x="274" y="971"/>
                </a:lnTo>
                <a:lnTo>
                  <a:pt x="277" y="964"/>
                </a:lnTo>
                <a:lnTo>
                  <a:pt x="280" y="957"/>
                </a:lnTo>
                <a:lnTo>
                  <a:pt x="285" y="949"/>
                </a:lnTo>
                <a:lnTo>
                  <a:pt x="287" y="941"/>
                </a:lnTo>
                <a:lnTo>
                  <a:pt x="291" y="931"/>
                </a:lnTo>
                <a:lnTo>
                  <a:pt x="294" y="920"/>
                </a:lnTo>
                <a:lnTo>
                  <a:pt x="297" y="909"/>
                </a:lnTo>
                <a:lnTo>
                  <a:pt x="299" y="895"/>
                </a:lnTo>
                <a:lnTo>
                  <a:pt x="301" y="882"/>
                </a:lnTo>
                <a:lnTo>
                  <a:pt x="305" y="851"/>
                </a:lnTo>
                <a:lnTo>
                  <a:pt x="306" y="815"/>
                </a:lnTo>
                <a:lnTo>
                  <a:pt x="307" y="796"/>
                </a:lnTo>
                <a:lnTo>
                  <a:pt x="307" y="776"/>
                </a:lnTo>
                <a:lnTo>
                  <a:pt x="306" y="732"/>
                </a:lnTo>
                <a:lnTo>
                  <a:pt x="305" y="694"/>
                </a:lnTo>
                <a:lnTo>
                  <a:pt x="301" y="662"/>
                </a:lnTo>
                <a:lnTo>
                  <a:pt x="299" y="647"/>
                </a:lnTo>
                <a:lnTo>
                  <a:pt x="297" y="633"/>
                </a:lnTo>
                <a:lnTo>
                  <a:pt x="294" y="620"/>
                </a:lnTo>
                <a:lnTo>
                  <a:pt x="291" y="609"/>
                </a:lnTo>
                <a:lnTo>
                  <a:pt x="287" y="599"/>
                </a:lnTo>
                <a:lnTo>
                  <a:pt x="285" y="589"/>
                </a:lnTo>
                <a:lnTo>
                  <a:pt x="280" y="581"/>
                </a:lnTo>
                <a:lnTo>
                  <a:pt x="277" y="573"/>
                </a:lnTo>
                <a:lnTo>
                  <a:pt x="274" y="566"/>
                </a:lnTo>
                <a:lnTo>
                  <a:pt x="269" y="560"/>
                </a:lnTo>
                <a:lnTo>
                  <a:pt x="264" y="556"/>
                </a:lnTo>
                <a:lnTo>
                  <a:pt x="260" y="551"/>
                </a:lnTo>
                <a:lnTo>
                  <a:pt x="257" y="549"/>
                </a:lnTo>
                <a:lnTo>
                  <a:pt x="255" y="548"/>
                </a:lnTo>
                <a:lnTo>
                  <a:pt x="250" y="544"/>
                </a:lnTo>
                <a:lnTo>
                  <a:pt x="245" y="542"/>
                </a:lnTo>
                <a:lnTo>
                  <a:pt x="240" y="541"/>
                </a:lnTo>
                <a:lnTo>
                  <a:pt x="234" y="540"/>
                </a:lnTo>
                <a:lnTo>
                  <a:pt x="229" y="540"/>
                </a:lnTo>
                <a:lnTo>
                  <a:pt x="218" y="540"/>
                </a:lnTo>
                <a:lnTo>
                  <a:pt x="205" y="543"/>
                </a:lnTo>
                <a:lnTo>
                  <a:pt x="194" y="547"/>
                </a:lnTo>
                <a:lnTo>
                  <a:pt x="181" y="552"/>
                </a:lnTo>
                <a:lnTo>
                  <a:pt x="170" y="559"/>
                </a:lnTo>
                <a:lnTo>
                  <a:pt x="157" y="566"/>
                </a:lnTo>
                <a:lnTo>
                  <a:pt x="132" y="582"/>
                </a:lnTo>
                <a:lnTo>
                  <a:pt x="107" y="597"/>
                </a:lnTo>
                <a:lnTo>
                  <a:pt x="96" y="604"/>
                </a:lnTo>
                <a:lnTo>
                  <a:pt x="84" y="611"/>
                </a:lnTo>
                <a:lnTo>
                  <a:pt x="74" y="616"/>
                </a:lnTo>
                <a:lnTo>
                  <a:pt x="64" y="619"/>
                </a:lnTo>
                <a:lnTo>
                  <a:pt x="54" y="622"/>
                </a:lnTo>
                <a:lnTo>
                  <a:pt x="50" y="622"/>
                </a:lnTo>
                <a:lnTo>
                  <a:pt x="45" y="622"/>
                </a:lnTo>
                <a:lnTo>
                  <a:pt x="42" y="620"/>
                </a:lnTo>
                <a:lnTo>
                  <a:pt x="37" y="618"/>
                </a:lnTo>
                <a:lnTo>
                  <a:pt x="34" y="617"/>
                </a:lnTo>
                <a:lnTo>
                  <a:pt x="30" y="614"/>
                </a:lnTo>
                <a:lnTo>
                  <a:pt x="27" y="610"/>
                </a:lnTo>
                <a:lnTo>
                  <a:pt x="23" y="605"/>
                </a:lnTo>
                <a:lnTo>
                  <a:pt x="21" y="601"/>
                </a:lnTo>
                <a:lnTo>
                  <a:pt x="19" y="595"/>
                </a:lnTo>
                <a:lnTo>
                  <a:pt x="14" y="582"/>
                </a:lnTo>
                <a:lnTo>
                  <a:pt x="13" y="575"/>
                </a:lnTo>
                <a:lnTo>
                  <a:pt x="10" y="569"/>
                </a:lnTo>
                <a:lnTo>
                  <a:pt x="8" y="555"/>
                </a:lnTo>
                <a:lnTo>
                  <a:pt x="5" y="540"/>
                </a:lnTo>
                <a:lnTo>
                  <a:pt x="4" y="525"/>
                </a:lnTo>
                <a:lnTo>
                  <a:pt x="2" y="510"/>
                </a:lnTo>
                <a:lnTo>
                  <a:pt x="1" y="495"/>
                </a:lnTo>
                <a:lnTo>
                  <a:pt x="0" y="481"/>
                </a:lnTo>
                <a:lnTo>
                  <a:pt x="0" y="455"/>
                </a:lnTo>
                <a:lnTo>
                  <a:pt x="0" y="433"/>
                </a:lnTo>
                <a:lnTo>
                  <a:pt x="1" y="415"/>
                </a:lnTo>
                <a:close/>
              </a:path>
            </a:pathLst>
          </a:custGeom>
          <a:solidFill>
            <a:srgbClr val="C1C7D0"/>
          </a:solidFill>
          <a:ln w="6350" cmpd="sng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800" u="sng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" name="Freeform 9"/>
          <p:cNvSpPr>
            <a:spLocks/>
          </p:cNvSpPr>
          <p:nvPr>
            <p:custDataLst>
              <p:tags r:id="rId14"/>
            </p:custDataLst>
          </p:nvPr>
        </p:nvSpPr>
        <p:spPr bwMode="gray">
          <a:xfrm>
            <a:off x="4839815" y="1950243"/>
            <a:ext cx="569912" cy="600075"/>
          </a:xfrm>
          <a:custGeom>
            <a:avLst/>
            <a:gdLst>
              <a:gd name="T0" fmla="*/ 814 w 2300"/>
              <a:gd name="T1" fmla="*/ 0 h 2007"/>
              <a:gd name="T2" fmla="*/ 910 w 2300"/>
              <a:gd name="T3" fmla="*/ 2 h 2007"/>
              <a:gd name="T4" fmla="*/ 981 w 2300"/>
              <a:gd name="T5" fmla="*/ 24 h 2007"/>
              <a:gd name="T6" fmla="*/ 999 w 2300"/>
              <a:gd name="T7" fmla="*/ 55 h 2007"/>
              <a:gd name="T8" fmla="*/ 985 w 2300"/>
              <a:gd name="T9" fmla="*/ 108 h 2007"/>
              <a:gd name="T10" fmla="*/ 940 w 2300"/>
              <a:gd name="T11" fmla="*/ 231 h 2007"/>
              <a:gd name="T12" fmla="*/ 942 w 2300"/>
              <a:gd name="T13" fmla="*/ 281 h 2007"/>
              <a:gd name="T14" fmla="*/ 966 w 2300"/>
              <a:gd name="T15" fmla="*/ 311 h 2007"/>
              <a:gd name="T16" fmla="*/ 1016 w 2300"/>
              <a:gd name="T17" fmla="*/ 333 h 2007"/>
              <a:gd name="T18" fmla="*/ 1098 w 2300"/>
              <a:gd name="T19" fmla="*/ 345 h 2007"/>
              <a:gd name="T20" fmla="*/ 1205 w 2300"/>
              <a:gd name="T21" fmla="*/ 343 h 2007"/>
              <a:gd name="T22" fmla="*/ 1299 w 2300"/>
              <a:gd name="T23" fmla="*/ 319 h 2007"/>
              <a:gd name="T24" fmla="*/ 1332 w 2300"/>
              <a:gd name="T25" fmla="*/ 292 h 2007"/>
              <a:gd name="T26" fmla="*/ 1343 w 2300"/>
              <a:gd name="T27" fmla="*/ 257 h 2007"/>
              <a:gd name="T28" fmla="*/ 1319 w 2300"/>
              <a:gd name="T29" fmla="*/ 175 h 2007"/>
              <a:gd name="T30" fmla="*/ 1272 w 2300"/>
              <a:gd name="T31" fmla="*/ 70 h 2007"/>
              <a:gd name="T32" fmla="*/ 1273 w 2300"/>
              <a:gd name="T33" fmla="*/ 40 h 2007"/>
              <a:gd name="T34" fmla="*/ 1294 w 2300"/>
              <a:gd name="T35" fmla="*/ 19 h 2007"/>
              <a:gd name="T36" fmla="*/ 1359 w 2300"/>
              <a:gd name="T37" fmla="*/ 2 h 2007"/>
              <a:gd name="T38" fmla="*/ 1453 w 2300"/>
              <a:gd name="T39" fmla="*/ 0 h 2007"/>
              <a:gd name="T40" fmla="*/ 2300 w 2300"/>
              <a:gd name="T41" fmla="*/ 1662 h 2007"/>
              <a:gd name="T42" fmla="*/ 1373 w 2300"/>
              <a:gd name="T43" fmla="*/ 1662 h 2007"/>
              <a:gd name="T44" fmla="*/ 1311 w 2300"/>
              <a:gd name="T45" fmla="*/ 1674 h 2007"/>
              <a:gd name="T46" fmla="*/ 1278 w 2300"/>
              <a:gd name="T47" fmla="*/ 1694 h 2007"/>
              <a:gd name="T48" fmla="*/ 1271 w 2300"/>
              <a:gd name="T49" fmla="*/ 1722 h 2007"/>
              <a:gd name="T50" fmla="*/ 1280 w 2300"/>
              <a:gd name="T51" fmla="*/ 1756 h 2007"/>
              <a:gd name="T52" fmla="*/ 1332 w 2300"/>
              <a:gd name="T53" fmla="*/ 1866 h 2007"/>
              <a:gd name="T54" fmla="*/ 1344 w 2300"/>
              <a:gd name="T55" fmla="*/ 1919 h 2007"/>
              <a:gd name="T56" fmla="*/ 1333 w 2300"/>
              <a:gd name="T57" fmla="*/ 1954 h 2007"/>
              <a:gd name="T58" fmla="*/ 1300 w 2300"/>
              <a:gd name="T59" fmla="*/ 1981 h 2007"/>
              <a:gd name="T60" fmla="*/ 1235 w 2300"/>
              <a:gd name="T61" fmla="*/ 2000 h 2007"/>
              <a:gd name="T62" fmla="*/ 1135 w 2300"/>
              <a:gd name="T63" fmla="*/ 2007 h 2007"/>
              <a:gd name="T64" fmla="*/ 1026 w 2300"/>
              <a:gd name="T65" fmla="*/ 1997 h 2007"/>
              <a:gd name="T66" fmla="*/ 965 w 2300"/>
              <a:gd name="T67" fmla="*/ 1971 h 2007"/>
              <a:gd name="T68" fmla="*/ 944 w 2300"/>
              <a:gd name="T69" fmla="*/ 1943 h 2007"/>
              <a:gd name="T70" fmla="*/ 942 w 2300"/>
              <a:gd name="T71" fmla="*/ 1888 h 2007"/>
              <a:gd name="T72" fmla="*/ 981 w 2300"/>
              <a:gd name="T73" fmla="*/ 1787 h 2007"/>
              <a:gd name="T74" fmla="*/ 1000 w 2300"/>
              <a:gd name="T75" fmla="*/ 1722 h 2007"/>
              <a:gd name="T76" fmla="*/ 988 w 2300"/>
              <a:gd name="T77" fmla="*/ 1689 h 2007"/>
              <a:gd name="T78" fmla="*/ 911 w 2300"/>
              <a:gd name="T79" fmla="*/ 1664 h 2007"/>
              <a:gd name="T80" fmla="*/ 815 w 2300"/>
              <a:gd name="T81" fmla="*/ 1662 h 2007"/>
              <a:gd name="T82" fmla="*/ 0 w 2300"/>
              <a:gd name="T83" fmla="*/ 1117 h 2007"/>
              <a:gd name="T84" fmla="*/ 10 w 2300"/>
              <a:gd name="T85" fmla="*/ 982 h 2007"/>
              <a:gd name="T86" fmla="*/ 29 w 2300"/>
              <a:gd name="T87" fmla="*/ 938 h 2007"/>
              <a:gd name="T88" fmla="*/ 64 w 2300"/>
              <a:gd name="T89" fmla="*/ 930 h 2007"/>
              <a:gd name="T90" fmla="*/ 168 w 2300"/>
              <a:gd name="T91" fmla="*/ 980 h 2007"/>
              <a:gd name="T92" fmla="*/ 206 w 2300"/>
              <a:gd name="T93" fmla="*/ 995 h 2007"/>
              <a:gd name="T94" fmla="*/ 239 w 2300"/>
              <a:gd name="T95" fmla="*/ 996 h 2007"/>
              <a:gd name="T96" fmla="*/ 268 w 2300"/>
              <a:gd name="T97" fmla="*/ 977 h 2007"/>
              <a:gd name="T98" fmla="*/ 290 w 2300"/>
              <a:gd name="T99" fmla="*/ 931 h 2007"/>
              <a:gd name="T100" fmla="*/ 306 w 2300"/>
              <a:gd name="T101" fmla="*/ 816 h 2007"/>
              <a:gd name="T102" fmla="*/ 296 w 2300"/>
              <a:gd name="T103" fmla="*/ 633 h 2007"/>
              <a:gd name="T104" fmla="*/ 276 w 2300"/>
              <a:gd name="T105" fmla="*/ 573 h 2007"/>
              <a:gd name="T106" fmla="*/ 250 w 2300"/>
              <a:gd name="T107" fmla="*/ 544 h 2007"/>
              <a:gd name="T108" fmla="*/ 206 w 2300"/>
              <a:gd name="T109" fmla="*/ 542 h 2007"/>
              <a:gd name="T110" fmla="*/ 131 w 2300"/>
              <a:gd name="T111" fmla="*/ 583 h 2007"/>
              <a:gd name="T112" fmla="*/ 63 w 2300"/>
              <a:gd name="T113" fmla="*/ 619 h 2007"/>
              <a:gd name="T114" fmla="*/ 36 w 2300"/>
              <a:gd name="T115" fmla="*/ 618 h 2007"/>
              <a:gd name="T116" fmla="*/ 18 w 2300"/>
              <a:gd name="T117" fmla="*/ 595 h 2007"/>
              <a:gd name="T118" fmla="*/ 2 w 2300"/>
              <a:gd name="T119" fmla="*/ 510 h 2007"/>
              <a:gd name="T120" fmla="*/ 0 w 2300"/>
              <a:gd name="T121" fmla="*/ 415 h 20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300" h="2007">
                <a:moveTo>
                  <a:pt x="0" y="415"/>
                </a:moveTo>
                <a:lnTo>
                  <a:pt x="0" y="0"/>
                </a:lnTo>
                <a:lnTo>
                  <a:pt x="814" y="0"/>
                </a:lnTo>
                <a:lnTo>
                  <a:pt x="815" y="0"/>
                </a:lnTo>
                <a:lnTo>
                  <a:pt x="887" y="0"/>
                </a:lnTo>
                <a:lnTo>
                  <a:pt x="910" y="2"/>
                </a:lnTo>
                <a:lnTo>
                  <a:pt x="943" y="8"/>
                </a:lnTo>
                <a:lnTo>
                  <a:pt x="974" y="19"/>
                </a:lnTo>
                <a:lnTo>
                  <a:pt x="981" y="24"/>
                </a:lnTo>
                <a:lnTo>
                  <a:pt x="988" y="29"/>
                </a:lnTo>
                <a:lnTo>
                  <a:pt x="996" y="42"/>
                </a:lnTo>
                <a:lnTo>
                  <a:pt x="999" y="55"/>
                </a:lnTo>
                <a:lnTo>
                  <a:pt x="996" y="71"/>
                </a:lnTo>
                <a:lnTo>
                  <a:pt x="992" y="89"/>
                </a:lnTo>
                <a:lnTo>
                  <a:pt x="985" y="108"/>
                </a:lnTo>
                <a:lnTo>
                  <a:pt x="966" y="152"/>
                </a:lnTo>
                <a:lnTo>
                  <a:pt x="947" y="204"/>
                </a:lnTo>
                <a:lnTo>
                  <a:pt x="940" y="231"/>
                </a:lnTo>
                <a:lnTo>
                  <a:pt x="937" y="257"/>
                </a:lnTo>
                <a:lnTo>
                  <a:pt x="939" y="270"/>
                </a:lnTo>
                <a:lnTo>
                  <a:pt x="942" y="281"/>
                </a:lnTo>
                <a:lnTo>
                  <a:pt x="948" y="292"/>
                </a:lnTo>
                <a:lnTo>
                  <a:pt x="956" y="302"/>
                </a:lnTo>
                <a:lnTo>
                  <a:pt x="966" y="311"/>
                </a:lnTo>
                <a:lnTo>
                  <a:pt x="979" y="319"/>
                </a:lnTo>
                <a:lnTo>
                  <a:pt x="996" y="328"/>
                </a:lnTo>
                <a:lnTo>
                  <a:pt x="1016" y="333"/>
                </a:lnTo>
                <a:lnTo>
                  <a:pt x="1039" y="338"/>
                </a:lnTo>
                <a:lnTo>
                  <a:pt x="1067" y="343"/>
                </a:lnTo>
                <a:lnTo>
                  <a:pt x="1098" y="345"/>
                </a:lnTo>
                <a:lnTo>
                  <a:pt x="1134" y="345"/>
                </a:lnTo>
                <a:lnTo>
                  <a:pt x="1172" y="345"/>
                </a:lnTo>
                <a:lnTo>
                  <a:pt x="1205" y="343"/>
                </a:lnTo>
                <a:lnTo>
                  <a:pt x="1259" y="333"/>
                </a:lnTo>
                <a:lnTo>
                  <a:pt x="1281" y="328"/>
                </a:lnTo>
                <a:lnTo>
                  <a:pt x="1299" y="319"/>
                </a:lnTo>
                <a:lnTo>
                  <a:pt x="1313" y="311"/>
                </a:lnTo>
                <a:lnTo>
                  <a:pt x="1324" y="302"/>
                </a:lnTo>
                <a:lnTo>
                  <a:pt x="1332" y="292"/>
                </a:lnTo>
                <a:lnTo>
                  <a:pt x="1338" y="281"/>
                </a:lnTo>
                <a:lnTo>
                  <a:pt x="1341" y="270"/>
                </a:lnTo>
                <a:lnTo>
                  <a:pt x="1343" y="257"/>
                </a:lnTo>
                <a:lnTo>
                  <a:pt x="1340" y="231"/>
                </a:lnTo>
                <a:lnTo>
                  <a:pt x="1331" y="204"/>
                </a:lnTo>
                <a:lnTo>
                  <a:pt x="1319" y="175"/>
                </a:lnTo>
                <a:lnTo>
                  <a:pt x="1306" y="148"/>
                </a:lnTo>
                <a:lnTo>
                  <a:pt x="1279" y="94"/>
                </a:lnTo>
                <a:lnTo>
                  <a:pt x="1272" y="70"/>
                </a:lnTo>
                <a:lnTo>
                  <a:pt x="1271" y="60"/>
                </a:lnTo>
                <a:lnTo>
                  <a:pt x="1271" y="49"/>
                </a:lnTo>
                <a:lnTo>
                  <a:pt x="1273" y="40"/>
                </a:lnTo>
                <a:lnTo>
                  <a:pt x="1277" y="32"/>
                </a:lnTo>
                <a:lnTo>
                  <a:pt x="1284" y="25"/>
                </a:lnTo>
                <a:lnTo>
                  <a:pt x="1294" y="19"/>
                </a:lnTo>
                <a:lnTo>
                  <a:pt x="1314" y="11"/>
                </a:lnTo>
                <a:lnTo>
                  <a:pt x="1336" y="6"/>
                </a:lnTo>
                <a:lnTo>
                  <a:pt x="1359" y="2"/>
                </a:lnTo>
                <a:lnTo>
                  <a:pt x="1381" y="0"/>
                </a:lnTo>
                <a:lnTo>
                  <a:pt x="1452" y="0"/>
                </a:lnTo>
                <a:lnTo>
                  <a:pt x="1453" y="0"/>
                </a:lnTo>
                <a:lnTo>
                  <a:pt x="2300" y="0"/>
                </a:lnTo>
                <a:lnTo>
                  <a:pt x="2300" y="831"/>
                </a:lnTo>
                <a:lnTo>
                  <a:pt x="2300" y="1662"/>
                </a:lnTo>
                <a:lnTo>
                  <a:pt x="1454" y="1662"/>
                </a:lnTo>
                <a:lnTo>
                  <a:pt x="1416" y="1660"/>
                </a:lnTo>
                <a:lnTo>
                  <a:pt x="1373" y="1662"/>
                </a:lnTo>
                <a:lnTo>
                  <a:pt x="1352" y="1665"/>
                </a:lnTo>
                <a:lnTo>
                  <a:pt x="1331" y="1668"/>
                </a:lnTo>
                <a:lnTo>
                  <a:pt x="1311" y="1674"/>
                </a:lnTo>
                <a:lnTo>
                  <a:pt x="1294" y="1681"/>
                </a:lnTo>
                <a:lnTo>
                  <a:pt x="1285" y="1687"/>
                </a:lnTo>
                <a:lnTo>
                  <a:pt x="1278" y="1694"/>
                </a:lnTo>
                <a:lnTo>
                  <a:pt x="1273" y="1702"/>
                </a:lnTo>
                <a:lnTo>
                  <a:pt x="1271" y="1711"/>
                </a:lnTo>
                <a:lnTo>
                  <a:pt x="1271" y="1722"/>
                </a:lnTo>
                <a:lnTo>
                  <a:pt x="1273" y="1733"/>
                </a:lnTo>
                <a:lnTo>
                  <a:pt x="1276" y="1745"/>
                </a:lnTo>
                <a:lnTo>
                  <a:pt x="1280" y="1756"/>
                </a:lnTo>
                <a:lnTo>
                  <a:pt x="1306" y="1809"/>
                </a:lnTo>
                <a:lnTo>
                  <a:pt x="1319" y="1838"/>
                </a:lnTo>
                <a:lnTo>
                  <a:pt x="1332" y="1866"/>
                </a:lnTo>
                <a:lnTo>
                  <a:pt x="1337" y="1880"/>
                </a:lnTo>
                <a:lnTo>
                  <a:pt x="1340" y="1892"/>
                </a:lnTo>
                <a:lnTo>
                  <a:pt x="1344" y="1919"/>
                </a:lnTo>
                <a:lnTo>
                  <a:pt x="1343" y="1932"/>
                </a:lnTo>
                <a:lnTo>
                  <a:pt x="1339" y="1943"/>
                </a:lnTo>
                <a:lnTo>
                  <a:pt x="1333" y="1954"/>
                </a:lnTo>
                <a:lnTo>
                  <a:pt x="1325" y="1964"/>
                </a:lnTo>
                <a:lnTo>
                  <a:pt x="1314" y="1973"/>
                </a:lnTo>
                <a:lnTo>
                  <a:pt x="1300" y="1981"/>
                </a:lnTo>
                <a:lnTo>
                  <a:pt x="1282" y="1988"/>
                </a:lnTo>
                <a:lnTo>
                  <a:pt x="1261" y="1995"/>
                </a:lnTo>
                <a:lnTo>
                  <a:pt x="1235" y="2000"/>
                </a:lnTo>
                <a:lnTo>
                  <a:pt x="1206" y="2003"/>
                </a:lnTo>
                <a:lnTo>
                  <a:pt x="1173" y="2005"/>
                </a:lnTo>
                <a:lnTo>
                  <a:pt x="1135" y="2007"/>
                </a:lnTo>
                <a:lnTo>
                  <a:pt x="1074" y="2004"/>
                </a:lnTo>
                <a:lnTo>
                  <a:pt x="1048" y="2001"/>
                </a:lnTo>
                <a:lnTo>
                  <a:pt x="1026" y="1997"/>
                </a:lnTo>
                <a:lnTo>
                  <a:pt x="991" y="1986"/>
                </a:lnTo>
                <a:lnTo>
                  <a:pt x="977" y="1979"/>
                </a:lnTo>
                <a:lnTo>
                  <a:pt x="965" y="1971"/>
                </a:lnTo>
                <a:lnTo>
                  <a:pt x="956" y="1963"/>
                </a:lnTo>
                <a:lnTo>
                  <a:pt x="949" y="1954"/>
                </a:lnTo>
                <a:lnTo>
                  <a:pt x="944" y="1943"/>
                </a:lnTo>
                <a:lnTo>
                  <a:pt x="941" y="1933"/>
                </a:lnTo>
                <a:lnTo>
                  <a:pt x="939" y="1911"/>
                </a:lnTo>
                <a:lnTo>
                  <a:pt x="942" y="1888"/>
                </a:lnTo>
                <a:lnTo>
                  <a:pt x="949" y="1862"/>
                </a:lnTo>
                <a:lnTo>
                  <a:pt x="959" y="1837"/>
                </a:lnTo>
                <a:lnTo>
                  <a:pt x="981" y="1787"/>
                </a:lnTo>
                <a:lnTo>
                  <a:pt x="991" y="1763"/>
                </a:lnTo>
                <a:lnTo>
                  <a:pt x="997" y="1741"/>
                </a:lnTo>
                <a:lnTo>
                  <a:pt x="1000" y="1722"/>
                </a:lnTo>
                <a:lnTo>
                  <a:pt x="997" y="1704"/>
                </a:lnTo>
                <a:lnTo>
                  <a:pt x="994" y="1696"/>
                </a:lnTo>
                <a:lnTo>
                  <a:pt x="988" y="1689"/>
                </a:lnTo>
                <a:lnTo>
                  <a:pt x="972" y="1678"/>
                </a:lnTo>
                <a:lnTo>
                  <a:pt x="947" y="1670"/>
                </a:lnTo>
                <a:lnTo>
                  <a:pt x="911" y="1664"/>
                </a:lnTo>
                <a:lnTo>
                  <a:pt x="874" y="1660"/>
                </a:lnTo>
                <a:lnTo>
                  <a:pt x="832" y="1660"/>
                </a:lnTo>
                <a:lnTo>
                  <a:pt x="815" y="1662"/>
                </a:lnTo>
                <a:lnTo>
                  <a:pt x="0" y="1662"/>
                </a:lnTo>
                <a:lnTo>
                  <a:pt x="0" y="1136"/>
                </a:lnTo>
                <a:lnTo>
                  <a:pt x="0" y="1117"/>
                </a:lnTo>
                <a:lnTo>
                  <a:pt x="0" y="1071"/>
                </a:lnTo>
                <a:lnTo>
                  <a:pt x="5" y="1012"/>
                </a:lnTo>
                <a:lnTo>
                  <a:pt x="10" y="982"/>
                </a:lnTo>
                <a:lnTo>
                  <a:pt x="18" y="956"/>
                </a:lnTo>
                <a:lnTo>
                  <a:pt x="24" y="946"/>
                </a:lnTo>
                <a:lnTo>
                  <a:pt x="29" y="938"/>
                </a:lnTo>
                <a:lnTo>
                  <a:pt x="36" y="933"/>
                </a:lnTo>
                <a:lnTo>
                  <a:pt x="45" y="930"/>
                </a:lnTo>
                <a:lnTo>
                  <a:pt x="64" y="930"/>
                </a:lnTo>
                <a:lnTo>
                  <a:pt x="85" y="936"/>
                </a:lnTo>
                <a:lnTo>
                  <a:pt x="125" y="956"/>
                </a:lnTo>
                <a:lnTo>
                  <a:pt x="168" y="980"/>
                </a:lnTo>
                <a:lnTo>
                  <a:pt x="180" y="986"/>
                </a:lnTo>
                <a:lnTo>
                  <a:pt x="193" y="991"/>
                </a:lnTo>
                <a:lnTo>
                  <a:pt x="206" y="995"/>
                </a:lnTo>
                <a:lnTo>
                  <a:pt x="217" y="997"/>
                </a:lnTo>
                <a:lnTo>
                  <a:pt x="229" y="997"/>
                </a:lnTo>
                <a:lnTo>
                  <a:pt x="239" y="996"/>
                </a:lnTo>
                <a:lnTo>
                  <a:pt x="250" y="992"/>
                </a:lnTo>
                <a:lnTo>
                  <a:pt x="259" y="985"/>
                </a:lnTo>
                <a:lnTo>
                  <a:pt x="268" y="977"/>
                </a:lnTo>
                <a:lnTo>
                  <a:pt x="276" y="965"/>
                </a:lnTo>
                <a:lnTo>
                  <a:pt x="284" y="950"/>
                </a:lnTo>
                <a:lnTo>
                  <a:pt x="290" y="931"/>
                </a:lnTo>
                <a:lnTo>
                  <a:pt x="296" y="908"/>
                </a:lnTo>
                <a:lnTo>
                  <a:pt x="304" y="851"/>
                </a:lnTo>
                <a:lnTo>
                  <a:pt x="306" y="816"/>
                </a:lnTo>
                <a:lnTo>
                  <a:pt x="306" y="775"/>
                </a:lnTo>
                <a:lnTo>
                  <a:pt x="304" y="695"/>
                </a:lnTo>
                <a:lnTo>
                  <a:pt x="296" y="633"/>
                </a:lnTo>
                <a:lnTo>
                  <a:pt x="290" y="609"/>
                </a:lnTo>
                <a:lnTo>
                  <a:pt x="284" y="589"/>
                </a:lnTo>
                <a:lnTo>
                  <a:pt x="276" y="573"/>
                </a:lnTo>
                <a:lnTo>
                  <a:pt x="268" y="561"/>
                </a:lnTo>
                <a:lnTo>
                  <a:pt x="259" y="551"/>
                </a:lnTo>
                <a:lnTo>
                  <a:pt x="250" y="544"/>
                </a:lnTo>
                <a:lnTo>
                  <a:pt x="239" y="541"/>
                </a:lnTo>
                <a:lnTo>
                  <a:pt x="229" y="539"/>
                </a:lnTo>
                <a:lnTo>
                  <a:pt x="206" y="542"/>
                </a:lnTo>
                <a:lnTo>
                  <a:pt x="180" y="553"/>
                </a:lnTo>
                <a:lnTo>
                  <a:pt x="156" y="566"/>
                </a:lnTo>
                <a:lnTo>
                  <a:pt x="131" y="583"/>
                </a:lnTo>
                <a:lnTo>
                  <a:pt x="85" y="610"/>
                </a:lnTo>
                <a:lnTo>
                  <a:pt x="73" y="616"/>
                </a:lnTo>
                <a:lnTo>
                  <a:pt x="63" y="619"/>
                </a:lnTo>
                <a:lnTo>
                  <a:pt x="54" y="621"/>
                </a:lnTo>
                <a:lnTo>
                  <a:pt x="44" y="621"/>
                </a:lnTo>
                <a:lnTo>
                  <a:pt x="36" y="618"/>
                </a:lnTo>
                <a:lnTo>
                  <a:pt x="29" y="614"/>
                </a:lnTo>
                <a:lnTo>
                  <a:pt x="24" y="606"/>
                </a:lnTo>
                <a:lnTo>
                  <a:pt x="18" y="595"/>
                </a:lnTo>
                <a:lnTo>
                  <a:pt x="10" y="569"/>
                </a:lnTo>
                <a:lnTo>
                  <a:pt x="5" y="540"/>
                </a:lnTo>
                <a:lnTo>
                  <a:pt x="2" y="510"/>
                </a:lnTo>
                <a:lnTo>
                  <a:pt x="0" y="481"/>
                </a:lnTo>
                <a:lnTo>
                  <a:pt x="0" y="434"/>
                </a:lnTo>
                <a:lnTo>
                  <a:pt x="0" y="415"/>
                </a:lnTo>
                <a:close/>
              </a:path>
            </a:pathLst>
          </a:custGeom>
          <a:solidFill>
            <a:srgbClr val="C1C7D0"/>
          </a:solidFill>
          <a:ln w="6350" cmpd="sng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800" u="sng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Freeform 10"/>
          <p:cNvSpPr>
            <a:spLocks/>
          </p:cNvSpPr>
          <p:nvPr>
            <p:custDataLst>
              <p:tags r:id="rId15"/>
            </p:custDataLst>
          </p:nvPr>
        </p:nvSpPr>
        <p:spPr bwMode="gray">
          <a:xfrm>
            <a:off x="2116970" y="1874044"/>
            <a:ext cx="698500" cy="601662"/>
          </a:xfrm>
          <a:custGeom>
            <a:avLst/>
            <a:gdLst>
              <a:gd name="T0" fmla="*/ 6 w 2818"/>
              <a:gd name="T1" fmla="*/ 1348 h 2007"/>
              <a:gd name="T2" fmla="*/ 30 w 2818"/>
              <a:gd name="T3" fmla="*/ 1281 h 2007"/>
              <a:gd name="T4" fmla="*/ 69 w 2818"/>
              <a:gd name="T5" fmla="*/ 1274 h 2007"/>
              <a:gd name="T6" fmla="*/ 195 w 2818"/>
              <a:gd name="T7" fmla="*/ 1335 h 2007"/>
              <a:gd name="T8" fmla="*/ 254 w 2818"/>
              <a:gd name="T9" fmla="*/ 1333 h 2007"/>
              <a:gd name="T10" fmla="*/ 285 w 2818"/>
              <a:gd name="T11" fmla="*/ 1291 h 2007"/>
              <a:gd name="T12" fmla="*/ 306 w 2818"/>
              <a:gd name="T13" fmla="*/ 1141 h 2007"/>
              <a:gd name="T14" fmla="*/ 291 w 2818"/>
              <a:gd name="T15" fmla="*/ 953 h 2007"/>
              <a:gd name="T16" fmla="*/ 260 w 2818"/>
              <a:gd name="T17" fmla="*/ 895 h 2007"/>
              <a:gd name="T18" fmla="*/ 217 w 2818"/>
              <a:gd name="T19" fmla="*/ 885 h 2007"/>
              <a:gd name="T20" fmla="*/ 107 w 2818"/>
              <a:gd name="T21" fmla="*/ 943 h 2007"/>
              <a:gd name="T22" fmla="*/ 40 w 2818"/>
              <a:gd name="T23" fmla="*/ 964 h 2007"/>
              <a:gd name="T24" fmla="*/ 14 w 2818"/>
              <a:gd name="T25" fmla="*/ 929 h 2007"/>
              <a:gd name="T26" fmla="*/ 1 w 2818"/>
              <a:gd name="T27" fmla="*/ 759 h 2007"/>
              <a:gd name="T28" fmla="*/ 1086 w 2818"/>
              <a:gd name="T29" fmla="*/ 334 h 2007"/>
              <a:gd name="T30" fmla="*/ 1133 w 2818"/>
              <a:gd name="T31" fmla="*/ 308 h 2007"/>
              <a:gd name="T32" fmla="*/ 1127 w 2818"/>
              <a:gd name="T33" fmla="*/ 249 h 2007"/>
              <a:gd name="T34" fmla="*/ 1067 w 2818"/>
              <a:gd name="T35" fmla="*/ 113 h 2007"/>
              <a:gd name="T36" fmla="*/ 1069 w 2818"/>
              <a:gd name="T37" fmla="*/ 63 h 2007"/>
              <a:gd name="T38" fmla="*/ 1109 w 2818"/>
              <a:gd name="T39" fmla="*/ 24 h 2007"/>
              <a:gd name="T40" fmla="*/ 1253 w 2818"/>
              <a:gd name="T41" fmla="*/ 0 h 2007"/>
              <a:gd name="T42" fmla="*/ 1396 w 2818"/>
              <a:gd name="T43" fmla="*/ 12 h 2007"/>
              <a:gd name="T44" fmla="*/ 1451 w 2818"/>
              <a:gd name="T45" fmla="*/ 41 h 2007"/>
              <a:gd name="T46" fmla="*/ 1469 w 2818"/>
              <a:gd name="T47" fmla="*/ 97 h 2007"/>
              <a:gd name="T48" fmla="*/ 1419 w 2818"/>
              <a:gd name="T49" fmla="*/ 236 h 2007"/>
              <a:gd name="T50" fmla="*/ 1411 w 2818"/>
              <a:gd name="T51" fmla="*/ 303 h 2007"/>
              <a:gd name="T52" fmla="*/ 1453 w 2818"/>
              <a:gd name="T53" fmla="*/ 332 h 2007"/>
              <a:gd name="T54" fmla="*/ 2512 w 2818"/>
              <a:gd name="T55" fmla="*/ 759 h 2007"/>
              <a:gd name="T56" fmla="*/ 2519 w 2818"/>
              <a:gd name="T57" fmla="*/ 899 h 2007"/>
              <a:gd name="T58" fmla="*/ 2545 w 2818"/>
              <a:gd name="T59" fmla="*/ 961 h 2007"/>
              <a:gd name="T60" fmla="*/ 2596 w 2818"/>
              <a:gd name="T61" fmla="*/ 955 h 2007"/>
              <a:gd name="T62" fmla="*/ 2718 w 2818"/>
              <a:gd name="T63" fmla="*/ 887 h 2007"/>
              <a:gd name="T64" fmla="*/ 2771 w 2818"/>
              <a:gd name="T65" fmla="*/ 895 h 2007"/>
              <a:gd name="T66" fmla="*/ 2802 w 2818"/>
              <a:gd name="T67" fmla="*/ 953 h 2007"/>
              <a:gd name="T68" fmla="*/ 2818 w 2818"/>
              <a:gd name="T69" fmla="*/ 1119 h 2007"/>
              <a:gd name="T70" fmla="*/ 2806 w 2818"/>
              <a:gd name="T71" fmla="*/ 1258 h 2007"/>
              <a:gd name="T72" fmla="*/ 2775 w 2818"/>
              <a:gd name="T73" fmla="*/ 1326 h 2007"/>
              <a:gd name="T74" fmla="*/ 2726 w 2818"/>
              <a:gd name="T75" fmla="*/ 1339 h 2007"/>
              <a:gd name="T76" fmla="*/ 2620 w 2818"/>
              <a:gd name="T77" fmla="*/ 1289 h 2007"/>
              <a:gd name="T78" fmla="*/ 2553 w 2818"/>
              <a:gd name="T79" fmla="*/ 1274 h 2007"/>
              <a:gd name="T80" fmla="*/ 2525 w 2818"/>
              <a:gd name="T81" fmla="*/ 1313 h 2007"/>
              <a:gd name="T82" fmla="*/ 2511 w 2818"/>
              <a:gd name="T83" fmla="*/ 1414 h 2007"/>
              <a:gd name="T84" fmla="*/ 1592 w 2818"/>
              <a:gd name="T85" fmla="*/ 2005 h 2007"/>
              <a:gd name="T86" fmla="*/ 1463 w 2818"/>
              <a:gd name="T87" fmla="*/ 1997 h 2007"/>
              <a:gd name="T88" fmla="*/ 1415 w 2818"/>
              <a:gd name="T89" fmla="*/ 1970 h 2007"/>
              <a:gd name="T90" fmla="*/ 1412 w 2818"/>
              <a:gd name="T91" fmla="*/ 1922 h 2007"/>
              <a:gd name="T92" fmla="*/ 1464 w 2818"/>
              <a:gd name="T93" fmla="*/ 1788 h 2007"/>
              <a:gd name="T94" fmla="*/ 1464 w 2818"/>
              <a:gd name="T95" fmla="*/ 1725 h 2007"/>
              <a:gd name="T96" fmla="*/ 1427 w 2818"/>
              <a:gd name="T97" fmla="*/ 1686 h 2007"/>
              <a:gd name="T98" fmla="*/ 1291 w 2818"/>
              <a:gd name="T99" fmla="*/ 1660 h 2007"/>
              <a:gd name="T100" fmla="*/ 1147 w 2818"/>
              <a:gd name="T101" fmla="*/ 1672 h 2007"/>
              <a:gd name="T102" fmla="*/ 1082 w 2818"/>
              <a:gd name="T103" fmla="*/ 1703 h 2007"/>
              <a:gd name="T104" fmla="*/ 1064 w 2818"/>
              <a:gd name="T105" fmla="*/ 1762 h 2007"/>
              <a:gd name="T106" fmla="*/ 1122 w 2818"/>
              <a:gd name="T107" fmla="*/ 1898 h 2007"/>
              <a:gd name="T108" fmla="*/ 1134 w 2818"/>
              <a:gd name="T109" fmla="*/ 1965 h 2007"/>
              <a:gd name="T110" fmla="*/ 1091 w 2818"/>
              <a:gd name="T111" fmla="*/ 1995 h 2007"/>
              <a:gd name="T112" fmla="*/ 953 w 2818"/>
              <a:gd name="T113" fmla="*/ 2005 h 200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2818" h="2007">
                <a:moveTo>
                  <a:pt x="953" y="2005"/>
                </a:moveTo>
                <a:lnTo>
                  <a:pt x="477" y="2005"/>
                </a:lnTo>
                <a:lnTo>
                  <a:pt x="1" y="2005"/>
                </a:lnTo>
                <a:lnTo>
                  <a:pt x="1" y="1480"/>
                </a:lnTo>
                <a:lnTo>
                  <a:pt x="0" y="1477"/>
                </a:lnTo>
                <a:lnTo>
                  <a:pt x="0" y="1401"/>
                </a:lnTo>
                <a:lnTo>
                  <a:pt x="2" y="1374"/>
                </a:lnTo>
                <a:lnTo>
                  <a:pt x="6" y="1348"/>
                </a:lnTo>
                <a:lnTo>
                  <a:pt x="10" y="1322"/>
                </a:lnTo>
                <a:lnTo>
                  <a:pt x="14" y="1311"/>
                </a:lnTo>
                <a:lnTo>
                  <a:pt x="17" y="1300"/>
                </a:lnTo>
                <a:lnTo>
                  <a:pt x="21" y="1293"/>
                </a:lnTo>
                <a:lnTo>
                  <a:pt x="23" y="1289"/>
                </a:lnTo>
                <a:lnTo>
                  <a:pt x="24" y="1286"/>
                </a:lnTo>
                <a:lnTo>
                  <a:pt x="27" y="1284"/>
                </a:lnTo>
                <a:lnTo>
                  <a:pt x="30" y="1281"/>
                </a:lnTo>
                <a:lnTo>
                  <a:pt x="33" y="1277"/>
                </a:lnTo>
                <a:lnTo>
                  <a:pt x="37" y="1275"/>
                </a:lnTo>
                <a:lnTo>
                  <a:pt x="42" y="1274"/>
                </a:lnTo>
                <a:lnTo>
                  <a:pt x="45" y="1273"/>
                </a:lnTo>
                <a:lnTo>
                  <a:pt x="54" y="1271"/>
                </a:lnTo>
                <a:lnTo>
                  <a:pt x="59" y="1271"/>
                </a:lnTo>
                <a:lnTo>
                  <a:pt x="65" y="1273"/>
                </a:lnTo>
                <a:lnTo>
                  <a:pt x="69" y="1274"/>
                </a:lnTo>
                <a:lnTo>
                  <a:pt x="75" y="1275"/>
                </a:lnTo>
                <a:lnTo>
                  <a:pt x="85" y="1279"/>
                </a:lnTo>
                <a:lnTo>
                  <a:pt x="97" y="1284"/>
                </a:lnTo>
                <a:lnTo>
                  <a:pt x="107" y="1289"/>
                </a:lnTo>
                <a:lnTo>
                  <a:pt x="129" y="1301"/>
                </a:lnTo>
                <a:lnTo>
                  <a:pt x="168" y="1323"/>
                </a:lnTo>
                <a:lnTo>
                  <a:pt x="182" y="1330"/>
                </a:lnTo>
                <a:lnTo>
                  <a:pt x="195" y="1335"/>
                </a:lnTo>
                <a:lnTo>
                  <a:pt x="208" y="1338"/>
                </a:lnTo>
                <a:lnTo>
                  <a:pt x="213" y="1339"/>
                </a:lnTo>
                <a:lnTo>
                  <a:pt x="220" y="1341"/>
                </a:lnTo>
                <a:lnTo>
                  <a:pt x="232" y="1341"/>
                </a:lnTo>
                <a:lnTo>
                  <a:pt x="238" y="1339"/>
                </a:lnTo>
                <a:lnTo>
                  <a:pt x="243" y="1338"/>
                </a:lnTo>
                <a:lnTo>
                  <a:pt x="248" y="1336"/>
                </a:lnTo>
                <a:lnTo>
                  <a:pt x="254" y="1333"/>
                </a:lnTo>
                <a:lnTo>
                  <a:pt x="258" y="1329"/>
                </a:lnTo>
                <a:lnTo>
                  <a:pt x="264" y="1326"/>
                </a:lnTo>
                <a:lnTo>
                  <a:pt x="267" y="1322"/>
                </a:lnTo>
                <a:lnTo>
                  <a:pt x="269" y="1320"/>
                </a:lnTo>
                <a:lnTo>
                  <a:pt x="273" y="1314"/>
                </a:lnTo>
                <a:lnTo>
                  <a:pt x="277" y="1307"/>
                </a:lnTo>
                <a:lnTo>
                  <a:pt x="282" y="1299"/>
                </a:lnTo>
                <a:lnTo>
                  <a:pt x="285" y="1291"/>
                </a:lnTo>
                <a:lnTo>
                  <a:pt x="288" y="1281"/>
                </a:lnTo>
                <a:lnTo>
                  <a:pt x="292" y="1270"/>
                </a:lnTo>
                <a:lnTo>
                  <a:pt x="294" y="1258"/>
                </a:lnTo>
                <a:lnTo>
                  <a:pt x="298" y="1245"/>
                </a:lnTo>
                <a:lnTo>
                  <a:pt x="300" y="1231"/>
                </a:lnTo>
                <a:lnTo>
                  <a:pt x="303" y="1199"/>
                </a:lnTo>
                <a:lnTo>
                  <a:pt x="306" y="1162"/>
                </a:lnTo>
                <a:lnTo>
                  <a:pt x="306" y="1141"/>
                </a:lnTo>
                <a:lnTo>
                  <a:pt x="306" y="1119"/>
                </a:lnTo>
                <a:lnTo>
                  <a:pt x="306" y="1076"/>
                </a:lnTo>
                <a:lnTo>
                  <a:pt x="303" y="1038"/>
                </a:lnTo>
                <a:lnTo>
                  <a:pt x="300" y="1006"/>
                </a:lnTo>
                <a:lnTo>
                  <a:pt x="299" y="991"/>
                </a:lnTo>
                <a:lnTo>
                  <a:pt x="297" y="977"/>
                </a:lnTo>
                <a:lnTo>
                  <a:pt x="293" y="964"/>
                </a:lnTo>
                <a:lnTo>
                  <a:pt x="291" y="953"/>
                </a:lnTo>
                <a:lnTo>
                  <a:pt x="287" y="943"/>
                </a:lnTo>
                <a:lnTo>
                  <a:pt x="284" y="933"/>
                </a:lnTo>
                <a:lnTo>
                  <a:pt x="280" y="925"/>
                </a:lnTo>
                <a:lnTo>
                  <a:pt x="277" y="917"/>
                </a:lnTo>
                <a:lnTo>
                  <a:pt x="272" y="910"/>
                </a:lnTo>
                <a:lnTo>
                  <a:pt x="269" y="904"/>
                </a:lnTo>
                <a:lnTo>
                  <a:pt x="264" y="900"/>
                </a:lnTo>
                <a:lnTo>
                  <a:pt x="260" y="895"/>
                </a:lnTo>
                <a:lnTo>
                  <a:pt x="257" y="893"/>
                </a:lnTo>
                <a:lnTo>
                  <a:pt x="255" y="892"/>
                </a:lnTo>
                <a:lnTo>
                  <a:pt x="249" y="888"/>
                </a:lnTo>
                <a:lnTo>
                  <a:pt x="245" y="887"/>
                </a:lnTo>
                <a:lnTo>
                  <a:pt x="240" y="885"/>
                </a:lnTo>
                <a:lnTo>
                  <a:pt x="234" y="884"/>
                </a:lnTo>
                <a:lnTo>
                  <a:pt x="228" y="884"/>
                </a:lnTo>
                <a:lnTo>
                  <a:pt x="217" y="885"/>
                </a:lnTo>
                <a:lnTo>
                  <a:pt x="205" y="887"/>
                </a:lnTo>
                <a:lnTo>
                  <a:pt x="200" y="889"/>
                </a:lnTo>
                <a:lnTo>
                  <a:pt x="194" y="892"/>
                </a:lnTo>
                <a:lnTo>
                  <a:pt x="181" y="896"/>
                </a:lnTo>
                <a:lnTo>
                  <a:pt x="170" y="903"/>
                </a:lnTo>
                <a:lnTo>
                  <a:pt x="157" y="910"/>
                </a:lnTo>
                <a:lnTo>
                  <a:pt x="132" y="926"/>
                </a:lnTo>
                <a:lnTo>
                  <a:pt x="107" y="943"/>
                </a:lnTo>
                <a:lnTo>
                  <a:pt x="96" y="949"/>
                </a:lnTo>
                <a:lnTo>
                  <a:pt x="84" y="955"/>
                </a:lnTo>
                <a:lnTo>
                  <a:pt x="74" y="960"/>
                </a:lnTo>
                <a:lnTo>
                  <a:pt x="63" y="963"/>
                </a:lnTo>
                <a:lnTo>
                  <a:pt x="54" y="966"/>
                </a:lnTo>
                <a:lnTo>
                  <a:pt x="50" y="966"/>
                </a:lnTo>
                <a:lnTo>
                  <a:pt x="45" y="966"/>
                </a:lnTo>
                <a:lnTo>
                  <a:pt x="40" y="964"/>
                </a:lnTo>
                <a:lnTo>
                  <a:pt x="37" y="963"/>
                </a:lnTo>
                <a:lnTo>
                  <a:pt x="33" y="961"/>
                </a:lnTo>
                <a:lnTo>
                  <a:pt x="30" y="958"/>
                </a:lnTo>
                <a:lnTo>
                  <a:pt x="27" y="954"/>
                </a:lnTo>
                <a:lnTo>
                  <a:pt x="23" y="951"/>
                </a:lnTo>
                <a:lnTo>
                  <a:pt x="21" y="945"/>
                </a:lnTo>
                <a:lnTo>
                  <a:pt x="17" y="939"/>
                </a:lnTo>
                <a:lnTo>
                  <a:pt x="14" y="929"/>
                </a:lnTo>
                <a:lnTo>
                  <a:pt x="12" y="918"/>
                </a:lnTo>
                <a:lnTo>
                  <a:pt x="8" y="907"/>
                </a:lnTo>
                <a:lnTo>
                  <a:pt x="6" y="894"/>
                </a:lnTo>
                <a:lnTo>
                  <a:pt x="5" y="881"/>
                </a:lnTo>
                <a:lnTo>
                  <a:pt x="2" y="868"/>
                </a:lnTo>
                <a:lnTo>
                  <a:pt x="0" y="841"/>
                </a:lnTo>
                <a:lnTo>
                  <a:pt x="0" y="761"/>
                </a:lnTo>
                <a:lnTo>
                  <a:pt x="1" y="759"/>
                </a:lnTo>
                <a:lnTo>
                  <a:pt x="1" y="344"/>
                </a:lnTo>
                <a:lnTo>
                  <a:pt x="516" y="344"/>
                </a:lnTo>
                <a:lnTo>
                  <a:pt x="1031" y="344"/>
                </a:lnTo>
                <a:lnTo>
                  <a:pt x="1042" y="342"/>
                </a:lnTo>
                <a:lnTo>
                  <a:pt x="1054" y="341"/>
                </a:lnTo>
                <a:lnTo>
                  <a:pt x="1064" y="340"/>
                </a:lnTo>
                <a:lnTo>
                  <a:pt x="1076" y="338"/>
                </a:lnTo>
                <a:lnTo>
                  <a:pt x="1086" y="334"/>
                </a:lnTo>
                <a:lnTo>
                  <a:pt x="1095" y="332"/>
                </a:lnTo>
                <a:lnTo>
                  <a:pt x="1106" y="329"/>
                </a:lnTo>
                <a:lnTo>
                  <a:pt x="1114" y="325"/>
                </a:lnTo>
                <a:lnTo>
                  <a:pt x="1119" y="322"/>
                </a:lnTo>
                <a:lnTo>
                  <a:pt x="1123" y="318"/>
                </a:lnTo>
                <a:lnTo>
                  <a:pt x="1127" y="315"/>
                </a:lnTo>
                <a:lnTo>
                  <a:pt x="1130" y="311"/>
                </a:lnTo>
                <a:lnTo>
                  <a:pt x="1133" y="308"/>
                </a:lnTo>
                <a:lnTo>
                  <a:pt x="1134" y="303"/>
                </a:lnTo>
                <a:lnTo>
                  <a:pt x="1136" y="299"/>
                </a:lnTo>
                <a:lnTo>
                  <a:pt x="1137" y="294"/>
                </a:lnTo>
                <a:lnTo>
                  <a:pt x="1137" y="284"/>
                </a:lnTo>
                <a:lnTo>
                  <a:pt x="1136" y="273"/>
                </a:lnTo>
                <a:lnTo>
                  <a:pt x="1134" y="267"/>
                </a:lnTo>
                <a:lnTo>
                  <a:pt x="1132" y="262"/>
                </a:lnTo>
                <a:lnTo>
                  <a:pt x="1127" y="249"/>
                </a:lnTo>
                <a:lnTo>
                  <a:pt x="1123" y="236"/>
                </a:lnTo>
                <a:lnTo>
                  <a:pt x="1116" y="224"/>
                </a:lnTo>
                <a:lnTo>
                  <a:pt x="1102" y="196"/>
                </a:lnTo>
                <a:lnTo>
                  <a:pt x="1088" y="168"/>
                </a:lnTo>
                <a:lnTo>
                  <a:pt x="1082" y="154"/>
                </a:lnTo>
                <a:lnTo>
                  <a:pt x="1076" y="140"/>
                </a:lnTo>
                <a:lnTo>
                  <a:pt x="1071" y="127"/>
                </a:lnTo>
                <a:lnTo>
                  <a:pt x="1067" y="113"/>
                </a:lnTo>
                <a:lnTo>
                  <a:pt x="1066" y="106"/>
                </a:lnTo>
                <a:lnTo>
                  <a:pt x="1065" y="100"/>
                </a:lnTo>
                <a:lnTo>
                  <a:pt x="1065" y="93"/>
                </a:lnTo>
                <a:lnTo>
                  <a:pt x="1064" y="86"/>
                </a:lnTo>
                <a:lnTo>
                  <a:pt x="1065" y="80"/>
                </a:lnTo>
                <a:lnTo>
                  <a:pt x="1065" y="75"/>
                </a:lnTo>
                <a:lnTo>
                  <a:pt x="1067" y="69"/>
                </a:lnTo>
                <a:lnTo>
                  <a:pt x="1069" y="63"/>
                </a:lnTo>
                <a:lnTo>
                  <a:pt x="1072" y="57"/>
                </a:lnTo>
                <a:lnTo>
                  <a:pt x="1074" y="52"/>
                </a:lnTo>
                <a:lnTo>
                  <a:pt x="1079" y="47"/>
                </a:lnTo>
                <a:lnTo>
                  <a:pt x="1084" y="42"/>
                </a:lnTo>
                <a:lnTo>
                  <a:pt x="1088" y="37"/>
                </a:lnTo>
                <a:lnTo>
                  <a:pt x="1094" y="32"/>
                </a:lnTo>
                <a:lnTo>
                  <a:pt x="1101" y="29"/>
                </a:lnTo>
                <a:lnTo>
                  <a:pt x="1109" y="24"/>
                </a:lnTo>
                <a:lnTo>
                  <a:pt x="1117" y="20"/>
                </a:lnTo>
                <a:lnTo>
                  <a:pt x="1126" y="17"/>
                </a:lnTo>
                <a:lnTo>
                  <a:pt x="1137" y="14"/>
                </a:lnTo>
                <a:lnTo>
                  <a:pt x="1147" y="11"/>
                </a:lnTo>
                <a:lnTo>
                  <a:pt x="1172" y="5"/>
                </a:lnTo>
                <a:lnTo>
                  <a:pt x="1201" y="2"/>
                </a:lnTo>
                <a:lnTo>
                  <a:pt x="1235" y="0"/>
                </a:lnTo>
                <a:lnTo>
                  <a:pt x="1253" y="0"/>
                </a:lnTo>
                <a:lnTo>
                  <a:pt x="1273" y="0"/>
                </a:lnTo>
                <a:lnTo>
                  <a:pt x="1292" y="0"/>
                </a:lnTo>
                <a:lnTo>
                  <a:pt x="1311" y="0"/>
                </a:lnTo>
                <a:lnTo>
                  <a:pt x="1328" y="1"/>
                </a:lnTo>
                <a:lnTo>
                  <a:pt x="1344" y="2"/>
                </a:lnTo>
                <a:lnTo>
                  <a:pt x="1372" y="7"/>
                </a:lnTo>
                <a:lnTo>
                  <a:pt x="1385" y="9"/>
                </a:lnTo>
                <a:lnTo>
                  <a:pt x="1396" y="12"/>
                </a:lnTo>
                <a:lnTo>
                  <a:pt x="1407" y="16"/>
                </a:lnTo>
                <a:lnTo>
                  <a:pt x="1416" y="19"/>
                </a:lnTo>
                <a:lnTo>
                  <a:pt x="1425" y="23"/>
                </a:lnTo>
                <a:lnTo>
                  <a:pt x="1433" y="27"/>
                </a:lnTo>
                <a:lnTo>
                  <a:pt x="1440" y="32"/>
                </a:lnTo>
                <a:lnTo>
                  <a:pt x="1442" y="34"/>
                </a:lnTo>
                <a:lnTo>
                  <a:pt x="1446" y="37"/>
                </a:lnTo>
                <a:lnTo>
                  <a:pt x="1451" y="41"/>
                </a:lnTo>
                <a:lnTo>
                  <a:pt x="1455" y="47"/>
                </a:lnTo>
                <a:lnTo>
                  <a:pt x="1460" y="53"/>
                </a:lnTo>
                <a:lnTo>
                  <a:pt x="1462" y="59"/>
                </a:lnTo>
                <a:lnTo>
                  <a:pt x="1466" y="64"/>
                </a:lnTo>
                <a:lnTo>
                  <a:pt x="1467" y="70"/>
                </a:lnTo>
                <a:lnTo>
                  <a:pt x="1468" y="77"/>
                </a:lnTo>
                <a:lnTo>
                  <a:pt x="1469" y="83"/>
                </a:lnTo>
                <a:lnTo>
                  <a:pt x="1469" y="97"/>
                </a:lnTo>
                <a:lnTo>
                  <a:pt x="1468" y="110"/>
                </a:lnTo>
                <a:lnTo>
                  <a:pt x="1464" y="125"/>
                </a:lnTo>
                <a:lnTo>
                  <a:pt x="1460" y="139"/>
                </a:lnTo>
                <a:lnTo>
                  <a:pt x="1454" y="154"/>
                </a:lnTo>
                <a:lnTo>
                  <a:pt x="1434" y="198"/>
                </a:lnTo>
                <a:lnTo>
                  <a:pt x="1429" y="211"/>
                </a:lnTo>
                <a:lnTo>
                  <a:pt x="1424" y="224"/>
                </a:lnTo>
                <a:lnTo>
                  <a:pt x="1419" y="236"/>
                </a:lnTo>
                <a:lnTo>
                  <a:pt x="1415" y="249"/>
                </a:lnTo>
                <a:lnTo>
                  <a:pt x="1411" y="260"/>
                </a:lnTo>
                <a:lnTo>
                  <a:pt x="1410" y="266"/>
                </a:lnTo>
                <a:lnTo>
                  <a:pt x="1409" y="272"/>
                </a:lnTo>
                <a:lnTo>
                  <a:pt x="1408" y="284"/>
                </a:lnTo>
                <a:lnTo>
                  <a:pt x="1409" y="294"/>
                </a:lnTo>
                <a:lnTo>
                  <a:pt x="1410" y="299"/>
                </a:lnTo>
                <a:lnTo>
                  <a:pt x="1411" y="303"/>
                </a:lnTo>
                <a:lnTo>
                  <a:pt x="1414" y="308"/>
                </a:lnTo>
                <a:lnTo>
                  <a:pt x="1416" y="311"/>
                </a:lnTo>
                <a:lnTo>
                  <a:pt x="1419" y="315"/>
                </a:lnTo>
                <a:lnTo>
                  <a:pt x="1423" y="318"/>
                </a:lnTo>
                <a:lnTo>
                  <a:pt x="1427" y="322"/>
                </a:lnTo>
                <a:lnTo>
                  <a:pt x="1433" y="325"/>
                </a:lnTo>
                <a:lnTo>
                  <a:pt x="1442" y="329"/>
                </a:lnTo>
                <a:lnTo>
                  <a:pt x="1453" y="332"/>
                </a:lnTo>
                <a:lnTo>
                  <a:pt x="1463" y="336"/>
                </a:lnTo>
                <a:lnTo>
                  <a:pt x="1474" y="338"/>
                </a:lnTo>
                <a:lnTo>
                  <a:pt x="1485" y="340"/>
                </a:lnTo>
                <a:lnTo>
                  <a:pt x="1496" y="341"/>
                </a:lnTo>
                <a:lnTo>
                  <a:pt x="1517" y="344"/>
                </a:lnTo>
                <a:lnTo>
                  <a:pt x="2015" y="344"/>
                </a:lnTo>
                <a:lnTo>
                  <a:pt x="2512" y="344"/>
                </a:lnTo>
                <a:lnTo>
                  <a:pt x="2512" y="759"/>
                </a:lnTo>
                <a:lnTo>
                  <a:pt x="2512" y="768"/>
                </a:lnTo>
                <a:lnTo>
                  <a:pt x="2511" y="780"/>
                </a:lnTo>
                <a:lnTo>
                  <a:pt x="2511" y="802"/>
                </a:lnTo>
                <a:lnTo>
                  <a:pt x="2511" y="826"/>
                </a:lnTo>
                <a:lnTo>
                  <a:pt x="2512" y="850"/>
                </a:lnTo>
                <a:lnTo>
                  <a:pt x="2516" y="876"/>
                </a:lnTo>
                <a:lnTo>
                  <a:pt x="2517" y="887"/>
                </a:lnTo>
                <a:lnTo>
                  <a:pt x="2519" y="899"/>
                </a:lnTo>
                <a:lnTo>
                  <a:pt x="2524" y="921"/>
                </a:lnTo>
                <a:lnTo>
                  <a:pt x="2526" y="930"/>
                </a:lnTo>
                <a:lnTo>
                  <a:pt x="2530" y="939"/>
                </a:lnTo>
                <a:lnTo>
                  <a:pt x="2532" y="945"/>
                </a:lnTo>
                <a:lnTo>
                  <a:pt x="2535" y="951"/>
                </a:lnTo>
                <a:lnTo>
                  <a:pt x="2538" y="954"/>
                </a:lnTo>
                <a:lnTo>
                  <a:pt x="2541" y="958"/>
                </a:lnTo>
                <a:lnTo>
                  <a:pt x="2545" y="961"/>
                </a:lnTo>
                <a:lnTo>
                  <a:pt x="2548" y="963"/>
                </a:lnTo>
                <a:lnTo>
                  <a:pt x="2553" y="964"/>
                </a:lnTo>
                <a:lnTo>
                  <a:pt x="2557" y="966"/>
                </a:lnTo>
                <a:lnTo>
                  <a:pt x="2561" y="966"/>
                </a:lnTo>
                <a:lnTo>
                  <a:pt x="2565" y="966"/>
                </a:lnTo>
                <a:lnTo>
                  <a:pt x="2576" y="963"/>
                </a:lnTo>
                <a:lnTo>
                  <a:pt x="2586" y="960"/>
                </a:lnTo>
                <a:lnTo>
                  <a:pt x="2596" y="955"/>
                </a:lnTo>
                <a:lnTo>
                  <a:pt x="2608" y="949"/>
                </a:lnTo>
                <a:lnTo>
                  <a:pt x="2620" y="943"/>
                </a:lnTo>
                <a:lnTo>
                  <a:pt x="2644" y="926"/>
                </a:lnTo>
                <a:lnTo>
                  <a:pt x="2668" y="910"/>
                </a:lnTo>
                <a:lnTo>
                  <a:pt x="2681" y="903"/>
                </a:lnTo>
                <a:lnTo>
                  <a:pt x="2693" y="896"/>
                </a:lnTo>
                <a:lnTo>
                  <a:pt x="2705" y="892"/>
                </a:lnTo>
                <a:lnTo>
                  <a:pt x="2718" y="887"/>
                </a:lnTo>
                <a:lnTo>
                  <a:pt x="2729" y="885"/>
                </a:lnTo>
                <a:lnTo>
                  <a:pt x="2741" y="884"/>
                </a:lnTo>
                <a:lnTo>
                  <a:pt x="2745" y="884"/>
                </a:lnTo>
                <a:lnTo>
                  <a:pt x="2751" y="885"/>
                </a:lnTo>
                <a:lnTo>
                  <a:pt x="2756" y="887"/>
                </a:lnTo>
                <a:lnTo>
                  <a:pt x="2761" y="888"/>
                </a:lnTo>
                <a:lnTo>
                  <a:pt x="2766" y="892"/>
                </a:lnTo>
                <a:lnTo>
                  <a:pt x="2771" y="895"/>
                </a:lnTo>
                <a:lnTo>
                  <a:pt x="2775" y="900"/>
                </a:lnTo>
                <a:lnTo>
                  <a:pt x="2780" y="904"/>
                </a:lnTo>
                <a:lnTo>
                  <a:pt x="2785" y="910"/>
                </a:lnTo>
                <a:lnTo>
                  <a:pt x="2788" y="917"/>
                </a:lnTo>
                <a:lnTo>
                  <a:pt x="2793" y="925"/>
                </a:lnTo>
                <a:lnTo>
                  <a:pt x="2796" y="933"/>
                </a:lnTo>
                <a:lnTo>
                  <a:pt x="2800" y="943"/>
                </a:lnTo>
                <a:lnTo>
                  <a:pt x="2802" y="953"/>
                </a:lnTo>
                <a:lnTo>
                  <a:pt x="2805" y="964"/>
                </a:lnTo>
                <a:lnTo>
                  <a:pt x="2808" y="977"/>
                </a:lnTo>
                <a:lnTo>
                  <a:pt x="2810" y="991"/>
                </a:lnTo>
                <a:lnTo>
                  <a:pt x="2812" y="1006"/>
                </a:lnTo>
                <a:lnTo>
                  <a:pt x="2816" y="1038"/>
                </a:lnTo>
                <a:lnTo>
                  <a:pt x="2817" y="1076"/>
                </a:lnTo>
                <a:lnTo>
                  <a:pt x="2818" y="1097"/>
                </a:lnTo>
                <a:lnTo>
                  <a:pt x="2818" y="1119"/>
                </a:lnTo>
                <a:lnTo>
                  <a:pt x="2818" y="1141"/>
                </a:lnTo>
                <a:lnTo>
                  <a:pt x="2817" y="1162"/>
                </a:lnTo>
                <a:lnTo>
                  <a:pt x="2816" y="1181"/>
                </a:lnTo>
                <a:lnTo>
                  <a:pt x="2815" y="1199"/>
                </a:lnTo>
                <a:lnTo>
                  <a:pt x="2813" y="1216"/>
                </a:lnTo>
                <a:lnTo>
                  <a:pt x="2811" y="1231"/>
                </a:lnTo>
                <a:lnTo>
                  <a:pt x="2809" y="1245"/>
                </a:lnTo>
                <a:lnTo>
                  <a:pt x="2806" y="1258"/>
                </a:lnTo>
                <a:lnTo>
                  <a:pt x="2803" y="1270"/>
                </a:lnTo>
                <a:lnTo>
                  <a:pt x="2801" y="1281"/>
                </a:lnTo>
                <a:lnTo>
                  <a:pt x="2796" y="1291"/>
                </a:lnTo>
                <a:lnTo>
                  <a:pt x="2793" y="1299"/>
                </a:lnTo>
                <a:lnTo>
                  <a:pt x="2789" y="1307"/>
                </a:lnTo>
                <a:lnTo>
                  <a:pt x="2785" y="1314"/>
                </a:lnTo>
                <a:lnTo>
                  <a:pt x="2780" y="1320"/>
                </a:lnTo>
                <a:lnTo>
                  <a:pt x="2775" y="1326"/>
                </a:lnTo>
                <a:lnTo>
                  <a:pt x="2771" y="1329"/>
                </a:lnTo>
                <a:lnTo>
                  <a:pt x="2765" y="1333"/>
                </a:lnTo>
                <a:lnTo>
                  <a:pt x="2760" y="1336"/>
                </a:lnTo>
                <a:lnTo>
                  <a:pt x="2755" y="1338"/>
                </a:lnTo>
                <a:lnTo>
                  <a:pt x="2749" y="1339"/>
                </a:lnTo>
                <a:lnTo>
                  <a:pt x="2743" y="1341"/>
                </a:lnTo>
                <a:lnTo>
                  <a:pt x="2731" y="1341"/>
                </a:lnTo>
                <a:lnTo>
                  <a:pt x="2726" y="1339"/>
                </a:lnTo>
                <a:lnTo>
                  <a:pt x="2719" y="1338"/>
                </a:lnTo>
                <a:lnTo>
                  <a:pt x="2713" y="1337"/>
                </a:lnTo>
                <a:lnTo>
                  <a:pt x="2706" y="1335"/>
                </a:lnTo>
                <a:lnTo>
                  <a:pt x="2693" y="1330"/>
                </a:lnTo>
                <a:lnTo>
                  <a:pt x="2681" y="1323"/>
                </a:lnTo>
                <a:lnTo>
                  <a:pt x="2662" y="1313"/>
                </a:lnTo>
                <a:lnTo>
                  <a:pt x="2641" y="1301"/>
                </a:lnTo>
                <a:lnTo>
                  <a:pt x="2620" y="1289"/>
                </a:lnTo>
                <a:lnTo>
                  <a:pt x="2608" y="1284"/>
                </a:lnTo>
                <a:lnTo>
                  <a:pt x="2596" y="1279"/>
                </a:lnTo>
                <a:lnTo>
                  <a:pt x="2586" y="1275"/>
                </a:lnTo>
                <a:lnTo>
                  <a:pt x="2576" y="1273"/>
                </a:lnTo>
                <a:lnTo>
                  <a:pt x="2571" y="1271"/>
                </a:lnTo>
                <a:lnTo>
                  <a:pt x="2566" y="1271"/>
                </a:lnTo>
                <a:lnTo>
                  <a:pt x="2557" y="1273"/>
                </a:lnTo>
                <a:lnTo>
                  <a:pt x="2553" y="1274"/>
                </a:lnTo>
                <a:lnTo>
                  <a:pt x="2549" y="1275"/>
                </a:lnTo>
                <a:lnTo>
                  <a:pt x="2545" y="1277"/>
                </a:lnTo>
                <a:lnTo>
                  <a:pt x="2541" y="1281"/>
                </a:lnTo>
                <a:lnTo>
                  <a:pt x="2538" y="1284"/>
                </a:lnTo>
                <a:lnTo>
                  <a:pt x="2535" y="1289"/>
                </a:lnTo>
                <a:lnTo>
                  <a:pt x="2532" y="1293"/>
                </a:lnTo>
                <a:lnTo>
                  <a:pt x="2530" y="1300"/>
                </a:lnTo>
                <a:lnTo>
                  <a:pt x="2525" y="1313"/>
                </a:lnTo>
                <a:lnTo>
                  <a:pt x="2524" y="1319"/>
                </a:lnTo>
                <a:lnTo>
                  <a:pt x="2521" y="1326"/>
                </a:lnTo>
                <a:lnTo>
                  <a:pt x="2519" y="1341"/>
                </a:lnTo>
                <a:lnTo>
                  <a:pt x="2516" y="1356"/>
                </a:lnTo>
                <a:lnTo>
                  <a:pt x="2515" y="1371"/>
                </a:lnTo>
                <a:lnTo>
                  <a:pt x="2513" y="1386"/>
                </a:lnTo>
                <a:lnTo>
                  <a:pt x="2512" y="1401"/>
                </a:lnTo>
                <a:lnTo>
                  <a:pt x="2511" y="1414"/>
                </a:lnTo>
                <a:lnTo>
                  <a:pt x="2511" y="1440"/>
                </a:lnTo>
                <a:lnTo>
                  <a:pt x="2511" y="1461"/>
                </a:lnTo>
                <a:lnTo>
                  <a:pt x="2512" y="1480"/>
                </a:lnTo>
                <a:lnTo>
                  <a:pt x="2512" y="1916"/>
                </a:lnTo>
                <a:lnTo>
                  <a:pt x="2512" y="2004"/>
                </a:lnTo>
                <a:lnTo>
                  <a:pt x="2512" y="2005"/>
                </a:lnTo>
                <a:lnTo>
                  <a:pt x="2460" y="2005"/>
                </a:lnTo>
                <a:lnTo>
                  <a:pt x="1592" y="2005"/>
                </a:lnTo>
                <a:lnTo>
                  <a:pt x="1576" y="2007"/>
                </a:lnTo>
                <a:lnTo>
                  <a:pt x="1558" y="2007"/>
                </a:lnTo>
                <a:lnTo>
                  <a:pt x="1535" y="2007"/>
                </a:lnTo>
                <a:lnTo>
                  <a:pt x="1509" y="2004"/>
                </a:lnTo>
                <a:lnTo>
                  <a:pt x="1496" y="2003"/>
                </a:lnTo>
                <a:lnTo>
                  <a:pt x="1483" y="2001"/>
                </a:lnTo>
                <a:lnTo>
                  <a:pt x="1469" y="1998"/>
                </a:lnTo>
                <a:lnTo>
                  <a:pt x="1463" y="1997"/>
                </a:lnTo>
                <a:lnTo>
                  <a:pt x="1456" y="1995"/>
                </a:lnTo>
                <a:lnTo>
                  <a:pt x="1445" y="1991"/>
                </a:lnTo>
                <a:lnTo>
                  <a:pt x="1433" y="1986"/>
                </a:lnTo>
                <a:lnTo>
                  <a:pt x="1429" y="1983"/>
                </a:lnTo>
                <a:lnTo>
                  <a:pt x="1424" y="1980"/>
                </a:lnTo>
                <a:lnTo>
                  <a:pt x="1421" y="1976"/>
                </a:lnTo>
                <a:lnTo>
                  <a:pt x="1417" y="1973"/>
                </a:lnTo>
                <a:lnTo>
                  <a:pt x="1415" y="1970"/>
                </a:lnTo>
                <a:lnTo>
                  <a:pt x="1412" y="1965"/>
                </a:lnTo>
                <a:lnTo>
                  <a:pt x="1411" y="1960"/>
                </a:lnTo>
                <a:lnTo>
                  <a:pt x="1410" y="1956"/>
                </a:lnTo>
                <a:lnTo>
                  <a:pt x="1410" y="1950"/>
                </a:lnTo>
                <a:lnTo>
                  <a:pt x="1409" y="1945"/>
                </a:lnTo>
                <a:lnTo>
                  <a:pt x="1410" y="1934"/>
                </a:lnTo>
                <a:lnTo>
                  <a:pt x="1411" y="1928"/>
                </a:lnTo>
                <a:lnTo>
                  <a:pt x="1412" y="1922"/>
                </a:lnTo>
                <a:lnTo>
                  <a:pt x="1415" y="1911"/>
                </a:lnTo>
                <a:lnTo>
                  <a:pt x="1419" y="1899"/>
                </a:lnTo>
                <a:lnTo>
                  <a:pt x="1423" y="1888"/>
                </a:lnTo>
                <a:lnTo>
                  <a:pt x="1433" y="1865"/>
                </a:lnTo>
                <a:lnTo>
                  <a:pt x="1444" y="1840"/>
                </a:lnTo>
                <a:lnTo>
                  <a:pt x="1454" y="1816"/>
                </a:lnTo>
                <a:lnTo>
                  <a:pt x="1460" y="1802"/>
                </a:lnTo>
                <a:lnTo>
                  <a:pt x="1464" y="1788"/>
                </a:lnTo>
                <a:lnTo>
                  <a:pt x="1468" y="1775"/>
                </a:lnTo>
                <a:lnTo>
                  <a:pt x="1469" y="1762"/>
                </a:lnTo>
                <a:lnTo>
                  <a:pt x="1470" y="1755"/>
                </a:lnTo>
                <a:lnTo>
                  <a:pt x="1470" y="1748"/>
                </a:lnTo>
                <a:lnTo>
                  <a:pt x="1469" y="1742"/>
                </a:lnTo>
                <a:lnTo>
                  <a:pt x="1468" y="1736"/>
                </a:lnTo>
                <a:lnTo>
                  <a:pt x="1467" y="1731"/>
                </a:lnTo>
                <a:lnTo>
                  <a:pt x="1464" y="1725"/>
                </a:lnTo>
                <a:lnTo>
                  <a:pt x="1462" y="1719"/>
                </a:lnTo>
                <a:lnTo>
                  <a:pt x="1460" y="1713"/>
                </a:lnTo>
                <a:lnTo>
                  <a:pt x="1456" y="1709"/>
                </a:lnTo>
                <a:lnTo>
                  <a:pt x="1452" y="1703"/>
                </a:lnTo>
                <a:lnTo>
                  <a:pt x="1446" y="1698"/>
                </a:lnTo>
                <a:lnTo>
                  <a:pt x="1441" y="1694"/>
                </a:lnTo>
                <a:lnTo>
                  <a:pt x="1434" y="1690"/>
                </a:lnTo>
                <a:lnTo>
                  <a:pt x="1427" y="1686"/>
                </a:lnTo>
                <a:lnTo>
                  <a:pt x="1419" y="1682"/>
                </a:lnTo>
                <a:lnTo>
                  <a:pt x="1411" y="1679"/>
                </a:lnTo>
                <a:lnTo>
                  <a:pt x="1401" y="1675"/>
                </a:lnTo>
                <a:lnTo>
                  <a:pt x="1391" y="1672"/>
                </a:lnTo>
                <a:lnTo>
                  <a:pt x="1367" y="1667"/>
                </a:lnTo>
                <a:lnTo>
                  <a:pt x="1340" y="1664"/>
                </a:lnTo>
                <a:lnTo>
                  <a:pt x="1309" y="1661"/>
                </a:lnTo>
                <a:lnTo>
                  <a:pt x="1291" y="1660"/>
                </a:lnTo>
                <a:lnTo>
                  <a:pt x="1273" y="1660"/>
                </a:lnTo>
                <a:lnTo>
                  <a:pt x="1253" y="1660"/>
                </a:lnTo>
                <a:lnTo>
                  <a:pt x="1235" y="1661"/>
                </a:lnTo>
                <a:lnTo>
                  <a:pt x="1217" y="1663"/>
                </a:lnTo>
                <a:lnTo>
                  <a:pt x="1201" y="1664"/>
                </a:lnTo>
                <a:lnTo>
                  <a:pt x="1186" y="1665"/>
                </a:lnTo>
                <a:lnTo>
                  <a:pt x="1172" y="1667"/>
                </a:lnTo>
                <a:lnTo>
                  <a:pt x="1147" y="1672"/>
                </a:lnTo>
                <a:lnTo>
                  <a:pt x="1137" y="1675"/>
                </a:lnTo>
                <a:lnTo>
                  <a:pt x="1126" y="1679"/>
                </a:lnTo>
                <a:lnTo>
                  <a:pt x="1117" y="1682"/>
                </a:lnTo>
                <a:lnTo>
                  <a:pt x="1108" y="1686"/>
                </a:lnTo>
                <a:lnTo>
                  <a:pt x="1101" y="1690"/>
                </a:lnTo>
                <a:lnTo>
                  <a:pt x="1094" y="1694"/>
                </a:lnTo>
                <a:lnTo>
                  <a:pt x="1088" y="1698"/>
                </a:lnTo>
                <a:lnTo>
                  <a:pt x="1082" y="1703"/>
                </a:lnTo>
                <a:lnTo>
                  <a:pt x="1078" y="1709"/>
                </a:lnTo>
                <a:lnTo>
                  <a:pt x="1074" y="1713"/>
                </a:lnTo>
                <a:lnTo>
                  <a:pt x="1071" y="1719"/>
                </a:lnTo>
                <a:lnTo>
                  <a:pt x="1069" y="1725"/>
                </a:lnTo>
                <a:lnTo>
                  <a:pt x="1065" y="1736"/>
                </a:lnTo>
                <a:lnTo>
                  <a:pt x="1064" y="1742"/>
                </a:lnTo>
                <a:lnTo>
                  <a:pt x="1064" y="1748"/>
                </a:lnTo>
                <a:lnTo>
                  <a:pt x="1064" y="1762"/>
                </a:lnTo>
                <a:lnTo>
                  <a:pt x="1067" y="1775"/>
                </a:lnTo>
                <a:lnTo>
                  <a:pt x="1071" y="1788"/>
                </a:lnTo>
                <a:lnTo>
                  <a:pt x="1076" y="1802"/>
                </a:lnTo>
                <a:lnTo>
                  <a:pt x="1081" y="1816"/>
                </a:lnTo>
                <a:lnTo>
                  <a:pt x="1088" y="1830"/>
                </a:lnTo>
                <a:lnTo>
                  <a:pt x="1102" y="1858"/>
                </a:lnTo>
                <a:lnTo>
                  <a:pt x="1116" y="1885"/>
                </a:lnTo>
                <a:lnTo>
                  <a:pt x="1122" y="1898"/>
                </a:lnTo>
                <a:lnTo>
                  <a:pt x="1127" y="1911"/>
                </a:lnTo>
                <a:lnTo>
                  <a:pt x="1132" y="1923"/>
                </a:lnTo>
                <a:lnTo>
                  <a:pt x="1134" y="1935"/>
                </a:lnTo>
                <a:lnTo>
                  <a:pt x="1137" y="1945"/>
                </a:lnTo>
                <a:lnTo>
                  <a:pt x="1137" y="1951"/>
                </a:lnTo>
                <a:lnTo>
                  <a:pt x="1137" y="1956"/>
                </a:lnTo>
                <a:lnTo>
                  <a:pt x="1136" y="1960"/>
                </a:lnTo>
                <a:lnTo>
                  <a:pt x="1134" y="1965"/>
                </a:lnTo>
                <a:lnTo>
                  <a:pt x="1132" y="1970"/>
                </a:lnTo>
                <a:lnTo>
                  <a:pt x="1130" y="1973"/>
                </a:lnTo>
                <a:lnTo>
                  <a:pt x="1126" y="1976"/>
                </a:lnTo>
                <a:lnTo>
                  <a:pt x="1123" y="1980"/>
                </a:lnTo>
                <a:lnTo>
                  <a:pt x="1118" y="1983"/>
                </a:lnTo>
                <a:lnTo>
                  <a:pt x="1114" y="1986"/>
                </a:lnTo>
                <a:lnTo>
                  <a:pt x="1102" y="1991"/>
                </a:lnTo>
                <a:lnTo>
                  <a:pt x="1091" y="1995"/>
                </a:lnTo>
                <a:lnTo>
                  <a:pt x="1078" y="1998"/>
                </a:lnTo>
                <a:lnTo>
                  <a:pt x="1064" y="2001"/>
                </a:lnTo>
                <a:lnTo>
                  <a:pt x="1037" y="2004"/>
                </a:lnTo>
                <a:lnTo>
                  <a:pt x="1012" y="2007"/>
                </a:lnTo>
                <a:lnTo>
                  <a:pt x="1000" y="2007"/>
                </a:lnTo>
                <a:lnTo>
                  <a:pt x="989" y="2007"/>
                </a:lnTo>
                <a:lnTo>
                  <a:pt x="970" y="2007"/>
                </a:lnTo>
                <a:lnTo>
                  <a:pt x="953" y="2005"/>
                </a:lnTo>
                <a:close/>
              </a:path>
            </a:pathLst>
          </a:custGeom>
          <a:solidFill>
            <a:srgbClr val="C1C7D0"/>
          </a:solidFill>
          <a:ln w="6350" cmpd="sng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800" u="sng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Freeform 12"/>
          <p:cNvSpPr>
            <a:spLocks/>
          </p:cNvSpPr>
          <p:nvPr>
            <p:custDataLst>
              <p:tags r:id="rId16"/>
            </p:custDataLst>
          </p:nvPr>
        </p:nvSpPr>
        <p:spPr bwMode="gray">
          <a:xfrm>
            <a:off x="2116970" y="2372519"/>
            <a:ext cx="1266825" cy="706437"/>
          </a:xfrm>
          <a:custGeom>
            <a:avLst/>
            <a:gdLst>
              <a:gd name="T0" fmla="*/ 4831 w 5117"/>
              <a:gd name="T1" fmla="*/ 947 h 2352"/>
              <a:gd name="T2" fmla="*/ 4885 w 5117"/>
              <a:gd name="T3" fmla="*/ 962 h 2352"/>
              <a:gd name="T4" fmla="*/ 5039 w 5117"/>
              <a:gd name="T5" fmla="*/ 885 h 2352"/>
              <a:gd name="T6" fmla="*/ 5091 w 5117"/>
              <a:gd name="T7" fmla="*/ 927 h 2352"/>
              <a:gd name="T8" fmla="*/ 5117 w 5117"/>
              <a:gd name="T9" fmla="*/ 1121 h 2352"/>
              <a:gd name="T10" fmla="*/ 5096 w 5117"/>
              <a:gd name="T11" fmla="*/ 1293 h 2352"/>
              <a:gd name="T12" fmla="*/ 5043 w 5117"/>
              <a:gd name="T13" fmla="*/ 1342 h 2352"/>
              <a:gd name="T14" fmla="*/ 4907 w 5117"/>
              <a:gd name="T15" fmla="*/ 1286 h 2352"/>
              <a:gd name="T16" fmla="*/ 4837 w 5117"/>
              <a:gd name="T17" fmla="*/ 1286 h 2352"/>
              <a:gd name="T18" fmla="*/ 4812 w 5117"/>
              <a:gd name="T19" fmla="*/ 2007 h 2352"/>
              <a:gd name="T20" fmla="*/ 3799 w 5117"/>
              <a:gd name="T21" fmla="*/ 2029 h 2352"/>
              <a:gd name="T22" fmla="*/ 3786 w 5117"/>
              <a:gd name="T23" fmla="*/ 2090 h 2352"/>
              <a:gd name="T24" fmla="*/ 3853 w 5117"/>
              <a:gd name="T25" fmla="*/ 2252 h 2352"/>
              <a:gd name="T26" fmla="*/ 3830 w 5117"/>
              <a:gd name="T27" fmla="*/ 2314 h 2352"/>
              <a:gd name="T28" fmla="*/ 3665 w 5117"/>
              <a:gd name="T29" fmla="*/ 2352 h 2352"/>
              <a:gd name="T30" fmla="*/ 3493 w 5117"/>
              <a:gd name="T31" fmla="*/ 2328 h 2352"/>
              <a:gd name="T32" fmla="*/ 3450 w 5117"/>
              <a:gd name="T33" fmla="*/ 2275 h 2352"/>
              <a:gd name="T34" fmla="*/ 3503 w 5117"/>
              <a:gd name="T35" fmla="*/ 2103 h 2352"/>
              <a:gd name="T36" fmla="*/ 3495 w 5117"/>
              <a:gd name="T37" fmla="*/ 2032 h 2352"/>
              <a:gd name="T38" fmla="*/ 2413 w 5117"/>
              <a:gd name="T39" fmla="*/ 2007 h 2352"/>
              <a:gd name="T40" fmla="*/ 1410 w 5117"/>
              <a:gd name="T41" fmla="*/ 1969 h 2352"/>
              <a:gd name="T42" fmla="*/ 1448 w 5117"/>
              <a:gd name="T43" fmla="*/ 1831 h 2352"/>
              <a:gd name="T44" fmla="*/ 1461 w 5117"/>
              <a:gd name="T45" fmla="*/ 1721 h 2352"/>
              <a:gd name="T46" fmla="*/ 1389 w 5117"/>
              <a:gd name="T47" fmla="*/ 1674 h 2352"/>
              <a:gd name="T48" fmla="*/ 1170 w 5117"/>
              <a:gd name="T49" fmla="*/ 1669 h 2352"/>
              <a:gd name="T50" fmla="*/ 1072 w 5117"/>
              <a:gd name="T51" fmla="*/ 1715 h 2352"/>
              <a:gd name="T52" fmla="*/ 1086 w 5117"/>
              <a:gd name="T53" fmla="*/ 1832 h 2352"/>
              <a:gd name="T54" fmla="*/ 1132 w 5117"/>
              <a:gd name="T55" fmla="*/ 1967 h 2352"/>
              <a:gd name="T56" fmla="*/ 1059 w 5117"/>
              <a:gd name="T57" fmla="*/ 2004 h 2352"/>
              <a:gd name="T58" fmla="*/ 6 w 5117"/>
              <a:gd name="T59" fmla="*/ 1349 h 2352"/>
              <a:gd name="T60" fmla="*/ 40 w 5117"/>
              <a:gd name="T61" fmla="*/ 1275 h 2352"/>
              <a:gd name="T62" fmla="*/ 168 w 5117"/>
              <a:gd name="T63" fmla="*/ 1325 h 2352"/>
              <a:gd name="T64" fmla="*/ 258 w 5117"/>
              <a:gd name="T65" fmla="*/ 1331 h 2352"/>
              <a:gd name="T66" fmla="*/ 297 w 5117"/>
              <a:gd name="T67" fmla="*/ 1247 h 2352"/>
              <a:gd name="T68" fmla="*/ 293 w 5117"/>
              <a:gd name="T69" fmla="*/ 966 h 2352"/>
              <a:gd name="T70" fmla="*/ 254 w 5117"/>
              <a:gd name="T71" fmla="*/ 893 h 2352"/>
              <a:gd name="T72" fmla="*/ 168 w 5117"/>
              <a:gd name="T73" fmla="*/ 905 h 2352"/>
              <a:gd name="T74" fmla="*/ 40 w 5117"/>
              <a:gd name="T75" fmla="*/ 966 h 2352"/>
              <a:gd name="T76" fmla="*/ 6 w 5117"/>
              <a:gd name="T77" fmla="*/ 896 h 2352"/>
              <a:gd name="T78" fmla="*/ 1013 w 5117"/>
              <a:gd name="T79" fmla="*/ 347 h 2352"/>
              <a:gd name="T80" fmla="*/ 1126 w 5117"/>
              <a:gd name="T81" fmla="*/ 316 h 2352"/>
              <a:gd name="T82" fmla="*/ 1122 w 5117"/>
              <a:gd name="T83" fmla="*/ 238 h 2352"/>
              <a:gd name="T84" fmla="*/ 1064 w 5117"/>
              <a:gd name="T85" fmla="*/ 88 h 2352"/>
              <a:gd name="T86" fmla="*/ 1101 w 5117"/>
              <a:gd name="T87" fmla="*/ 30 h 2352"/>
              <a:gd name="T88" fmla="*/ 1292 w 5117"/>
              <a:gd name="T89" fmla="*/ 1 h 2352"/>
              <a:gd name="T90" fmla="*/ 1439 w 5117"/>
              <a:gd name="T91" fmla="*/ 34 h 2352"/>
              <a:gd name="T92" fmla="*/ 1469 w 5117"/>
              <a:gd name="T93" fmla="*/ 98 h 2352"/>
              <a:gd name="T94" fmla="*/ 1409 w 5117"/>
              <a:gd name="T95" fmla="*/ 268 h 2352"/>
              <a:gd name="T96" fmla="*/ 1432 w 5117"/>
              <a:gd name="T97" fmla="*/ 326 h 2352"/>
              <a:gd name="T98" fmla="*/ 1592 w 5117"/>
              <a:gd name="T99" fmla="*/ 345 h 2352"/>
              <a:gd name="T100" fmla="*/ 3486 w 5117"/>
              <a:gd name="T101" fmla="*/ 365 h 2352"/>
              <a:gd name="T102" fmla="*/ 3505 w 5117"/>
              <a:gd name="T103" fmla="*/ 434 h 2352"/>
              <a:gd name="T104" fmla="*/ 3450 w 5117"/>
              <a:gd name="T105" fmla="*/ 608 h 2352"/>
              <a:gd name="T106" fmla="*/ 3492 w 5117"/>
              <a:gd name="T107" fmla="*/ 665 h 2352"/>
              <a:gd name="T108" fmla="*/ 3685 w 5117"/>
              <a:gd name="T109" fmla="*/ 689 h 2352"/>
              <a:gd name="T110" fmla="*/ 3825 w 5117"/>
              <a:gd name="T111" fmla="*/ 657 h 2352"/>
              <a:gd name="T112" fmla="*/ 3853 w 5117"/>
              <a:gd name="T113" fmla="*/ 576 h 2352"/>
              <a:gd name="T114" fmla="*/ 3783 w 5117"/>
              <a:gd name="T115" fmla="*/ 405 h 2352"/>
              <a:gd name="T116" fmla="*/ 3817 w 5117"/>
              <a:gd name="T117" fmla="*/ 360 h 23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5117" h="2352">
                <a:moveTo>
                  <a:pt x="4811" y="345"/>
                </a:moveTo>
                <a:lnTo>
                  <a:pt x="4811" y="846"/>
                </a:lnTo>
                <a:lnTo>
                  <a:pt x="4813" y="872"/>
                </a:lnTo>
                <a:lnTo>
                  <a:pt x="4814" y="878"/>
                </a:lnTo>
                <a:lnTo>
                  <a:pt x="4816" y="884"/>
                </a:lnTo>
                <a:lnTo>
                  <a:pt x="4817" y="897"/>
                </a:lnTo>
                <a:lnTo>
                  <a:pt x="4819" y="908"/>
                </a:lnTo>
                <a:lnTo>
                  <a:pt x="4822" y="920"/>
                </a:lnTo>
                <a:lnTo>
                  <a:pt x="4825" y="930"/>
                </a:lnTo>
                <a:lnTo>
                  <a:pt x="4828" y="941"/>
                </a:lnTo>
                <a:lnTo>
                  <a:pt x="4831" y="947"/>
                </a:lnTo>
                <a:lnTo>
                  <a:pt x="4834" y="951"/>
                </a:lnTo>
                <a:lnTo>
                  <a:pt x="4837" y="956"/>
                </a:lnTo>
                <a:lnTo>
                  <a:pt x="4840" y="959"/>
                </a:lnTo>
                <a:lnTo>
                  <a:pt x="4843" y="963"/>
                </a:lnTo>
                <a:lnTo>
                  <a:pt x="4848" y="965"/>
                </a:lnTo>
                <a:lnTo>
                  <a:pt x="4851" y="966"/>
                </a:lnTo>
                <a:lnTo>
                  <a:pt x="4856" y="967"/>
                </a:lnTo>
                <a:lnTo>
                  <a:pt x="4861" y="967"/>
                </a:lnTo>
                <a:lnTo>
                  <a:pt x="4865" y="967"/>
                </a:lnTo>
                <a:lnTo>
                  <a:pt x="4874" y="965"/>
                </a:lnTo>
                <a:lnTo>
                  <a:pt x="4885" y="962"/>
                </a:lnTo>
                <a:lnTo>
                  <a:pt x="4895" y="957"/>
                </a:lnTo>
                <a:lnTo>
                  <a:pt x="4907" y="951"/>
                </a:lnTo>
                <a:lnTo>
                  <a:pt x="4918" y="943"/>
                </a:lnTo>
                <a:lnTo>
                  <a:pt x="4942" y="928"/>
                </a:lnTo>
                <a:lnTo>
                  <a:pt x="4968" y="912"/>
                </a:lnTo>
                <a:lnTo>
                  <a:pt x="4979" y="905"/>
                </a:lnTo>
                <a:lnTo>
                  <a:pt x="4992" y="898"/>
                </a:lnTo>
                <a:lnTo>
                  <a:pt x="5005" y="892"/>
                </a:lnTo>
                <a:lnTo>
                  <a:pt x="5016" y="889"/>
                </a:lnTo>
                <a:lnTo>
                  <a:pt x="5028" y="887"/>
                </a:lnTo>
                <a:lnTo>
                  <a:pt x="5039" y="885"/>
                </a:lnTo>
                <a:lnTo>
                  <a:pt x="5045" y="885"/>
                </a:lnTo>
                <a:lnTo>
                  <a:pt x="5050" y="887"/>
                </a:lnTo>
                <a:lnTo>
                  <a:pt x="5056" y="888"/>
                </a:lnTo>
                <a:lnTo>
                  <a:pt x="5060" y="890"/>
                </a:lnTo>
                <a:lnTo>
                  <a:pt x="5065" y="893"/>
                </a:lnTo>
                <a:lnTo>
                  <a:pt x="5071" y="897"/>
                </a:lnTo>
                <a:lnTo>
                  <a:pt x="5075" y="902"/>
                </a:lnTo>
                <a:lnTo>
                  <a:pt x="5079" y="906"/>
                </a:lnTo>
                <a:lnTo>
                  <a:pt x="5083" y="912"/>
                </a:lnTo>
                <a:lnTo>
                  <a:pt x="5088" y="919"/>
                </a:lnTo>
                <a:lnTo>
                  <a:pt x="5091" y="927"/>
                </a:lnTo>
                <a:lnTo>
                  <a:pt x="5095" y="935"/>
                </a:lnTo>
                <a:lnTo>
                  <a:pt x="5098" y="944"/>
                </a:lnTo>
                <a:lnTo>
                  <a:pt x="5102" y="955"/>
                </a:lnTo>
                <a:lnTo>
                  <a:pt x="5104" y="966"/>
                </a:lnTo>
                <a:lnTo>
                  <a:pt x="5106" y="979"/>
                </a:lnTo>
                <a:lnTo>
                  <a:pt x="5109" y="993"/>
                </a:lnTo>
                <a:lnTo>
                  <a:pt x="5111" y="1008"/>
                </a:lnTo>
                <a:lnTo>
                  <a:pt x="5114" y="1040"/>
                </a:lnTo>
                <a:lnTo>
                  <a:pt x="5117" y="1078"/>
                </a:lnTo>
                <a:lnTo>
                  <a:pt x="5117" y="1099"/>
                </a:lnTo>
                <a:lnTo>
                  <a:pt x="5117" y="1121"/>
                </a:lnTo>
                <a:lnTo>
                  <a:pt x="5117" y="1143"/>
                </a:lnTo>
                <a:lnTo>
                  <a:pt x="5116" y="1164"/>
                </a:lnTo>
                <a:lnTo>
                  <a:pt x="5116" y="1183"/>
                </a:lnTo>
                <a:lnTo>
                  <a:pt x="5114" y="1200"/>
                </a:lnTo>
                <a:lnTo>
                  <a:pt x="5112" y="1218"/>
                </a:lnTo>
                <a:lnTo>
                  <a:pt x="5110" y="1233"/>
                </a:lnTo>
                <a:lnTo>
                  <a:pt x="5108" y="1247"/>
                </a:lnTo>
                <a:lnTo>
                  <a:pt x="5105" y="1259"/>
                </a:lnTo>
                <a:lnTo>
                  <a:pt x="5103" y="1272"/>
                </a:lnTo>
                <a:lnTo>
                  <a:pt x="5099" y="1282"/>
                </a:lnTo>
                <a:lnTo>
                  <a:pt x="5096" y="1293"/>
                </a:lnTo>
                <a:lnTo>
                  <a:pt x="5093" y="1301"/>
                </a:lnTo>
                <a:lnTo>
                  <a:pt x="5088" y="1309"/>
                </a:lnTo>
                <a:lnTo>
                  <a:pt x="5083" y="1316"/>
                </a:lnTo>
                <a:lnTo>
                  <a:pt x="5080" y="1322"/>
                </a:lnTo>
                <a:lnTo>
                  <a:pt x="5074" y="1327"/>
                </a:lnTo>
                <a:lnTo>
                  <a:pt x="5069" y="1331"/>
                </a:lnTo>
                <a:lnTo>
                  <a:pt x="5065" y="1334"/>
                </a:lnTo>
                <a:lnTo>
                  <a:pt x="5059" y="1338"/>
                </a:lnTo>
                <a:lnTo>
                  <a:pt x="5053" y="1340"/>
                </a:lnTo>
                <a:lnTo>
                  <a:pt x="5049" y="1341"/>
                </a:lnTo>
                <a:lnTo>
                  <a:pt x="5043" y="1342"/>
                </a:lnTo>
                <a:lnTo>
                  <a:pt x="5030" y="1342"/>
                </a:lnTo>
                <a:lnTo>
                  <a:pt x="5024" y="1341"/>
                </a:lnTo>
                <a:lnTo>
                  <a:pt x="5019" y="1340"/>
                </a:lnTo>
                <a:lnTo>
                  <a:pt x="5012" y="1339"/>
                </a:lnTo>
                <a:lnTo>
                  <a:pt x="5006" y="1337"/>
                </a:lnTo>
                <a:lnTo>
                  <a:pt x="4992" y="1332"/>
                </a:lnTo>
                <a:lnTo>
                  <a:pt x="4979" y="1325"/>
                </a:lnTo>
                <a:lnTo>
                  <a:pt x="4961" y="1315"/>
                </a:lnTo>
                <a:lnTo>
                  <a:pt x="4940" y="1303"/>
                </a:lnTo>
                <a:lnTo>
                  <a:pt x="4918" y="1290"/>
                </a:lnTo>
                <a:lnTo>
                  <a:pt x="4907" y="1286"/>
                </a:lnTo>
                <a:lnTo>
                  <a:pt x="4896" y="1281"/>
                </a:lnTo>
                <a:lnTo>
                  <a:pt x="4885" y="1277"/>
                </a:lnTo>
                <a:lnTo>
                  <a:pt x="4874" y="1274"/>
                </a:lnTo>
                <a:lnTo>
                  <a:pt x="4870" y="1273"/>
                </a:lnTo>
                <a:lnTo>
                  <a:pt x="4865" y="1273"/>
                </a:lnTo>
                <a:lnTo>
                  <a:pt x="4856" y="1274"/>
                </a:lnTo>
                <a:lnTo>
                  <a:pt x="4851" y="1275"/>
                </a:lnTo>
                <a:lnTo>
                  <a:pt x="4848" y="1277"/>
                </a:lnTo>
                <a:lnTo>
                  <a:pt x="4844" y="1279"/>
                </a:lnTo>
                <a:lnTo>
                  <a:pt x="4840" y="1282"/>
                </a:lnTo>
                <a:lnTo>
                  <a:pt x="4837" y="1286"/>
                </a:lnTo>
                <a:lnTo>
                  <a:pt x="4834" y="1290"/>
                </a:lnTo>
                <a:lnTo>
                  <a:pt x="4831" y="1295"/>
                </a:lnTo>
                <a:lnTo>
                  <a:pt x="4828" y="1302"/>
                </a:lnTo>
                <a:lnTo>
                  <a:pt x="4825" y="1312"/>
                </a:lnTo>
                <a:lnTo>
                  <a:pt x="4821" y="1324"/>
                </a:lnTo>
                <a:lnTo>
                  <a:pt x="4819" y="1335"/>
                </a:lnTo>
                <a:lnTo>
                  <a:pt x="4817" y="1348"/>
                </a:lnTo>
                <a:lnTo>
                  <a:pt x="4814" y="1361"/>
                </a:lnTo>
                <a:lnTo>
                  <a:pt x="4813" y="1374"/>
                </a:lnTo>
                <a:lnTo>
                  <a:pt x="4811" y="1398"/>
                </a:lnTo>
                <a:lnTo>
                  <a:pt x="4812" y="2007"/>
                </a:lnTo>
                <a:lnTo>
                  <a:pt x="3965" y="2007"/>
                </a:lnTo>
                <a:lnTo>
                  <a:pt x="3889" y="2007"/>
                </a:lnTo>
                <a:lnTo>
                  <a:pt x="3877" y="2008"/>
                </a:lnTo>
                <a:lnTo>
                  <a:pt x="3866" y="2009"/>
                </a:lnTo>
                <a:lnTo>
                  <a:pt x="3854" y="2012"/>
                </a:lnTo>
                <a:lnTo>
                  <a:pt x="3844" y="2014"/>
                </a:lnTo>
                <a:lnTo>
                  <a:pt x="3834" y="2016"/>
                </a:lnTo>
                <a:lnTo>
                  <a:pt x="3823" y="2020"/>
                </a:lnTo>
                <a:lnTo>
                  <a:pt x="3814" y="2022"/>
                </a:lnTo>
                <a:lnTo>
                  <a:pt x="3805" y="2027"/>
                </a:lnTo>
                <a:lnTo>
                  <a:pt x="3799" y="2029"/>
                </a:lnTo>
                <a:lnTo>
                  <a:pt x="3795" y="2032"/>
                </a:lnTo>
                <a:lnTo>
                  <a:pt x="3791" y="2036"/>
                </a:lnTo>
                <a:lnTo>
                  <a:pt x="3789" y="2039"/>
                </a:lnTo>
                <a:lnTo>
                  <a:pt x="3785" y="2044"/>
                </a:lnTo>
                <a:lnTo>
                  <a:pt x="3784" y="2047"/>
                </a:lnTo>
                <a:lnTo>
                  <a:pt x="3783" y="2052"/>
                </a:lnTo>
                <a:lnTo>
                  <a:pt x="3782" y="2057"/>
                </a:lnTo>
                <a:lnTo>
                  <a:pt x="3782" y="2067"/>
                </a:lnTo>
                <a:lnTo>
                  <a:pt x="3783" y="2079"/>
                </a:lnTo>
                <a:lnTo>
                  <a:pt x="3784" y="2084"/>
                </a:lnTo>
                <a:lnTo>
                  <a:pt x="3786" y="2090"/>
                </a:lnTo>
                <a:lnTo>
                  <a:pt x="3791" y="2102"/>
                </a:lnTo>
                <a:lnTo>
                  <a:pt x="3795" y="2114"/>
                </a:lnTo>
                <a:lnTo>
                  <a:pt x="3802" y="2128"/>
                </a:lnTo>
                <a:lnTo>
                  <a:pt x="3816" y="2155"/>
                </a:lnTo>
                <a:lnTo>
                  <a:pt x="3830" y="2184"/>
                </a:lnTo>
                <a:lnTo>
                  <a:pt x="3836" y="2198"/>
                </a:lnTo>
                <a:lnTo>
                  <a:pt x="3843" y="2211"/>
                </a:lnTo>
                <a:lnTo>
                  <a:pt x="3847" y="2225"/>
                </a:lnTo>
                <a:lnTo>
                  <a:pt x="3851" y="2239"/>
                </a:lnTo>
                <a:lnTo>
                  <a:pt x="3852" y="2245"/>
                </a:lnTo>
                <a:lnTo>
                  <a:pt x="3853" y="2252"/>
                </a:lnTo>
                <a:lnTo>
                  <a:pt x="3853" y="2258"/>
                </a:lnTo>
                <a:lnTo>
                  <a:pt x="3854" y="2264"/>
                </a:lnTo>
                <a:lnTo>
                  <a:pt x="3853" y="2270"/>
                </a:lnTo>
                <a:lnTo>
                  <a:pt x="3853" y="2277"/>
                </a:lnTo>
                <a:lnTo>
                  <a:pt x="3851" y="2283"/>
                </a:lnTo>
                <a:lnTo>
                  <a:pt x="3850" y="2289"/>
                </a:lnTo>
                <a:lnTo>
                  <a:pt x="3846" y="2293"/>
                </a:lnTo>
                <a:lnTo>
                  <a:pt x="3844" y="2299"/>
                </a:lnTo>
                <a:lnTo>
                  <a:pt x="3839" y="2305"/>
                </a:lnTo>
                <a:lnTo>
                  <a:pt x="3835" y="2309"/>
                </a:lnTo>
                <a:lnTo>
                  <a:pt x="3830" y="2314"/>
                </a:lnTo>
                <a:lnTo>
                  <a:pt x="3824" y="2319"/>
                </a:lnTo>
                <a:lnTo>
                  <a:pt x="3817" y="2323"/>
                </a:lnTo>
                <a:lnTo>
                  <a:pt x="3809" y="2327"/>
                </a:lnTo>
                <a:lnTo>
                  <a:pt x="3801" y="2330"/>
                </a:lnTo>
                <a:lnTo>
                  <a:pt x="3792" y="2335"/>
                </a:lnTo>
                <a:lnTo>
                  <a:pt x="3782" y="2337"/>
                </a:lnTo>
                <a:lnTo>
                  <a:pt x="3771" y="2341"/>
                </a:lnTo>
                <a:lnTo>
                  <a:pt x="3746" y="2345"/>
                </a:lnTo>
                <a:lnTo>
                  <a:pt x="3717" y="2349"/>
                </a:lnTo>
                <a:lnTo>
                  <a:pt x="3683" y="2351"/>
                </a:lnTo>
                <a:lnTo>
                  <a:pt x="3665" y="2352"/>
                </a:lnTo>
                <a:lnTo>
                  <a:pt x="3644" y="2352"/>
                </a:lnTo>
                <a:lnTo>
                  <a:pt x="3626" y="2352"/>
                </a:lnTo>
                <a:lnTo>
                  <a:pt x="3607" y="2351"/>
                </a:lnTo>
                <a:lnTo>
                  <a:pt x="3590" y="2350"/>
                </a:lnTo>
                <a:lnTo>
                  <a:pt x="3574" y="2349"/>
                </a:lnTo>
                <a:lnTo>
                  <a:pt x="3546" y="2344"/>
                </a:lnTo>
                <a:lnTo>
                  <a:pt x="3533" y="2342"/>
                </a:lnTo>
                <a:lnTo>
                  <a:pt x="3522" y="2339"/>
                </a:lnTo>
                <a:lnTo>
                  <a:pt x="3512" y="2336"/>
                </a:lnTo>
                <a:lnTo>
                  <a:pt x="3502" y="2333"/>
                </a:lnTo>
                <a:lnTo>
                  <a:pt x="3493" y="2328"/>
                </a:lnTo>
                <a:lnTo>
                  <a:pt x="3485" y="2324"/>
                </a:lnTo>
                <a:lnTo>
                  <a:pt x="3478" y="2320"/>
                </a:lnTo>
                <a:lnTo>
                  <a:pt x="3476" y="2318"/>
                </a:lnTo>
                <a:lnTo>
                  <a:pt x="3472" y="2314"/>
                </a:lnTo>
                <a:lnTo>
                  <a:pt x="3468" y="2309"/>
                </a:lnTo>
                <a:lnTo>
                  <a:pt x="3463" y="2304"/>
                </a:lnTo>
                <a:lnTo>
                  <a:pt x="3458" y="2299"/>
                </a:lnTo>
                <a:lnTo>
                  <a:pt x="3455" y="2293"/>
                </a:lnTo>
                <a:lnTo>
                  <a:pt x="3453" y="2288"/>
                </a:lnTo>
                <a:lnTo>
                  <a:pt x="3452" y="2281"/>
                </a:lnTo>
                <a:lnTo>
                  <a:pt x="3450" y="2275"/>
                </a:lnTo>
                <a:lnTo>
                  <a:pt x="3449" y="2268"/>
                </a:lnTo>
                <a:lnTo>
                  <a:pt x="3449" y="2254"/>
                </a:lnTo>
                <a:lnTo>
                  <a:pt x="3450" y="2240"/>
                </a:lnTo>
                <a:lnTo>
                  <a:pt x="3454" y="2226"/>
                </a:lnTo>
                <a:lnTo>
                  <a:pt x="3458" y="2211"/>
                </a:lnTo>
                <a:lnTo>
                  <a:pt x="3464" y="2196"/>
                </a:lnTo>
                <a:lnTo>
                  <a:pt x="3484" y="2153"/>
                </a:lnTo>
                <a:lnTo>
                  <a:pt x="3490" y="2140"/>
                </a:lnTo>
                <a:lnTo>
                  <a:pt x="3494" y="2128"/>
                </a:lnTo>
                <a:lnTo>
                  <a:pt x="3499" y="2116"/>
                </a:lnTo>
                <a:lnTo>
                  <a:pt x="3503" y="2103"/>
                </a:lnTo>
                <a:lnTo>
                  <a:pt x="3507" y="2090"/>
                </a:lnTo>
                <a:lnTo>
                  <a:pt x="3508" y="2084"/>
                </a:lnTo>
                <a:lnTo>
                  <a:pt x="3509" y="2079"/>
                </a:lnTo>
                <a:lnTo>
                  <a:pt x="3510" y="2068"/>
                </a:lnTo>
                <a:lnTo>
                  <a:pt x="3509" y="2058"/>
                </a:lnTo>
                <a:lnTo>
                  <a:pt x="3508" y="2053"/>
                </a:lnTo>
                <a:lnTo>
                  <a:pt x="3507" y="2049"/>
                </a:lnTo>
                <a:lnTo>
                  <a:pt x="3505" y="2044"/>
                </a:lnTo>
                <a:lnTo>
                  <a:pt x="3502" y="2039"/>
                </a:lnTo>
                <a:lnTo>
                  <a:pt x="3499" y="2036"/>
                </a:lnTo>
                <a:lnTo>
                  <a:pt x="3495" y="2032"/>
                </a:lnTo>
                <a:lnTo>
                  <a:pt x="3491" y="2029"/>
                </a:lnTo>
                <a:lnTo>
                  <a:pt x="3485" y="2027"/>
                </a:lnTo>
                <a:lnTo>
                  <a:pt x="3476" y="2022"/>
                </a:lnTo>
                <a:lnTo>
                  <a:pt x="3465" y="2019"/>
                </a:lnTo>
                <a:lnTo>
                  <a:pt x="3455" y="2015"/>
                </a:lnTo>
                <a:lnTo>
                  <a:pt x="3443" y="2013"/>
                </a:lnTo>
                <a:lnTo>
                  <a:pt x="3433" y="2011"/>
                </a:lnTo>
                <a:lnTo>
                  <a:pt x="3422" y="2009"/>
                </a:lnTo>
                <a:lnTo>
                  <a:pt x="3398" y="2007"/>
                </a:lnTo>
                <a:lnTo>
                  <a:pt x="3325" y="2007"/>
                </a:lnTo>
                <a:lnTo>
                  <a:pt x="2413" y="2007"/>
                </a:lnTo>
                <a:lnTo>
                  <a:pt x="1496" y="2006"/>
                </a:lnTo>
                <a:lnTo>
                  <a:pt x="1478" y="2002"/>
                </a:lnTo>
                <a:lnTo>
                  <a:pt x="1462" y="1999"/>
                </a:lnTo>
                <a:lnTo>
                  <a:pt x="1454" y="1997"/>
                </a:lnTo>
                <a:lnTo>
                  <a:pt x="1446" y="1994"/>
                </a:lnTo>
                <a:lnTo>
                  <a:pt x="1438" y="1991"/>
                </a:lnTo>
                <a:lnTo>
                  <a:pt x="1431" y="1989"/>
                </a:lnTo>
                <a:lnTo>
                  <a:pt x="1423" y="1984"/>
                </a:lnTo>
                <a:lnTo>
                  <a:pt x="1417" y="1978"/>
                </a:lnTo>
                <a:lnTo>
                  <a:pt x="1412" y="1972"/>
                </a:lnTo>
                <a:lnTo>
                  <a:pt x="1410" y="1969"/>
                </a:lnTo>
                <a:lnTo>
                  <a:pt x="1409" y="1966"/>
                </a:lnTo>
                <a:lnTo>
                  <a:pt x="1408" y="1959"/>
                </a:lnTo>
                <a:lnTo>
                  <a:pt x="1407" y="1952"/>
                </a:lnTo>
                <a:lnTo>
                  <a:pt x="1407" y="1944"/>
                </a:lnTo>
                <a:lnTo>
                  <a:pt x="1408" y="1936"/>
                </a:lnTo>
                <a:lnTo>
                  <a:pt x="1410" y="1927"/>
                </a:lnTo>
                <a:lnTo>
                  <a:pt x="1412" y="1918"/>
                </a:lnTo>
                <a:lnTo>
                  <a:pt x="1421" y="1900"/>
                </a:lnTo>
                <a:lnTo>
                  <a:pt x="1429" y="1878"/>
                </a:lnTo>
                <a:lnTo>
                  <a:pt x="1438" y="1855"/>
                </a:lnTo>
                <a:lnTo>
                  <a:pt x="1448" y="1831"/>
                </a:lnTo>
                <a:lnTo>
                  <a:pt x="1459" y="1804"/>
                </a:lnTo>
                <a:lnTo>
                  <a:pt x="1462" y="1790"/>
                </a:lnTo>
                <a:lnTo>
                  <a:pt x="1466" y="1776"/>
                </a:lnTo>
                <a:lnTo>
                  <a:pt x="1468" y="1762"/>
                </a:lnTo>
                <a:lnTo>
                  <a:pt x="1468" y="1757"/>
                </a:lnTo>
                <a:lnTo>
                  <a:pt x="1468" y="1750"/>
                </a:lnTo>
                <a:lnTo>
                  <a:pt x="1468" y="1744"/>
                </a:lnTo>
                <a:lnTo>
                  <a:pt x="1467" y="1738"/>
                </a:lnTo>
                <a:lnTo>
                  <a:pt x="1466" y="1732"/>
                </a:lnTo>
                <a:lnTo>
                  <a:pt x="1463" y="1727"/>
                </a:lnTo>
                <a:lnTo>
                  <a:pt x="1461" y="1721"/>
                </a:lnTo>
                <a:lnTo>
                  <a:pt x="1457" y="1715"/>
                </a:lnTo>
                <a:lnTo>
                  <a:pt x="1454" y="1711"/>
                </a:lnTo>
                <a:lnTo>
                  <a:pt x="1449" y="1705"/>
                </a:lnTo>
                <a:lnTo>
                  <a:pt x="1445" y="1700"/>
                </a:lnTo>
                <a:lnTo>
                  <a:pt x="1439" y="1696"/>
                </a:lnTo>
                <a:lnTo>
                  <a:pt x="1432" y="1691"/>
                </a:lnTo>
                <a:lnTo>
                  <a:pt x="1425" y="1687"/>
                </a:lnTo>
                <a:lnTo>
                  <a:pt x="1417" y="1684"/>
                </a:lnTo>
                <a:lnTo>
                  <a:pt x="1409" y="1681"/>
                </a:lnTo>
                <a:lnTo>
                  <a:pt x="1400" y="1677"/>
                </a:lnTo>
                <a:lnTo>
                  <a:pt x="1389" y="1674"/>
                </a:lnTo>
                <a:lnTo>
                  <a:pt x="1365" y="1669"/>
                </a:lnTo>
                <a:lnTo>
                  <a:pt x="1339" y="1666"/>
                </a:lnTo>
                <a:lnTo>
                  <a:pt x="1307" y="1663"/>
                </a:lnTo>
                <a:lnTo>
                  <a:pt x="1290" y="1662"/>
                </a:lnTo>
                <a:lnTo>
                  <a:pt x="1272" y="1662"/>
                </a:lnTo>
                <a:lnTo>
                  <a:pt x="1252" y="1662"/>
                </a:lnTo>
                <a:lnTo>
                  <a:pt x="1234" y="1663"/>
                </a:lnTo>
                <a:lnTo>
                  <a:pt x="1216" y="1664"/>
                </a:lnTo>
                <a:lnTo>
                  <a:pt x="1200" y="1666"/>
                </a:lnTo>
                <a:lnTo>
                  <a:pt x="1185" y="1667"/>
                </a:lnTo>
                <a:lnTo>
                  <a:pt x="1170" y="1669"/>
                </a:lnTo>
                <a:lnTo>
                  <a:pt x="1146" y="1674"/>
                </a:lnTo>
                <a:lnTo>
                  <a:pt x="1134" y="1677"/>
                </a:lnTo>
                <a:lnTo>
                  <a:pt x="1124" y="1681"/>
                </a:lnTo>
                <a:lnTo>
                  <a:pt x="1115" y="1684"/>
                </a:lnTo>
                <a:lnTo>
                  <a:pt x="1107" y="1687"/>
                </a:lnTo>
                <a:lnTo>
                  <a:pt x="1099" y="1691"/>
                </a:lnTo>
                <a:lnTo>
                  <a:pt x="1092" y="1696"/>
                </a:lnTo>
                <a:lnTo>
                  <a:pt x="1086" y="1700"/>
                </a:lnTo>
                <a:lnTo>
                  <a:pt x="1081" y="1705"/>
                </a:lnTo>
                <a:lnTo>
                  <a:pt x="1077" y="1711"/>
                </a:lnTo>
                <a:lnTo>
                  <a:pt x="1072" y="1715"/>
                </a:lnTo>
                <a:lnTo>
                  <a:pt x="1070" y="1721"/>
                </a:lnTo>
                <a:lnTo>
                  <a:pt x="1066" y="1727"/>
                </a:lnTo>
                <a:lnTo>
                  <a:pt x="1063" y="1738"/>
                </a:lnTo>
                <a:lnTo>
                  <a:pt x="1063" y="1744"/>
                </a:lnTo>
                <a:lnTo>
                  <a:pt x="1062" y="1750"/>
                </a:lnTo>
                <a:lnTo>
                  <a:pt x="1063" y="1762"/>
                </a:lnTo>
                <a:lnTo>
                  <a:pt x="1065" y="1776"/>
                </a:lnTo>
                <a:lnTo>
                  <a:pt x="1069" y="1790"/>
                </a:lnTo>
                <a:lnTo>
                  <a:pt x="1073" y="1804"/>
                </a:lnTo>
                <a:lnTo>
                  <a:pt x="1079" y="1818"/>
                </a:lnTo>
                <a:lnTo>
                  <a:pt x="1086" y="1832"/>
                </a:lnTo>
                <a:lnTo>
                  <a:pt x="1100" y="1859"/>
                </a:lnTo>
                <a:lnTo>
                  <a:pt x="1114" y="1887"/>
                </a:lnTo>
                <a:lnTo>
                  <a:pt x="1121" y="1900"/>
                </a:lnTo>
                <a:lnTo>
                  <a:pt x="1125" y="1912"/>
                </a:lnTo>
                <a:lnTo>
                  <a:pt x="1130" y="1925"/>
                </a:lnTo>
                <a:lnTo>
                  <a:pt x="1133" y="1937"/>
                </a:lnTo>
                <a:lnTo>
                  <a:pt x="1134" y="1947"/>
                </a:lnTo>
                <a:lnTo>
                  <a:pt x="1134" y="1953"/>
                </a:lnTo>
                <a:lnTo>
                  <a:pt x="1134" y="1957"/>
                </a:lnTo>
                <a:lnTo>
                  <a:pt x="1133" y="1962"/>
                </a:lnTo>
                <a:lnTo>
                  <a:pt x="1132" y="1967"/>
                </a:lnTo>
                <a:lnTo>
                  <a:pt x="1131" y="1971"/>
                </a:lnTo>
                <a:lnTo>
                  <a:pt x="1127" y="1975"/>
                </a:lnTo>
                <a:lnTo>
                  <a:pt x="1125" y="1978"/>
                </a:lnTo>
                <a:lnTo>
                  <a:pt x="1121" y="1982"/>
                </a:lnTo>
                <a:lnTo>
                  <a:pt x="1117" y="1985"/>
                </a:lnTo>
                <a:lnTo>
                  <a:pt x="1111" y="1987"/>
                </a:lnTo>
                <a:lnTo>
                  <a:pt x="1102" y="1992"/>
                </a:lnTo>
                <a:lnTo>
                  <a:pt x="1092" y="1996"/>
                </a:lnTo>
                <a:lnTo>
                  <a:pt x="1081" y="1999"/>
                </a:lnTo>
                <a:lnTo>
                  <a:pt x="1071" y="2001"/>
                </a:lnTo>
                <a:lnTo>
                  <a:pt x="1059" y="2004"/>
                </a:lnTo>
                <a:lnTo>
                  <a:pt x="1048" y="2005"/>
                </a:lnTo>
                <a:lnTo>
                  <a:pt x="1026" y="2007"/>
                </a:lnTo>
                <a:lnTo>
                  <a:pt x="952" y="2007"/>
                </a:lnTo>
                <a:lnTo>
                  <a:pt x="475" y="2007"/>
                </a:lnTo>
                <a:lnTo>
                  <a:pt x="0" y="2007"/>
                </a:lnTo>
                <a:lnTo>
                  <a:pt x="0" y="1589"/>
                </a:lnTo>
                <a:lnTo>
                  <a:pt x="0" y="1482"/>
                </a:lnTo>
                <a:lnTo>
                  <a:pt x="0" y="1479"/>
                </a:lnTo>
                <a:lnTo>
                  <a:pt x="0" y="1401"/>
                </a:lnTo>
                <a:lnTo>
                  <a:pt x="2" y="1376"/>
                </a:lnTo>
                <a:lnTo>
                  <a:pt x="6" y="1349"/>
                </a:lnTo>
                <a:lnTo>
                  <a:pt x="10" y="1324"/>
                </a:lnTo>
                <a:lnTo>
                  <a:pt x="14" y="1312"/>
                </a:lnTo>
                <a:lnTo>
                  <a:pt x="17" y="1301"/>
                </a:lnTo>
                <a:lnTo>
                  <a:pt x="20" y="1295"/>
                </a:lnTo>
                <a:lnTo>
                  <a:pt x="23" y="1290"/>
                </a:lnTo>
                <a:lnTo>
                  <a:pt x="24" y="1288"/>
                </a:lnTo>
                <a:lnTo>
                  <a:pt x="25" y="1286"/>
                </a:lnTo>
                <a:lnTo>
                  <a:pt x="29" y="1282"/>
                </a:lnTo>
                <a:lnTo>
                  <a:pt x="32" y="1279"/>
                </a:lnTo>
                <a:lnTo>
                  <a:pt x="37" y="1277"/>
                </a:lnTo>
                <a:lnTo>
                  <a:pt x="40" y="1275"/>
                </a:lnTo>
                <a:lnTo>
                  <a:pt x="45" y="1274"/>
                </a:lnTo>
                <a:lnTo>
                  <a:pt x="54" y="1273"/>
                </a:lnTo>
                <a:lnTo>
                  <a:pt x="59" y="1273"/>
                </a:lnTo>
                <a:lnTo>
                  <a:pt x="63" y="1274"/>
                </a:lnTo>
                <a:lnTo>
                  <a:pt x="69" y="1275"/>
                </a:lnTo>
                <a:lnTo>
                  <a:pt x="74" y="1277"/>
                </a:lnTo>
                <a:lnTo>
                  <a:pt x="85" y="1281"/>
                </a:lnTo>
                <a:lnTo>
                  <a:pt x="96" y="1286"/>
                </a:lnTo>
                <a:lnTo>
                  <a:pt x="107" y="1290"/>
                </a:lnTo>
                <a:lnTo>
                  <a:pt x="129" y="1302"/>
                </a:lnTo>
                <a:lnTo>
                  <a:pt x="168" y="1325"/>
                </a:lnTo>
                <a:lnTo>
                  <a:pt x="181" y="1332"/>
                </a:lnTo>
                <a:lnTo>
                  <a:pt x="195" y="1337"/>
                </a:lnTo>
                <a:lnTo>
                  <a:pt x="208" y="1340"/>
                </a:lnTo>
                <a:lnTo>
                  <a:pt x="213" y="1341"/>
                </a:lnTo>
                <a:lnTo>
                  <a:pt x="219" y="1342"/>
                </a:lnTo>
                <a:lnTo>
                  <a:pt x="232" y="1342"/>
                </a:lnTo>
                <a:lnTo>
                  <a:pt x="238" y="1341"/>
                </a:lnTo>
                <a:lnTo>
                  <a:pt x="242" y="1340"/>
                </a:lnTo>
                <a:lnTo>
                  <a:pt x="248" y="1338"/>
                </a:lnTo>
                <a:lnTo>
                  <a:pt x="254" y="1334"/>
                </a:lnTo>
                <a:lnTo>
                  <a:pt x="258" y="1331"/>
                </a:lnTo>
                <a:lnTo>
                  <a:pt x="263" y="1326"/>
                </a:lnTo>
                <a:lnTo>
                  <a:pt x="265" y="1324"/>
                </a:lnTo>
                <a:lnTo>
                  <a:pt x="268" y="1322"/>
                </a:lnTo>
                <a:lnTo>
                  <a:pt x="272" y="1316"/>
                </a:lnTo>
                <a:lnTo>
                  <a:pt x="277" y="1309"/>
                </a:lnTo>
                <a:lnTo>
                  <a:pt x="280" y="1301"/>
                </a:lnTo>
                <a:lnTo>
                  <a:pt x="285" y="1292"/>
                </a:lnTo>
                <a:lnTo>
                  <a:pt x="288" y="1282"/>
                </a:lnTo>
                <a:lnTo>
                  <a:pt x="292" y="1272"/>
                </a:lnTo>
                <a:lnTo>
                  <a:pt x="294" y="1259"/>
                </a:lnTo>
                <a:lnTo>
                  <a:pt x="297" y="1247"/>
                </a:lnTo>
                <a:lnTo>
                  <a:pt x="299" y="1233"/>
                </a:lnTo>
                <a:lnTo>
                  <a:pt x="302" y="1200"/>
                </a:lnTo>
                <a:lnTo>
                  <a:pt x="305" y="1164"/>
                </a:lnTo>
                <a:lnTo>
                  <a:pt x="306" y="1143"/>
                </a:lnTo>
                <a:lnTo>
                  <a:pt x="306" y="1121"/>
                </a:lnTo>
                <a:lnTo>
                  <a:pt x="305" y="1078"/>
                </a:lnTo>
                <a:lnTo>
                  <a:pt x="303" y="1040"/>
                </a:lnTo>
                <a:lnTo>
                  <a:pt x="300" y="1008"/>
                </a:lnTo>
                <a:lnTo>
                  <a:pt x="298" y="993"/>
                </a:lnTo>
                <a:lnTo>
                  <a:pt x="295" y="979"/>
                </a:lnTo>
                <a:lnTo>
                  <a:pt x="293" y="966"/>
                </a:lnTo>
                <a:lnTo>
                  <a:pt x="290" y="955"/>
                </a:lnTo>
                <a:lnTo>
                  <a:pt x="287" y="944"/>
                </a:lnTo>
                <a:lnTo>
                  <a:pt x="284" y="935"/>
                </a:lnTo>
                <a:lnTo>
                  <a:pt x="280" y="927"/>
                </a:lnTo>
                <a:lnTo>
                  <a:pt x="276" y="919"/>
                </a:lnTo>
                <a:lnTo>
                  <a:pt x="272" y="912"/>
                </a:lnTo>
                <a:lnTo>
                  <a:pt x="268" y="906"/>
                </a:lnTo>
                <a:lnTo>
                  <a:pt x="263" y="902"/>
                </a:lnTo>
                <a:lnTo>
                  <a:pt x="260" y="897"/>
                </a:lnTo>
                <a:lnTo>
                  <a:pt x="256" y="895"/>
                </a:lnTo>
                <a:lnTo>
                  <a:pt x="254" y="893"/>
                </a:lnTo>
                <a:lnTo>
                  <a:pt x="249" y="890"/>
                </a:lnTo>
                <a:lnTo>
                  <a:pt x="245" y="888"/>
                </a:lnTo>
                <a:lnTo>
                  <a:pt x="239" y="887"/>
                </a:lnTo>
                <a:lnTo>
                  <a:pt x="234" y="885"/>
                </a:lnTo>
                <a:lnTo>
                  <a:pt x="228" y="885"/>
                </a:lnTo>
                <a:lnTo>
                  <a:pt x="217" y="885"/>
                </a:lnTo>
                <a:lnTo>
                  <a:pt x="205" y="889"/>
                </a:lnTo>
                <a:lnTo>
                  <a:pt x="200" y="890"/>
                </a:lnTo>
                <a:lnTo>
                  <a:pt x="194" y="892"/>
                </a:lnTo>
                <a:lnTo>
                  <a:pt x="181" y="898"/>
                </a:lnTo>
                <a:lnTo>
                  <a:pt x="168" y="905"/>
                </a:lnTo>
                <a:lnTo>
                  <a:pt x="156" y="912"/>
                </a:lnTo>
                <a:lnTo>
                  <a:pt x="132" y="928"/>
                </a:lnTo>
                <a:lnTo>
                  <a:pt x="107" y="943"/>
                </a:lnTo>
                <a:lnTo>
                  <a:pt x="96" y="950"/>
                </a:lnTo>
                <a:lnTo>
                  <a:pt x="84" y="957"/>
                </a:lnTo>
                <a:lnTo>
                  <a:pt x="74" y="962"/>
                </a:lnTo>
                <a:lnTo>
                  <a:pt x="63" y="965"/>
                </a:lnTo>
                <a:lnTo>
                  <a:pt x="53" y="967"/>
                </a:lnTo>
                <a:lnTo>
                  <a:pt x="50" y="967"/>
                </a:lnTo>
                <a:lnTo>
                  <a:pt x="45" y="967"/>
                </a:lnTo>
                <a:lnTo>
                  <a:pt x="40" y="966"/>
                </a:lnTo>
                <a:lnTo>
                  <a:pt x="37" y="965"/>
                </a:lnTo>
                <a:lnTo>
                  <a:pt x="32" y="963"/>
                </a:lnTo>
                <a:lnTo>
                  <a:pt x="29" y="959"/>
                </a:lnTo>
                <a:lnTo>
                  <a:pt x="25" y="956"/>
                </a:lnTo>
                <a:lnTo>
                  <a:pt x="23" y="951"/>
                </a:lnTo>
                <a:lnTo>
                  <a:pt x="20" y="947"/>
                </a:lnTo>
                <a:lnTo>
                  <a:pt x="17" y="941"/>
                </a:lnTo>
                <a:lnTo>
                  <a:pt x="14" y="930"/>
                </a:lnTo>
                <a:lnTo>
                  <a:pt x="10" y="920"/>
                </a:lnTo>
                <a:lnTo>
                  <a:pt x="8" y="907"/>
                </a:lnTo>
                <a:lnTo>
                  <a:pt x="6" y="896"/>
                </a:lnTo>
                <a:lnTo>
                  <a:pt x="3" y="883"/>
                </a:lnTo>
                <a:lnTo>
                  <a:pt x="2" y="869"/>
                </a:lnTo>
                <a:lnTo>
                  <a:pt x="0" y="843"/>
                </a:lnTo>
                <a:lnTo>
                  <a:pt x="0" y="763"/>
                </a:lnTo>
                <a:lnTo>
                  <a:pt x="0" y="761"/>
                </a:lnTo>
                <a:lnTo>
                  <a:pt x="0" y="345"/>
                </a:lnTo>
                <a:lnTo>
                  <a:pt x="477" y="345"/>
                </a:lnTo>
                <a:lnTo>
                  <a:pt x="953" y="345"/>
                </a:lnTo>
                <a:lnTo>
                  <a:pt x="972" y="347"/>
                </a:lnTo>
                <a:lnTo>
                  <a:pt x="991" y="348"/>
                </a:lnTo>
                <a:lnTo>
                  <a:pt x="1013" y="347"/>
                </a:lnTo>
                <a:lnTo>
                  <a:pt x="1035" y="345"/>
                </a:lnTo>
                <a:lnTo>
                  <a:pt x="1056" y="342"/>
                </a:lnTo>
                <a:lnTo>
                  <a:pt x="1066" y="341"/>
                </a:lnTo>
                <a:lnTo>
                  <a:pt x="1077" y="338"/>
                </a:lnTo>
                <a:lnTo>
                  <a:pt x="1087" y="336"/>
                </a:lnTo>
                <a:lnTo>
                  <a:pt x="1096" y="333"/>
                </a:lnTo>
                <a:lnTo>
                  <a:pt x="1104" y="330"/>
                </a:lnTo>
                <a:lnTo>
                  <a:pt x="1114" y="326"/>
                </a:lnTo>
                <a:lnTo>
                  <a:pt x="1118" y="323"/>
                </a:lnTo>
                <a:lnTo>
                  <a:pt x="1123" y="320"/>
                </a:lnTo>
                <a:lnTo>
                  <a:pt x="1126" y="316"/>
                </a:lnTo>
                <a:lnTo>
                  <a:pt x="1130" y="313"/>
                </a:lnTo>
                <a:lnTo>
                  <a:pt x="1132" y="310"/>
                </a:lnTo>
                <a:lnTo>
                  <a:pt x="1134" y="305"/>
                </a:lnTo>
                <a:lnTo>
                  <a:pt x="1136" y="300"/>
                </a:lnTo>
                <a:lnTo>
                  <a:pt x="1137" y="296"/>
                </a:lnTo>
                <a:lnTo>
                  <a:pt x="1137" y="285"/>
                </a:lnTo>
                <a:lnTo>
                  <a:pt x="1134" y="275"/>
                </a:lnTo>
                <a:lnTo>
                  <a:pt x="1133" y="269"/>
                </a:lnTo>
                <a:lnTo>
                  <a:pt x="1132" y="263"/>
                </a:lnTo>
                <a:lnTo>
                  <a:pt x="1127" y="251"/>
                </a:lnTo>
                <a:lnTo>
                  <a:pt x="1122" y="238"/>
                </a:lnTo>
                <a:lnTo>
                  <a:pt x="1116" y="225"/>
                </a:lnTo>
                <a:lnTo>
                  <a:pt x="1102" y="198"/>
                </a:lnTo>
                <a:lnTo>
                  <a:pt x="1088" y="170"/>
                </a:lnTo>
                <a:lnTo>
                  <a:pt x="1081" y="156"/>
                </a:lnTo>
                <a:lnTo>
                  <a:pt x="1076" y="141"/>
                </a:lnTo>
                <a:lnTo>
                  <a:pt x="1071" y="127"/>
                </a:lnTo>
                <a:lnTo>
                  <a:pt x="1067" y="115"/>
                </a:lnTo>
                <a:lnTo>
                  <a:pt x="1065" y="108"/>
                </a:lnTo>
                <a:lnTo>
                  <a:pt x="1065" y="101"/>
                </a:lnTo>
                <a:lnTo>
                  <a:pt x="1064" y="95"/>
                </a:lnTo>
                <a:lnTo>
                  <a:pt x="1064" y="88"/>
                </a:lnTo>
                <a:lnTo>
                  <a:pt x="1064" y="82"/>
                </a:lnTo>
                <a:lnTo>
                  <a:pt x="1065" y="76"/>
                </a:lnTo>
                <a:lnTo>
                  <a:pt x="1066" y="71"/>
                </a:lnTo>
                <a:lnTo>
                  <a:pt x="1069" y="65"/>
                </a:lnTo>
                <a:lnTo>
                  <a:pt x="1071" y="59"/>
                </a:lnTo>
                <a:lnTo>
                  <a:pt x="1074" y="53"/>
                </a:lnTo>
                <a:lnTo>
                  <a:pt x="1078" y="49"/>
                </a:lnTo>
                <a:lnTo>
                  <a:pt x="1082" y="43"/>
                </a:lnTo>
                <a:lnTo>
                  <a:pt x="1088" y="38"/>
                </a:lnTo>
                <a:lnTo>
                  <a:pt x="1094" y="34"/>
                </a:lnTo>
                <a:lnTo>
                  <a:pt x="1101" y="30"/>
                </a:lnTo>
                <a:lnTo>
                  <a:pt x="1108" y="26"/>
                </a:lnTo>
                <a:lnTo>
                  <a:pt x="1116" y="22"/>
                </a:lnTo>
                <a:lnTo>
                  <a:pt x="1125" y="19"/>
                </a:lnTo>
                <a:lnTo>
                  <a:pt x="1136" y="15"/>
                </a:lnTo>
                <a:lnTo>
                  <a:pt x="1147" y="12"/>
                </a:lnTo>
                <a:lnTo>
                  <a:pt x="1172" y="7"/>
                </a:lnTo>
                <a:lnTo>
                  <a:pt x="1201" y="4"/>
                </a:lnTo>
                <a:lnTo>
                  <a:pt x="1235" y="1"/>
                </a:lnTo>
                <a:lnTo>
                  <a:pt x="1253" y="1"/>
                </a:lnTo>
                <a:lnTo>
                  <a:pt x="1273" y="0"/>
                </a:lnTo>
                <a:lnTo>
                  <a:pt x="1292" y="1"/>
                </a:lnTo>
                <a:lnTo>
                  <a:pt x="1311" y="1"/>
                </a:lnTo>
                <a:lnTo>
                  <a:pt x="1327" y="3"/>
                </a:lnTo>
                <a:lnTo>
                  <a:pt x="1343" y="4"/>
                </a:lnTo>
                <a:lnTo>
                  <a:pt x="1372" y="8"/>
                </a:lnTo>
                <a:lnTo>
                  <a:pt x="1384" y="11"/>
                </a:lnTo>
                <a:lnTo>
                  <a:pt x="1395" y="14"/>
                </a:lnTo>
                <a:lnTo>
                  <a:pt x="1407" y="18"/>
                </a:lnTo>
                <a:lnTo>
                  <a:pt x="1416" y="21"/>
                </a:lnTo>
                <a:lnTo>
                  <a:pt x="1424" y="25"/>
                </a:lnTo>
                <a:lnTo>
                  <a:pt x="1432" y="29"/>
                </a:lnTo>
                <a:lnTo>
                  <a:pt x="1439" y="34"/>
                </a:lnTo>
                <a:lnTo>
                  <a:pt x="1442" y="36"/>
                </a:lnTo>
                <a:lnTo>
                  <a:pt x="1445" y="38"/>
                </a:lnTo>
                <a:lnTo>
                  <a:pt x="1451" y="43"/>
                </a:lnTo>
                <a:lnTo>
                  <a:pt x="1455" y="49"/>
                </a:lnTo>
                <a:lnTo>
                  <a:pt x="1459" y="55"/>
                </a:lnTo>
                <a:lnTo>
                  <a:pt x="1462" y="60"/>
                </a:lnTo>
                <a:lnTo>
                  <a:pt x="1464" y="66"/>
                </a:lnTo>
                <a:lnTo>
                  <a:pt x="1467" y="72"/>
                </a:lnTo>
                <a:lnTo>
                  <a:pt x="1468" y="79"/>
                </a:lnTo>
                <a:lnTo>
                  <a:pt x="1469" y="85"/>
                </a:lnTo>
                <a:lnTo>
                  <a:pt x="1469" y="98"/>
                </a:lnTo>
                <a:lnTo>
                  <a:pt x="1467" y="112"/>
                </a:lnTo>
                <a:lnTo>
                  <a:pt x="1463" y="126"/>
                </a:lnTo>
                <a:lnTo>
                  <a:pt x="1460" y="141"/>
                </a:lnTo>
                <a:lnTo>
                  <a:pt x="1454" y="156"/>
                </a:lnTo>
                <a:lnTo>
                  <a:pt x="1433" y="200"/>
                </a:lnTo>
                <a:lnTo>
                  <a:pt x="1429" y="213"/>
                </a:lnTo>
                <a:lnTo>
                  <a:pt x="1423" y="225"/>
                </a:lnTo>
                <a:lnTo>
                  <a:pt x="1418" y="238"/>
                </a:lnTo>
                <a:lnTo>
                  <a:pt x="1415" y="250"/>
                </a:lnTo>
                <a:lnTo>
                  <a:pt x="1411" y="262"/>
                </a:lnTo>
                <a:lnTo>
                  <a:pt x="1409" y="268"/>
                </a:lnTo>
                <a:lnTo>
                  <a:pt x="1409" y="274"/>
                </a:lnTo>
                <a:lnTo>
                  <a:pt x="1408" y="285"/>
                </a:lnTo>
                <a:lnTo>
                  <a:pt x="1408" y="296"/>
                </a:lnTo>
                <a:lnTo>
                  <a:pt x="1409" y="300"/>
                </a:lnTo>
                <a:lnTo>
                  <a:pt x="1411" y="305"/>
                </a:lnTo>
                <a:lnTo>
                  <a:pt x="1412" y="308"/>
                </a:lnTo>
                <a:lnTo>
                  <a:pt x="1416" y="313"/>
                </a:lnTo>
                <a:lnTo>
                  <a:pt x="1419" y="316"/>
                </a:lnTo>
                <a:lnTo>
                  <a:pt x="1423" y="320"/>
                </a:lnTo>
                <a:lnTo>
                  <a:pt x="1427" y="323"/>
                </a:lnTo>
                <a:lnTo>
                  <a:pt x="1432" y="326"/>
                </a:lnTo>
                <a:lnTo>
                  <a:pt x="1444" y="331"/>
                </a:lnTo>
                <a:lnTo>
                  <a:pt x="1456" y="335"/>
                </a:lnTo>
                <a:lnTo>
                  <a:pt x="1469" y="338"/>
                </a:lnTo>
                <a:lnTo>
                  <a:pt x="1475" y="340"/>
                </a:lnTo>
                <a:lnTo>
                  <a:pt x="1482" y="341"/>
                </a:lnTo>
                <a:lnTo>
                  <a:pt x="1508" y="344"/>
                </a:lnTo>
                <a:lnTo>
                  <a:pt x="1534" y="347"/>
                </a:lnTo>
                <a:lnTo>
                  <a:pt x="1546" y="347"/>
                </a:lnTo>
                <a:lnTo>
                  <a:pt x="1557" y="347"/>
                </a:lnTo>
                <a:lnTo>
                  <a:pt x="1575" y="347"/>
                </a:lnTo>
                <a:lnTo>
                  <a:pt x="1592" y="345"/>
                </a:lnTo>
                <a:lnTo>
                  <a:pt x="2459" y="345"/>
                </a:lnTo>
                <a:lnTo>
                  <a:pt x="3327" y="345"/>
                </a:lnTo>
                <a:lnTo>
                  <a:pt x="3371" y="347"/>
                </a:lnTo>
                <a:lnTo>
                  <a:pt x="3403" y="347"/>
                </a:lnTo>
                <a:lnTo>
                  <a:pt x="3423" y="348"/>
                </a:lnTo>
                <a:lnTo>
                  <a:pt x="3439" y="350"/>
                </a:lnTo>
                <a:lnTo>
                  <a:pt x="3456" y="353"/>
                </a:lnTo>
                <a:lnTo>
                  <a:pt x="3464" y="356"/>
                </a:lnTo>
                <a:lnTo>
                  <a:pt x="3472" y="358"/>
                </a:lnTo>
                <a:lnTo>
                  <a:pt x="3479" y="362"/>
                </a:lnTo>
                <a:lnTo>
                  <a:pt x="3486" y="365"/>
                </a:lnTo>
                <a:lnTo>
                  <a:pt x="3494" y="370"/>
                </a:lnTo>
                <a:lnTo>
                  <a:pt x="3501" y="374"/>
                </a:lnTo>
                <a:lnTo>
                  <a:pt x="3506" y="381"/>
                </a:lnTo>
                <a:lnTo>
                  <a:pt x="3507" y="385"/>
                </a:lnTo>
                <a:lnTo>
                  <a:pt x="3509" y="388"/>
                </a:lnTo>
                <a:lnTo>
                  <a:pt x="3510" y="394"/>
                </a:lnTo>
                <a:lnTo>
                  <a:pt x="3510" y="401"/>
                </a:lnTo>
                <a:lnTo>
                  <a:pt x="3510" y="409"/>
                </a:lnTo>
                <a:lnTo>
                  <a:pt x="3509" y="417"/>
                </a:lnTo>
                <a:lnTo>
                  <a:pt x="3507" y="425"/>
                </a:lnTo>
                <a:lnTo>
                  <a:pt x="3505" y="434"/>
                </a:lnTo>
                <a:lnTo>
                  <a:pt x="3498" y="454"/>
                </a:lnTo>
                <a:lnTo>
                  <a:pt x="3488" y="475"/>
                </a:lnTo>
                <a:lnTo>
                  <a:pt x="3479" y="498"/>
                </a:lnTo>
                <a:lnTo>
                  <a:pt x="3469" y="522"/>
                </a:lnTo>
                <a:lnTo>
                  <a:pt x="3460" y="550"/>
                </a:lnTo>
                <a:lnTo>
                  <a:pt x="3455" y="563"/>
                </a:lnTo>
                <a:lnTo>
                  <a:pt x="3452" y="576"/>
                </a:lnTo>
                <a:lnTo>
                  <a:pt x="3450" y="590"/>
                </a:lnTo>
                <a:lnTo>
                  <a:pt x="3449" y="596"/>
                </a:lnTo>
                <a:lnTo>
                  <a:pt x="3450" y="603"/>
                </a:lnTo>
                <a:lnTo>
                  <a:pt x="3450" y="608"/>
                </a:lnTo>
                <a:lnTo>
                  <a:pt x="3452" y="615"/>
                </a:lnTo>
                <a:lnTo>
                  <a:pt x="3453" y="621"/>
                </a:lnTo>
                <a:lnTo>
                  <a:pt x="3455" y="627"/>
                </a:lnTo>
                <a:lnTo>
                  <a:pt x="3457" y="633"/>
                </a:lnTo>
                <a:lnTo>
                  <a:pt x="3460" y="637"/>
                </a:lnTo>
                <a:lnTo>
                  <a:pt x="3464" y="643"/>
                </a:lnTo>
                <a:lnTo>
                  <a:pt x="3468" y="648"/>
                </a:lnTo>
                <a:lnTo>
                  <a:pt x="3473" y="652"/>
                </a:lnTo>
                <a:lnTo>
                  <a:pt x="3478" y="657"/>
                </a:lnTo>
                <a:lnTo>
                  <a:pt x="3485" y="662"/>
                </a:lnTo>
                <a:lnTo>
                  <a:pt x="3492" y="665"/>
                </a:lnTo>
                <a:lnTo>
                  <a:pt x="3500" y="670"/>
                </a:lnTo>
                <a:lnTo>
                  <a:pt x="3509" y="673"/>
                </a:lnTo>
                <a:lnTo>
                  <a:pt x="3518" y="675"/>
                </a:lnTo>
                <a:lnTo>
                  <a:pt x="3529" y="679"/>
                </a:lnTo>
                <a:lnTo>
                  <a:pt x="3552" y="683"/>
                </a:lnTo>
                <a:lnTo>
                  <a:pt x="3580" y="687"/>
                </a:lnTo>
                <a:lnTo>
                  <a:pt x="3611" y="689"/>
                </a:lnTo>
                <a:lnTo>
                  <a:pt x="3628" y="690"/>
                </a:lnTo>
                <a:lnTo>
                  <a:pt x="3647" y="690"/>
                </a:lnTo>
                <a:lnTo>
                  <a:pt x="3666" y="690"/>
                </a:lnTo>
                <a:lnTo>
                  <a:pt x="3685" y="689"/>
                </a:lnTo>
                <a:lnTo>
                  <a:pt x="3702" y="689"/>
                </a:lnTo>
                <a:lnTo>
                  <a:pt x="3718" y="687"/>
                </a:lnTo>
                <a:lnTo>
                  <a:pt x="3733" y="686"/>
                </a:lnTo>
                <a:lnTo>
                  <a:pt x="3747" y="683"/>
                </a:lnTo>
                <a:lnTo>
                  <a:pt x="3772" y="679"/>
                </a:lnTo>
                <a:lnTo>
                  <a:pt x="3784" y="675"/>
                </a:lnTo>
                <a:lnTo>
                  <a:pt x="3793" y="673"/>
                </a:lnTo>
                <a:lnTo>
                  <a:pt x="3802" y="670"/>
                </a:lnTo>
                <a:lnTo>
                  <a:pt x="3812" y="665"/>
                </a:lnTo>
                <a:lnTo>
                  <a:pt x="3819" y="662"/>
                </a:lnTo>
                <a:lnTo>
                  <a:pt x="3825" y="657"/>
                </a:lnTo>
                <a:lnTo>
                  <a:pt x="3831" y="652"/>
                </a:lnTo>
                <a:lnTo>
                  <a:pt x="3837" y="648"/>
                </a:lnTo>
                <a:lnTo>
                  <a:pt x="3842" y="643"/>
                </a:lnTo>
                <a:lnTo>
                  <a:pt x="3845" y="637"/>
                </a:lnTo>
                <a:lnTo>
                  <a:pt x="3849" y="633"/>
                </a:lnTo>
                <a:lnTo>
                  <a:pt x="3851" y="627"/>
                </a:lnTo>
                <a:lnTo>
                  <a:pt x="3854" y="615"/>
                </a:lnTo>
                <a:lnTo>
                  <a:pt x="3855" y="608"/>
                </a:lnTo>
                <a:lnTo>
                  <a:pt x="3855" y="603"/>
                </a:lnTo>
                <a:lnTo>
                  <a:pt x="3855" y="590"/>
                </a:lnTo>
                <a:lnTo>
                  <a:pt x="3853" y="576"/>
                </a:lnTo>
                <a:lnTo>
                  <a:pt x="3849" y="563"/>
                </a:lnTo>
                <a:lnTo>
                  <a:pt x="3844" y="550"/>
                </a:lnTo>
                <a:lnTo>
                  <a:pt x="3838" y="535"/>
                </a:lnTo>
                <a:lnTo>
                  <a:pt x="3831" y="521"/>
                </a:lnTo>
                <a:lnTo>
                  <a:pt x="3817" y="493"/>
                </a:lnTo>
                <a:lnTo>
                  <a:pt x="3804" y="465"/>
                </a:lnTo>
                <a:lnTo>
                  <a:pt x="3798" y="453"/>
                </a:lnTo>
                <a:lnTo>
                  <a:pt x="3792" y="440"/>
                </a:lnTo>
                <a:lnTo>
                  <a:pt x="3787" y="427"/>
                </a:lnTo>
                <a:lnTo>
                  <a:pt x="3785" y="416"/>
                </a:lnTo>
                <a:lnTo>
                  <a:pt x="3783" y="405"/>
                </a:lnTo>
                <a:lnTo>
                  <a:pt x="3783" y="401"/>
                </a:lnTo>
                <a:lnTo>
                  <a:pt x="3783" y="395"/>
                </a:lnTo>
                <a:lnTo>
                  <a:pt x="3784" y="390"/>
                </a:lnTo>
                <a:lnTo>
                  <a:pt x="3785" y="386"/>
                </a:lnTo>
                <a:lnTo>
                  <a:pt x="3787" y="382"/>
                </a:lnTo>
                <a:lnTo>
                  <a:pt x="3790" y="378"/>
                </a:lnTo>
                <a:lnTo>
                  <a:pt x="3793" y="374"/>
                </a:lnTo>
                <a:lnTo>
                  <a:pt x="3797" y="371"/>
                </a:lnTo>
                <a:lnTo>
                  <a:pt x="3801" y="367"/>
                </a:lnTo>
                <a:lnTo>
                  <a:pt x="3806" y="365"/>
                </a:lnTo>
                <a:lnTo>
                  <a:pt x="3817" y="360"/>
                </a:lnTo>
                <a:lnTo>
                  <a:pt x="3830" y="356"/>
                </a:lnTo>
                <a:lnTo>
                  <a:pt x="3843" y="352"/>
                </a:lnTo>
                <a:lnTo>
                  <a:pt x="3855" y="350"/>
                </a:lnTo>
                <a:lnTo>
                  <a:pt x="3882" y="347"/>
                </a:lnTo>
                <a:lnTo>
                  <a:pt x="3907" y="344"/>
                </a:lnTo>
                <a:lnTo>
                  <a:pt x="3920" y="344"/>
                </a:lnTo>
                <a:lnTo>
                  <a:pt x="3930" y="344"/>
                </a:lnTo>
                <a:lnTo>
                  <a:pt x="3949" y="344"/>
                </a:lnTo>
                <a:lnTo>
                  <a:pt x="3966" y="345"/>
                </a:lnTo>
                <a:lnTo>
                  <a:pt x="4811" y="345"/>
                </a:lnTo>
                <a:close/>
              </a:path>
            </a:pathLst>
          </a:custGeom>
          <a:solidFill>
            <a:srgbClr val="C1C7D0"/>
          </a:solidFill>
          <a:ln w="6350" cmpd="sng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1">
                      <a:gamma/>
                      <a:shade val="60000"/>
                      <a:invGamma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800" u="sng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4" name="Rectangle 33"/>
          <p:cNvSpPr/>
          <p:nvPr>
            <p:custDataLst>
              <p:tags r:id="rId17"/>
            </p:custDataLst>
          </p:nvPr>
        </p:nvSpPr>
        <p:spPr bwMode="auto">
          <a:xfrm>
            <a:off x="5867453" y="1752600"/>
            <a:ext cx="3581400" cy="4384675"/>
          </a:xfrm>
          <a:prstGeom prst="rect">
            <a:avLst/>
          </a:prstGeom>
          <a:solidFill>
            <a:srgbClr val="F0F4D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7" name="Group 106"/>
          <p:cNvGrpSpPr/>
          <p:nvPr>
            <p:custDataLst>
              <p:tags r:id="rId18"/>
            </p:custDataLst>
          </p:nvPr>
        </p:nvGrpSpPr>
        <p:grpSpPr>
          <a:xfrm>
            <a:off x="7348196" y="3224213"/>
            <a:ext cx="612775" cy="611188"/>
            <a:chOff x="7348196" y="3224213"/>
            <a:chExt cx="612775" cy="611188"/>
          </a:xfrm>
        </p:grpSpPr>
        <p:sp>
          <p:nvSpPr>
            <p:cNvPr id="36" name="Oval 4"/>
            <p:cNvSpPr>
              <a:spLocks noChangeAspect="1" noChangeArrowheads="1"/>
            </p:cNvSpPr>
            <p:nvPr/>
          </p:nvSpPr>
          <p:spPr bwMode="gray">
            <a:xfrm>
              <a:off x="7348196" y="3224213"/>
              <a:ext cx="611188" cy="611188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</a:pPr>
              <a:endParaRPr lang="de-DE" sz="900">
                <a:latin typeface="Arial Narrow" pitchFamily="34" charset="0"/>
              </a:endParaRPr>
            </a:p>
          </p:txBody>
        </p:sp>
        <p:sp>
          <p:nvSpPr>
            <p:cNvPr id="37" name="AutoShape 5"/>
            <p:cNvSpPr>
              <a:spLocks noChangeArrowheads="1"/>
            </p:cNvSpPr>
            <p:nvPr/>
          </p:nvSpPr>
          <p:spPr bwMode="gray">
            <a:xfrm rot="5400000">
              <a:off x="7349783" y="3224213"/>
              <a:ext cx="611188" cy="611188"/>
            </a:xfrm>
            <a:custGeom>
              <a:avLst/>
              <a:gdLst>
                <a:gd name="G0" fmla="+- 79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79"/>
                <a:gd name="G18" fmla="*/ 79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79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79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5360 w 21600"/>
                <a:gd name="T15" fmla="*/ 10800 h 21600"/>
                <a:gd name="T16" fmla="*/ 10800 w 21600"/>
                <a:gd name="T17" fmla="*/ 10721 h 21600"/>
                <a:gd name="T18" fmla="*/ 1624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10721" y="10800"/>
                  </a:moveTo>
                  <a:cubicBezTo>
                    <a:pt x="10721" y="10756"/>
                    <a:pt x="10756" y="10721"/>
                    <a:pt x="10800" y="10721"/>
                  </a:cubicBezTo>
                  <a:cubicBezTo>
                    <a:pt x="10843" y="10720"/>
                    <a:pt x="10878" y="10756"/>
                    <a:pt x="10879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solidFill>
              <a:srgbClr val="848FA0"/>
            </a:solidFill>
            <a:ln w="6350" algn="ctr">
              <a:solidFill>
                <a:srgbClr val="848FA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36000" rIns="72000" bIns="36000" anchor="ctr"/>
            <a:lstStyle/>
            <a:p>
              <a:endParaRPr lang="en-GB"/>
            </a:p>
          </p:txBody>
        </p:sp>
      </p:grpSp>
      <p:grpSp>
        <p:nvGrpSpPr>
          <p:cNvPr id="105" name="Group 104"/>
          <p:cNvGrpSpPr/>
          <p:nvPr>
            <p:custDataLst>
              <p:tags r:id="rId19"/>
            </p:custDataLst>
          </p:nvPr>
        </p:nvGrpSpPr>
        <p:grpSpPr>
          <a:xfrm>
            <a:off x="7533934" y="1976438"/>
            <a:ext cx="241300" cy="241300"/>
            <a:chOff x="7533934" y="1976438"/>
            <a:chExt cx="241300" cy="241300"/>
          </a:xfrm>
        </p:grpSpPr>
        <p:sp>
          <p:nvSpPr>
            <p:cNvPr id="48" name="Oval 16"/>
            <p:cNvSpPr>
              <a:spLocks noChangeAspect="1" noChangeArrowheads="1"/>
            </p:cNvSpPr>
            <p:nvPr/>
          </p:nvSpPr>
          <p:spPr bwMode="gray">
            <a:xfrm>
              <a:off x="7533934" y="1976438"/>
              <a:ext cx="240056" cy="24130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</a:pPr>
              <a:endParaRPr lang="de-DE" sz="900">
                <a:latin typeface="Arial Narrow" pitchFamily="34" charset="0"/>
              </a:endParaRPr>
            </a:p>
          </p:txBody>
        </p:sp>
        <p:sp>
          <p:nvSpPr>
            <p:cNvPr id="49" name="AutoShape 17"/>
            <p:cNvSpPr>
              <a:spLocks noChangeAspect="1" noChangeArrowheads="1"/>
            </p:cNvSpPr>
            <p:nvPr/>
          </p:nvSpPr>
          <p:spPr bwMode="gray">
            <a:xfrm rot="5400000">
              <a:off x="7534556" y="1977060"/>
              <a:ext cx="241300" cy="240056"/>
            </a:xfrm>
            <a:custGeom>
              <a:avLst/>
              <a:gdLst>
                <a:gd name="G0" fmla="+- 79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79"/>
                <a:gd name="G18" fmla="*/ 79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79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79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5360 w 21600"/>
                <a:gd name="T15" fmla="*/ 10800 h 21600"/>
                <a:gd name="T16" fmla="*/ 10800 w 21600"/>
                <a:gd name="T17" fmla="*/ 10721 h 21600"/>
                <a:gd name="T18" fmla="*/ 1624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10721" y="10800"/>
                  </a:moveTo>
                  <a:cubicBezTo>
                    <a:pt x="10721" y="10756"/>
                    <a:pt x="10756" y="10721"/>
                    <a:pt x="10800" y="10721"/>
                  </a:cubicBezTo>
                  <a:cubicBezTo>
                    <a:pt x="10843" y="10720"/>
                    <a:pt x="10878" y="10756"/>
                    <a:pt x="10879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solidFill>
              <a:srgbClr val="848FA0"/>
            </a:solidFill>
            <a:ln w="6350" algn="ctr">
              <a:solidFill>
                <a:srgbClr val="848FA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36000" rIns="72000" bIns="36000" anchor="ctr"/>
            <a:lstStyle/>
            <a:p>
              <a:endParaRPr lang="en-GB"/>
            </a:p>
          </p:txBody>
        </p:sp>
      </p:grpSp>
      <p:grpSp>
        <p:nvGrpSpPr>
          <p:cNvPr id="106" name="Group 105"/>
          <p:cNvGrpSpPr/>
          <p:nvPr>
            <p:custDataLst>
              <p:tags r:id="rId20"/>
            </p:custDataLst>
          </p:nvPr>
        </p:nvGrpSpPr>
        <p:grpSpPr>
          <a:xfrm>
            <a:off x="7425984" y="2490788"/>
            <a:ext cx="458787" cy="458789"/>
            <a:chOff x="7425984" y="2490788"/>
            <a:chExt cx="458787" cy="458789"/>
          </a:xfrm>
        </p:grpSpPr>
        <p:sp>
          <p:nvSpPr>
            <p:cNvPr id="58" name="Oval 26"/>
            <p:cNvSpPr>
              <a:spLocks noChangeAspect="1" noChangeArrowheads="1"/>
            </p:cNvSpPr>
            <p:nvPr/>
          </p:nvSpPr>
          <p:spPr bwMode="gray">
            <a:xfrm>
              <a:off x="7425984" y="2490788"/>
              <a:ext cx="458787" cy="458788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spcBef>
                  <a:spcPct val="0"/>
                </a:spcBef>
              </a:pPr>
              <a:endParaRPr lang="de-DE" sz="900">
                <a:latin typeface="Arial Narrow" pitchFamily="34" charset="0"/>
              </a:endParaRPr>
            </a:p>
          </p:txBody>
        </p:sp>
        <p:sp>
          <p:nvSpPr>
            <p:cNvPr id="59" name="AutoShape 27"/>
            <p:cNvSpPr>
              <a:spLocks noChangeAspect="1" noChangeArrowheads="1"/>
            </p:cNvSpPr>
            <p:nvPr/>
          </p:nvSpPr>
          <p:spPr bwMode="gray">
            <a:xfrm rot="5400000">
              <a:off x="7425984" y="2490789"/>
              <a:ext cx="458788" cy="458787"/>
            </a:xfrm>
            <a:custGeom>
              <a:avLst/>
              <a:gdLst>
                <a:gd name="G0" fmla="+- 79 0 0"/>
                <a:gd name="G1" fmla="+- 11796480 0 0"/>
                <a:gd name="G2" fmla="+- 0 0 11796480"/>
                <a:gd name="T0" fmla="*/ 0 256 1"/>
                <a:gd name="T1" fmla="*/ 180 256 1"/>
                <a:gd name="G3" fmla="+- 11796480 T0 T1"/>
                <a:gd name="T2" fmla="*/ 0 256 1"/>
                <a:gd name="T3" fmla="*/ 90 256 1"/>
                <a:gd name="G4" fmla="+- 11796480 T2 T3"/>
                <a:gd name="G5" fmla="*/ G4 2 1"/>
                <a:gd name="T4" fmla="*/ 90 256 1"/>
                <a:gd name="T5" fmla="*/ 0 256 1"/>
                <a:gd name="G6" fmla="+- 11796480 T4 T5"/>
                <a:gd name="G7" fmla="*/ G6 2 1"/>
                <a:gd name="G8" fmla="abs 11796480"/>
                <a:gd name="T6" fmla="*/ 0 256 1"/>
                <a:gd name="T7" fmla="*/ 90 256 1"/>
                <a:gd name="G9" fmla="+- G8 T6 T7"/>
                <a:gd name="G10" fmla="?: G9 G7 G5"/>
                <a:gd name="T8" fmla="*/ 0 256 1"/>
                <a:gd name="T9" fmla="*/ 360 256 1"/>
                <a:gd name="G11" fmla="+- G10 T8 T9"/>
                <a:gd name="G12" fmla="?: G10 G11 G10"/>
                <a:gd name="T10" fmla="*/ 0 256 1"/>
                <a:gd name="T11" fmla="*/ 360 256 1"/>
                <a:gd name="G13" fmla="+- G12 T10 T11"/>
                <a:gd name="G14" fmla="?: G12 G13 G12"/>
                <a:gd name="G15" fmla="+- 0 0 G14"/>
                <a:gd name="G16" fmla="+- 10800 0 0"/>
                <a:gd name="G17" fmla="+- 10800 0 79"/>
                <a:gd name="G18" fmla="*/ 79 1 2"/>
                <a:gd name="G19" fmla="+- G18 5400 0"/>
                <a:gd name="G20" fmla="cos G19 11796480"/>
                <a:gd name="G21" fmla="sin G19 11796480"/>
                <a:gd name="G22" fmla="+- G20 10800 0"/>
                <a:gd name="G23" fmla="+- G21 10800 0"/>
                <a:gd name="G24" fmla="+- 10800 0 G20"/>
                <a:gd name="G25" fmla="+- 79 10800 0"/>
                <a:gd name="G26" fmla="?: G9 G17 G25"/>
                <a:gd name="G27" fmla="?: G9 0 21600"/>
                <a:gd name="G28" fmla="cos 10800 11796480"/>
                <a:gd name="G29" fmla="sin 10800 11796480"/>
                <a:gd name="G30" fmla="sin 79 11796480"/>
                <a:gd name="G31" fmla="+- G28 10800 0"/>
                <a:gd name="G32" fmla="+- G29 10800 0"/>
                <a:gd name="G33" fmla="+- G30 10800 0"/>
                <a:gd name="G34" fmla="?: G4 0 G31"/>
                <a:gd name="G35" fmla="?: 11796480 G34 0"/>
                <a:gd name="G36" fmla="?: G6 G35 G31"/>
                <a:gd name="G37" fmla="+- 21600 0 G36"/>
                <a:gd name="G38" fmla="?: G4 0 G33"/>
                <a:gd name="G39" fmla="?: 11796480 G38 G32"/>
                <a:gd name="G40" fmla="?: G6 G39 0"/>
                <a:gd name="G41" fmla="?: G4 G32 21600"/>
                <a:gd name="G42" fmla="?: G6 G41 G33"/>
                <a:gd name="T12" fmla="*/ 10800 w 21600"/>
                <a:gd name="T13" fmla="*/ 0 h 21600"/>
                <a:gd name="T14" fmla="*/ 5360 w 21600"/>
                <a:gd name="T15" fmla="*/ 10800 h 21600"/>
                <a:gd name="T16" fmla="*/ 10800 w 21600"/>
                <a:gd name="T17" fmla="*/ 10721 h 21600"/>
                <a:gd name="T18" fmla="*/ 16240 w 21600"/>
                <a:gd name="T19" fmla="*/ 10800 h 21600"/>
                <a:gd name="T20" fmla="*/ G36 w 21600"/>
                <a:gd name="T21" fmla="*/ G40 h 21600"/>
                <a:gd name="T22" fmla="*/ G37 w 21600"/>
                <a:gd name="T23" fmla="*/ G42 h 21600"/>
              </a:gdLst>
              <a:ahLst/>
              <a:cxnLst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T20" t="T21" r="T22" b="T23"/>
              <a:pathLst>
                <a:path w="21600" h="21600">
                  <a:moveTo>
                    <a:pt x="10721" y="10800"/>
                  </a:moveTo>
                  <a:cubicBezTo>
                    <a:pt x="10721" y="10756"/>
                    <a:pt x="10756" y="10721"/>
                    <a:pt x="10800" y="10721"/>
                  </a:cubicBezTo>
                  <a:cubicBezTo>
                    <a:pt x="10843" y="10720"/>
                    <a:pt x="10878" y="10756"/>
                    <a:pt x="10879" y="10799"/>
                  </a:cubicBezTo>
                  <a:lnTo>
                    <a:pt x="21600" y="10800"/>
                  </a:lnTo>
                  <a:cubicBezTo>
                    <a:pt x="21600" y="4835"/>
                    <a:pt x="16764" y="0"/>
                    <a:pt x="10800" y="0"/>
                  </a:cubicBezTo>
                  <a:cubicBezTo>
                    <a:pt x="4835" y="0"/>
                    <a:pt x="0" y="4835"/>
                    <a:pt x="0" y="10800"/>
                  </a:cubicBezTo>
                  <a:close/>
                </a:path>
              </a:pathLst>
            </a:custGeom>
            <a:solidFill>
              <a:srgbClr val="848FA0"/>
            </a:solidFill>
            <a:ln w="6350" algn="ctr">
              <a:solidFill>
                <a:srgbClr val="848FA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72000" tIns="36000" rIns="72000" bIns="36000" anchor="ctr"/>
            <a:lstStyle/>
            <a:p>
              <a:endParaRPr lang="en-GB"/>
            </a:p>
          </p:txBody>
        </p:sp>
      </p:grpSp>
      <p:grpSp>
        <p:nvGrpSpPr>
          <p:cNvPr id="108" name="Group 107"/>
          <p:cNvGrpSpPr/>
          <p:nvPr>
            <p:custDataLst>
              <p:tags r:id="rId21"/>
            </p:custDataLst>
          </p:nvPr>
        </p:nvGrpSpPr>
        <p:grpSpPr>
          <a:xfrm>
            <a:off x="8071103" y="3224213"/>
            <a:ext cx="611188" cy="611188"/>
            <a:chOff x="8071103" y="3224213"/>
            <a:chExt cx="611188" cy="611188"/>
          </a:xfrm>
        </p:grpSpPr>
        <p:sp>
          <p:nvSpPr>
            <p:cNvPr id="39" name="Oval 7"/>
            <p:cNvSpPr>
              <a:spLocks noChangeAspect="1" noChangeArrowheads="1"/>
            </p:cNvSpPr>
            <p:nvPr/>
          </p:nvSpPr>
          <p:spPr bwMode="gray">
            <a:xfrm>
              <a:off x="8071103" y="3224213"/>
              <a:ext cx="611188" cy="611188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 wrap="none"/>
            <a:lstStyle/>
            <a:p>
              <a:pPr>
                <a:spcBef>
                  <a:spcPct val="0"/>
                </a:spcBef>
              </a:pPr>
              <a:endParaRPr lang="de-DE" sz="900">
                <a:latin typeface="Arial Narrow" pitchFamily="34" charset="0"/>
              </a:endParaRPr>
            </a:p>
          </p:txBody>
        </p:sp>
        <p:sp>
          <p:nvSpPr>
            <p:cNvPr id="40" name="Freeform 8"/>
            <p:cNvSpPr>
              <a:spLocks noChangeAspect="1"/>
            </p:cNvSpPr>
            <p:nvPr/>
          </p:nvSpPr>
          <p:spPr bwMode="gray">
            <a:xfrm>
              <a:off x="8380666" y="3224213"/>
              <a:ext cx="301625" cy="303213"/>
            </a:xfrm>
            <a:custGeom>
              <a:avLst/>
              <a:gdLst>
                <a:gd name="T0" fmla="*/ 143 w 143"/>
                <a:gd name="T1" fmla="*/ 143 h 143"/>
                <a:gd name="T2" fmla="*/ 143 w 143"/>
                <a:gd name="T3" fmla="*/ 136 h 143"/>
                <a:gd name="T4" fmla="*/ 143 w 143"/>
                <a:gd name="T5" fmla="*/ 128 h 143"/>
                <a:gd name="T6" fmla="*/ 141 w 143"/>
                <a:gd name="T7" fmla="*/ 120 h 143"/>
                <a:gd name="T8" fmla="*/ 141 w 143"/>
                <a:gd name="T9" fmla="*/ 115 h 143"/>
                <a:gd name="T10" fmla="*/ 139 w 143"/>
                <a:gd name="T11" fmla="*/ 107 h 143"/>
                <a:gd name="T12" fmla="*/ 137 w 143"/>
                <a:gd name="T13" fmla="*/ 99 h 143"/>
                <a:gd name="T14" fmla="*/ 135 w 143"/>
                <a:gd name="T15" fmla="*/ 94 h 143"/>
                <a:gd name="T16" fmla="*/ 133 w 143"/>
                <a:gd name="T17" fmla="*/ 88 h 143"/>
                <a:gd name="T18" fmla="*/ 129 w 143"/>
                <a:gd name="T19" fmla="*/ 80 h 143"/>
                <a:gd name="T20" fmla="*/ 125 w 143"/>
                <a:gd name="T21" fmla="*/ 74 h 143"/>
                <a:gd name="T22" fmla="*/ 124 w 143"/>
                <a:gd name="T23" fmla="*/ 69 h 143"/>
                <a:gd name="T24" fmla="*/ 118 w 143"/>
                <a:gd name="T25" fmla="*/ 63 h 143"/>
                <a:gd name="T26" fmla="*/ 114 w 143"/>
                <a:gd name="T27" fmla="*/ 57 h 143"/>
                <a:gd name="T28" fmla="*/ 110 w 143"/>
                <a:gd name="T29" fmla="*/ 51 h 143"/>
                <a:gd name="T30" fmla="*/ 106 w 143"/>
                <a:gd name="T31" fmla="*/ 48 h 143"/>
                <a:gd name="T32" fmla="*/ 101 w 143"/>
                <a:gd name="T33" fmla="*/ 42 h 143"/>
                <a:gd name="T34" fmla="*/ 97 w 143"/>
                <a:gd name="T35" fmla="*/ 36 h 143"/>
                <a:gd name="T36" fmla="*/ 91 w 143"/>
                <a:gd name="T37" fmla="*/ 32 h 143"/>
                <a:gd name="T38" fmla="*/ 86 w 143"/>
                <a:gd name="T39" fmla="*/ 28 h 143"/>
                <a:gd name="T40" fmla="*/ 80 w 143"/>
                <a:gd name="T41" fmla="*/ 25 h 143"/>
                <a:gd name="T42" fmla="*/ 74 w 143"/>
                <a:gd name="T43" fmla="*/ 21 h 143"/>
                <a:gd name="T44" fmla="*/ 68 w 143"/>
                <a:gd name="T45" fmla="*/ 17 h 143"/>
                <a:gd name="T46" fmla="*/ 63 w 143"/>
                <a:gd name="T47" fmla="*/ 13 h 143"/>
                <a:gd name="T48" fmla="*/ 57 w 143"/>
                <a:gd name="T49" fmla="*/ 11 h 143"/>
                <a:gd name="T50" fmla="*/ 49 w 143"/>
                <a:gd name="T51" fmla="*/ 9 h 143"/>
                <a:gd name="T52" fmla="*/ 44 w 143"/>
                <a:gd name="T53" fmla="*/ 5 h 143"/>
                <a:gd name="T54" fmla="*/ 36 w 143"/>
                <a:gd name="T55" fmla="*/ 4 h 143"/>
                <a:gd name="T56" fmla="*/ 30 w 143"/>
                <a:gd name="T57" fmla="*/ 2 h 143"/>
                <a:gd name="T58" fmla="*/ 23 w 143"/>
                <a:gd name="T59" fmla="*/ 0 h 143"/>
                <a:gd name="T60" fmla="*/ 15 w 143"/>
                <a:gd name="T61" fmla="*/ 0 h 143"/>
                <a:gd name="T62" fmla="*/ 8 w 143"/>
                <a:gd name="T63" fmla="*/ 0 h 143"/>
                <a:gd name="T64" fmla="*/ 0 w 143"/>
                <a:gd name="T65" fmla="*/ 0 h 143"/>
                <a:gd name="T66" fmla="*/ 0 w 143"/>
                <a:gd name="T67" fmla="*/ 143 h 143"/>
                <a:gd name="T68" fmla="*/ 143 w 143"/>
                <a:gd name="T69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3" h="143">
                  <a:moveTo>
                    <a:pt x="143" y="143"/>
                  </a:moveTo>
                  <a:lnTo>
                    <a:pt x="143" y="136"/>
                  </a:lnTo>
                  <a:lnTo>
                    <a:pt x="143" y="128"/>
                  </a:lnTo>
                  <a:lnTo>
                    <a:pt x="141" y="120"/>
                  </a:lnTo>
                  <a:lnTo>
                    <a:pt x="141" y="115"/>
                  </a:lnTo>
                  <a:lnTo>
                    <a:pt x="139" y="107"/>
                  </a:lnTo>
                  <a:lnTo>
                    <a:pt x="137" y="99"/>
                  </a:lnTo>
                  <a:lnTo>
                    <a:pt x="135" y="94"/>
                  </a:lnTo>
                  <a:lnTo>
                    <a:pt x="133" y="88"/>
                  </a:lnTo>
                  <a:lnTo>
                    <a:pt x="129" y="80"/>
                  </a:lnTo>
                  <a:lnTo>
                    <a:pt x="125" y="74"/>
                  </a:lnTo>
                  <a:lnTo>
                    <a:pt x="124" y="69"/>
                  </a:lnTo>
                  <a:lnTo>
                    <a:pt x="118" y="63"/>
                  </a:lnTo>
                  <a:lnTo>
                    <a:pt x="114" y="57"/>
                  </a:lnTo>
                  <a:lnTo>
                    <a:pt x="110" y="51"/>
                  </a:lnTo>
                  <a:lnTo>
                    <a:pt x="106" y="48"/>
                  </a:lnTo>
                  <a:lnTo>
                    <a:pt x="101" y="42"/>
                  </a:lnTo>
                  <a:lnTo>
                    <a:pt x="97" y="36"/>
                  </a:lnTo>
                  <a:lnTo>
                    <a:pt x="91" y="32"/>
                  </a:lnTo>
                  <a:lnTo>
                    <a:pt x="86" y="28"/>
                  </a:lnTo>
                  <a:lnTo>
                    <a:pt x="80" y="25"/>
                  </a:lnTo>
                  <a:lnTo>
                    <a:pt x="74" y="21"/>
                  </a:lnTo>
                  <a:lnTo>
                    <a:pt x="68" y="17"/>
                  </a:lnTo>
                  <a:lnTo>
                    <a:pt x="63" y="13"/>
                  </a:lnTo>
                  <a:lnTo>
                    <a:pt x="57" y="11"/>
                  </a:lnTo>
                  <a:lnTo>
                    <a:pt x="49" y="9"/>
                  </a:lnTo>
                  <a:lnTo>
                    <a:pt x="44" y="5"/>
                  </a:lnTo>
                  <a:lnTo>
                    <a:pt x="36" y="4"/>
                  </a:lnTo>
                  <a:lnTo>
                    <a:pt x="30" y="2"/>
                  </a:lnTo>
                  <a:lnTo>
                    <a:pt x="23" y="0"/>
                  </a:lnTo>
                  <a:lnTo>
                    <a:pt x="15" y="0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143"/>
                  </a:lnTo>
                  <a:lnTo>
                    <a:pt x="143" y="143"/>
                  </a:lnTo>
                  <a:close/>
                </a:path>
              </a:pathLst>
            </a:custGeom>
            <a:solidFill>
              <a:srgbClr val="848FA0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10" name="Group 109"/>
          <p:cNvGrpSpPr/>
          <p:nvPr>
            <p:custDataLst>
              <p:tags r:id="rId22"/>
            </p:custDataLst>
          </p:nvPr>
        </p:nvGrpSpPr>
        <p:grpSpPr>
          <a:xfrm>
            <a:off x="8256841" y="1976438"/>
            <a:ext cx="241300" cy="241300"/>
            <a:chOff x="8256841" y="1976438"/>
            <a:chExt cx="241300" cy="241300"/>
          </a:xfrm>
        </p:grpSpPr>
        <p:sp>
          <p:nvSpPr>
            <p:cNvPr id="51" name="Oval 19"/>
            <p:cNvSpPr>
              <a:spLocks noChangeAspect="1" noChangeArrowheads="1"/>
            </p:cNvSpPr>
            <p:nvPr/>
          </p:nvSpPr>
          <p:spPr bwMode="gray">
            <a:xfrm>
              <a:off x="8256841" y="1976438"/>
              <a:ext cx="241300" cy="24130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 wrap="none"/>
            <a:lstStyle/>
            <a:p>
              <a:pPr>
                <a:spcBef>
                  <a:spcPct val="0"/>
                </a:spcBef>
              </a:pPr>
              <a:endParaRPr lang="de-DE" sz="900">
                <a:latin typeface="Arial Narrow" pitchFamily="34" charset="0"/>
              </a:endParaRPr>
            </a:p>
          </p:txBody>
        </p:sp>
        <p:sp>
          <p:nvSpPr>
            <p:cNvPr id="52" name="Freeform 20"/>
            <p:cNvSpPr>
              <a:spLocks noChangeAspect="1"/>
            </p:cNvSpPr>
            <p:nvPr/>
          </p:nvSpPr>
          <p:spPr bwMode="gray">
            <a:xfrm>
              <a:off x="8379366" y="1976438"/>
              <a:ext cx="118775" cy="120025"/>
            </a:xfrm>
            <a:custGeom>
              <a:avLst/>
              <a:gdLst>
                <a:gd name="T0" fmla="*/ 143 w 143"/>
                <a:gd name="T1" fmla="*/ 143 h 143"/>
                <a:gd name="T2" fmla="*/ 143 w 143"/>
                <a:gd name="T3" fmla="*/ 136 h 143"/>
                <a:gd name="T4" fmla="*/ 143 w 143"/>
                <a:gd name="T5" fmla="*/ 128 h 143"/>
                <a:gd name="T6" fmla="*/ 141 w 143"/>
                <a:gd name="T7" fmla="*/ 120 h 143"/>
                <a:gd name="T8" fmla="*/ 141 w 143"/>
                <a:gd name="T9" fmla="*/ 115 h 143"/>
                <a:gd name="T10" fmla="*/ 139 w 143"/>
                <a:gd name="T11" fmla="*/ 107 h 143"/>
                <a:gd name="T12" fmla="*/ 137 w 143"/>
                <a:gd name="T13" fmla="*/ 99 h 143"/>
                <a:gd name="T14" fmla="*/ 135 w 143"/>
                <a:gd name="T15" fmla="*/ 94 h 143"/>
                <a:gd name="T16" fmla="*/ 133 w 143"/>
                <a:gd name="T17" fmla="*/ 88 h 143"/>
                <a:gd name="T18" fmla="*/ 129 w 143"/>
                <a:gd name="T19" fmla="*/ 80 h 143"/>
                <a:gd name="T20" fmla="*/ 125 w 143"/>
                <a:gd name="T21" fmla="*/ 74 h 143"/>
                <a:gd name="T22" fmla="*/ 124 w 143"/>
                <a:gd name="T23" fmla="*/ 69 h 143"/>
                <a:gd name="T24" fmla="*/ 118 w 143"/>
                <a:gd name="T25" fmla="*/ 63 h 143"/>
                <a:gd name="T26" fmla="*/ 114 w 143"/>
                <a:gd name="T27" fmla="*/ 57 h 143"/>
                <a:gd name="T28" fmla="*/ 110 w 143"/>
                <a:gd name="T29" fmla="*/ 51 h 143"/>
                <a:gd name="T30" fmla="*/ 106 w 143"/>
                <a:gd name="T31" fmla="*/ 48 h 143"/>
                <a:gd name="T32" fmla="*/ 101 w 143"/>
                <a:gd name="T33" fmla="*/ 42 h 143"/>
                <a:gd name="T34" fmla="*/ 97 w 143"/>
                <a:gd name="T35" fmla="*/ 36 h 143"/>
                <a:gd name="T36" fmla="*/ 91 w 143"/>
                <a:gd name="T37" fmla="*/ 32 h 143"/>
                <a:gd name="T38" fmla="*/ 86 w 143"/>
                <a:gd name="T39" fmla="*/ 28 h 143"/>
                <a:gd name="T40" fmla="*/ 80 w 143"/>
                <a:gd name="T41" fmla="*/ 25 h 143"/>
                <a:gd name="T42" fmla="*/ 74 w 143"/>
                <a:gd name="T43" fmla="*/ 21 h 143"/>
                <a:gd name="T44" fmla="*/ 68 w 143"/>
                <a:gd name="T45" fmla="*/ 17 h 143"/>
                <a:gd name="T46" fmla="*/ 63 w 143"/>
                <a:gd name="T47" fmla="*/ 13 h 143"/>
                <a:gd name="T48" fmla="*/ 57 w 143"/>
                <a:gd name="T49" fmla="*/ 11 h 143"/>
                <a:gd name="T50" fmla="*/ 49 w 143"/>
                <a:gd name="T51" fmla="*/ 9 h 143"/>
                <a:gd name="T52" fmla="*/ 44 w 143"/>
                <a:gd name="T53" fmla="*/ 5 h 143"/>
                <a:gd name="T54" fmla="*/ 36 w 143"/>
                <a:gd name="T55" fmla="*/ 4 h 143"/>
                <a:gd name="T56" fmla="*/ 30 w 143"/>
                <a:gd name="T57" fmla="*/ 2 h 143"/>
                <a:gd name="T58" fmla="*/ 23 w 143"/>
                <a:gd name="T59" fmla="*/ 0 h 143"/>
                <a:gd name="T60" fmla="*/ 15 w 143"/>
                <a:gd name="T61" fmla="*/ 0 h 143"/>
                <a:gd name="T62" fmla="*/ 8 w 143"/>
                <a:gd name="T63" fmla="*/ 0 h 143"/>
                <a:gd name="T64" fmla="*/ 0 w 143"/>
                <a:gd name="T65" fmla="*/ 0 h 143"/>
                <a:gd name="T66" fmla="*/ 0 w 143"/>
                <a:gd name="T67" fmla="*/ 143 h 143"/>
                <a:gd name="T68" fmla="*/ 143 w 143"/>
                <a:gd name="T69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3" h="143">
                  <a:moveTo>
                    <a:pt x="143" y="143"/>
                  </a:moveTo>
                  <a:lnTo>
                    <a:pt x="143" y="136"/>
                  </a:lnTo>
                  <a:lnTo>
                    <a:pt x="143" y="128"/>
                  </a:lnTo>
                  <a:lnTo>
                    <a:pt x="141" y="120"/>
                  </a:lnTo>
                  <a:lnTo>
                    <a:pt x="141" y="115"/>
                  </a:lnTo>
                  <a:lnTo>
                    <a:pt x="139" y="107"/>
                  </a:lnTo>
                  <a:lnTo>
                    <a:pt x="137" y="99"/>
                  </a:lnTo>
                  <a:lnTo>
                    <a:pt x="135" y="94"/>
                  </a:lnTo>
                  <a:lnTo>
                    <a:pt x="133" y="88"/>
                  </a:lnTo>
                  <a:lnTo>
                    <a:pt x="129" y="80"/>
                  </a:lnTo>
                  <a:lnTo>
                    <a:pt x="125" y="74"/>
                  </a:lnTo>
                  <a:lnTo>
                    <a:pt x="124" y="69"/>
                  </a:lnTo>
                  <a:lnTo>
                    <a:pt x="118" y="63"/>
                  </a:lnTo>
                  <a:lnTo>
                    <a:pt x="114" y="57"/>
                  </a:lnTo>
                  <a:lnTo>
                    <a:pt x="110" y="51"/>
                  </a:lnTo>
                  <a:lnTo>
                    <a:pt x="106" y="48"/>
                  </a:lnTo>
                  <a:lnTo>
                    <a:pt x="101" y="42"/>
                  </a:lnTo>
                  <a:lnTo>
                    <a:pt x="97" y="36"/>
                  </a:lnTo>
                  <a:lnTo>
                    <a:pt x="91" y="32"/>
                  </a:lnTo>
                  <a:lnTo>
                    <a:pt x="86" y="28"/>
                  </a:lnTo>
                  <a:lnTo>
                    <a:pt x="80" y="25"/>
                  </a:lnTo>
                  <a:lnTo>
                    <a:pt x="74" y="21"/>
                  </a:lnTo>
                  <a:lnTo>
                    <a:pt x="68" y="17"/>
                  </a:lnTo>
                  <a:lnTo>
                    <a:pt x="63" y="13"/>
                  </a:lnTo>
                  <a:lnTo>
                    <a:pt x="57" y="11"/>
                  </a:lnTo>
                  <a:lnTo>
                    <a:pt x="49" y="9"/>
                  </a:lnTo>
                  <a:lnTo>
                    <a:pt x="44" y="5"/>
                  </a:lnTo>
                  <a:lnTo>
                    <a:pt x="36" y="4"/>
                  </a:lnTo>
                  <a:lnTo>
                    <a:pt x="30" y="2"/>
                  </a:lnTo>
                  <a:lnTo>
                    <a:pt x="23" y="0"/>
                  </a:lnTo>
                  <a:lnTo>
                    <a:pt x="15" y="0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143"/>
                  </a:lnTo>
                  <a:lnTo>
                    <a:pt x="143" y="143"/>
                  </a:lnTo>
                  <a:close/>
                </a:path>
              </a:pathLst>
            </a:custGeom>
            <a:solidFill>
              <a:srgbClr val="848FA0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09" name="Group 108"/>
          <p:cNvGrpSpPr/>
          <p:nvPr>
            <p:custDataLst>
              <p:tags r:id="rId23"/>
            </p:custDataLst>
          </p:nvPr>
        </p:nvGrpSpPr>
        <p:grpSpPr>
          <a:xfrm>
            <a:off x="8147303" y="2490788"/>
            <a:ext cx="458788" cy="458788"/>
            <a:chOff x="8147303" y="2490788"/>
            <a:chExt cx="458788" cy="458788"/>
          </a:xfrm>
        </p:grpSpPr>
        <p:sp>
          <p:nvSpPr>
            <p:cNvPr id="61" name="Oval 29"/>
            <p:cNvSpPr>
              <a:spLocks noChangeAspect="1" noChangeArrowheads="1"/>
            </p:cNvSpPr>
            <p:nvPr/>
          </p:nvSpPr>
          <p:spPr bwMode="gray">
            <a:xfrm>
              <a:off x="8147303" y="2490788"/>
              <a:ext cx="458788" cy="458788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 wrap="none"/>
            <a:lstStyle/>
            <a:p>
              <a:pPr>
                <a:spcBef>
                  <a:spcPct val="0"/>
                </a:spcBef>
              </a:pPr>
              <a:endParaRPr lang="de-DE" sz="900">
                <a:latin typeface="Arial Narrow" pitchFamily="34" charset="0"/>
              </a:endParaRPr>
            </a:p>
          </p:txBody>
        </p:sp>
        <p:sp>
          <p:nvSpPr>
            <p:cNvPr id="62" name="Freeform 30"/>
            <p:cNvSpPr>
              <a:spLocks noChangeAspect="1"/>
            </p:cNvSpPr>
            <p:nvPr/>
          </p:nvSpPr>
          <p:spPr bwMode="gray">
            <a:xfrm>
              <a:off x="8379078" y="2490788"/>
              <a:ext cx="227013" cy="227013"/>
            </a:xfrm>
            <a:custGeom>
              <a:avLst/>
              <a:gdLst>
                <a:gd name="T0" fmla="*/ 143 w 143"/>
                <a:gd name="T1" fmla="*/ 143 h 143"/>
                <a:gd name="T2" fmla="*/ 143 w 143"/>
                <a:gd name="T3" fmla="*/ 136 h 143"/>
                <a:gd name="T4" fmla="*/ 143 w 143"/>
                <a:gd name="T5" fmla="*/ 128 h 143"/>
                <a:gd name="T6" fmla="*/ 141 w 143"/>
                <a:gd name="T7" fmla="*/ 120 h 143"/>
                <a:gd name="T8" fmla="*/ 141 w 143"/>
                <a:gd name="T9" fmla="*/ 115 h 143"/>
                <a:gd name="T10" fmla="*/ 139 w 143"/>
                <a:gd name="T11" fmla="*/ 107 h 143"/>
                <a:gd name="T12" fmla="*/ 137 w 143"/>
                <a:gd name="T13" fmla="*/ 99 h 143"/>
                <a:gd name="T14" fmla="*/ 135 w 143"/>
                <a:gd name="T15" fmla="*/ 94 h 143"/>
                <a:gd name="T16" fmla="*/ 133 w 143"/>
                <a:gd name="T17" fmla="*/ 88 h 143"/>
                <a:gd name="T18" fmla="*/ 129 w 143"/>
                <a:gd name="T19" fmla="*/ 80 h 143"/>
                <a:gd name="T20" fmla="*/ 125 w 143"/>
                <a:gd name="T21" fmla="*/ 74 h 143"/>
                <a:gd name="T22" fmla="*/ 124 w 143"/>
                <a:gd name="T23" fmla="*/ 69 h 143"/>
                <a:gd name="T24" fmla="*/ 118 w 143"/>
                <a:gd name="T25" fmla="*/ 63 h 143"/>
                <a:gd name="T26" fmla="*/ 114 w 143"/>
                <a:gd name="T27" fmla="*/ 57 h 143"/>
                <a:gd name="T28" fmla="*/ 110 w 143"/>
                <a:gd name="T29" fmla="*/ 51 h 143"/>
                <a:gd name="T30" fmla="*/ 106 w 143"/>
                <a:gd name="T31" fmla="*/ 48 h 143"/>
                <a:gd name="T32" fmla="*/ 101 w 143"/>
                <a:gd name="T33" fmla="*/ 42 h 143"/>
                <a:gd name="T34" fmla="*/ 97 w 143"/>
                <a:gd name="T35" fmla="*/ 36 h 143"/>
                <a:gd name="T36" fmla="*/ 91 w 143"/>
                <a:gd name="T37" fmla="*/ 32 h 143"/>
                <a:gd name="T38" fmla="*/ 86 w 143"/>
                <a:gd name="T39" fmla="*/ 28 h 143"/>
                <a:gd name="T40" fmla="*/ 80 w 143"/>
                <a:gd name="T41" fmla="*/ 25 h 143"/>
                <a:gd name="T42" fmla="*/ 74 w 143"/>
                <a:gd name="T43" fmla="*/ 21 h 143"/>
                <a:gd name="T44" fmla="*/ 68 w 143"/>
                <a:gd name="T45" fmla="*/ 17 h 143"/>
                <a:gd name="T46" fmla="*/ 63 w 143"/>
                <a:gd name="T47" fmla="*/ 13 h 143"/>
                <a:gd name="T48" fmla="*/ 57 w 143"/>
                <a:gd name="T49" fmla="*/ 11 h 143"/>
                <a:gd name="T50" fmla="*/ 49 w 143"/>
                <a:gd name="T51" fmla="*/ 9 h 143"/>
                <a:gd name="T52" fmla="*/ 44 w 143"/>
                <a:gd name="T53" fmla="*/ 5 h 143"/>
                <a:gd name="T54" fmla="*/ 36 w 143"/>
                <a:gd name="T55" fmla="*/ 4 h 143"/>
                <a:gd name="T56" fmla="*/ 30 w 143"/>
                <a:gd name="T57" fmla="*/ 2 h 143"/>
                <a:gd name="T58" fmla="*/ 23 w 143"/>
                <a:gd name="T59" fmla="*/ 0 h 143"/>
                <a:gd name="T60" fmla="*/ 15 w 143"/>
                <a:gd name="T61" fmla="*/ 0 h 143"/>
                <a:gd name="T62" fmla="*/ 8 w 143"/>
                <a:gd name="T63" fmla="*/ 0 h 143"/>
                <a:gd name="T64" fmla="*/ 0 w 143"/>
                <a:gd name="T65" fmla="*/ 0 h 143"/>
                <a:gd name="T66" fmla="*/ 0 w 143"/>
                <a:gd name="T67" fmla="*/ 143 h 143"/>
                <a:gd name="T68" fmla="*/ 143 w 143"/>
                <a:gd name="T69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43" h="143">
                  <a:moveTo>
                    <a:pt x="143" y="143"/>
                  </a:moveTo>
                  <a:lnTo>
                    <a:pt x="143" y="136"/>
                  </a:lnTo>
                  <a:lnTo>
                    <a:pt x="143" y="128"/>
                  </a:lnTo>
                  <a:lnTo>
                    <a:pt x="141" y="120"/>
                  </a:lnTo>
                  <a:lnTo>
                    <a:pt x="141" y="115"/>
                  </a:lnTo>
                  <a:lnTo>
                    <a:pt x="139" y="107"/>
                  </a:lnTo>
                  <a:lnTo>
                    <a:pt x="137" y="99"/>
                  </a:lnTo>
                  <a:lnTo>
                    <a:pt x="135" y="94"/>
                  </a:lnTo>
                  <a:lnTo>
                    <a:pt x="133" y="88"/>
                  </a:lnTo>
                  <a:lnTo>
                    <a:pt x="129" y="80"/>
                  </a:lnTo>
                  <a:lnTo>
                    <a:pt x="125" y="74"/>
                  </a:lnTo>
                  <a:lnTo>
                    <a:pt x="124" y="69"/>
                  </a:lnTo>
                  <a:lnTo>
                    <a:pt x="118" y="63"/>
                  </a:lnTo>
                  <a:lnTo>
                    <a:pt x="114" y="57"/>
                  </a:lnTo>
                  <a:lnTo>
                    <a:pt x="110" y="51"/>
                  </a:lnTo>
                  <a:lnTo>
                    <a:pt x="106" y="48"/>
                  </a:lnTo>
                  <a:lnTo>
                    <a:pt x="101" y="42"/>
                  </a:lnTo>
                  <a:lnTo>
                    <a:pt x="97" y="36"/>
                  </a:lnTo>
                  <a:lnTo>
                    <a:pt x="91" y="32"/>
                  </a:lnTo>
                  <a:lnTo>
                    <a:pt x="86" y="28"/>
                  </a:lnTo>
                  <a:lnTo>
                    <a:pt x="80" y="25"/>
                  </a:lnTo>
                  <a:lnTo>
                    <a:pt x="74" y="21"/>
                  </a:lnTo>
                  <a:lnTo>
                    <a:pt x="68" y="17"/>
                  </a:lnTo>
                  <a:lnTo>
                    <a:pt x="63" y="13"/>
                  </a:lnTo>
                  <a:lnTo>
                    <a:pt x="57" y="11"/>
                  </a:lnTo>
                  <a:lnTo>
                    <a:pt x="49" y="9"/>
                  </a:lnTo>
                  <a:lnTo>
                    <a:pt x="44" y="5"/>
                  </a:lnTo>
                  <a:lnTo>
                    <a:pt x="36" y="4"/>
                  </a:lnTo>
                  <a:lnTo>
                    <a:pt x="30" y="2"/>
                  </a:lnTo>
                  <a:lnTo>
                    <a:pt x="23" y="0"/>
                  </a:lnTo>
                  <a:lnTo>
                    <a:pt x="15" y="0"/>
                  </a:lnTo>
                  <a:lnTo>
                    <a:pt x="8" y="0"/>
                  </a:lnTo>
                  <a:lnTo>
                    <a:pt x="0" y="0"/>
                  </a:lnTo>
                  <a:lnTo>
                    <a:pt x="0" y="143"/>
                  </a:lnTo>
                  <a:lnTo>
                    <a:pt x="143" y="143"/>
                  </a:lnTo>
                  <a:close/>
                </a:path>
              </a:pathLst>
            </a:custGeom>
            <a:solidFill>
              <a:srgbClr val="848FA0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1" name="Oval 9"/>
          <p:cNvSpPr>
            <a:spLocks noChangeAspect="1" noChangeArrowheads="1"/>
          </p:cNvSpPr>
          <p:nvPr>
            <p:custDataLst>
              <p:tags r:id="rId24"/>
            </p:custDataLst>
          </p:nvPr>
        </p:nvSpPr>
        <p:spPr bwMode="gray">
          <a:xfrm>
            <a:off x="8792423" y="3224213"/>
            <a:ext cx="611188" cy="611188"/>
          </a:xfrm>
          <a:prstGeom prst="ellipse">
            <a:avLst/>
          </a:prstGeom>
          <a:solidFill>
            <a:schemeClr val="bg1"/>
          </a:solidFill>
          <a:ln w="6350">
            <a:solidFill>
              <a:srgbClr val="848FA0"/>
            </a:solidFill>
            <a:round/>
            <a:headEnd/>
            <a:tailEnd/>
          </a:ln>
        </p:spPr>
        <p:txBody>
          <a:bodyPr wrap="none"/>
          <a:lstStyle/>
          <a:p>
            <a:pPr>
              <a:spcBef>
                <a:spcPct val="0"/>
              </a:spcBef>
            </a:pPr>
            <a:endParaRPr lang="en-US" sz="900">
              <a:latin typeface="Arial Narrow" pitchFamily="34" charset="0"/>
            </a:endParaRPr>
          </a:p>
        </p:txBody>
      </p:sp>
      <p:sp>
        <p:nvSpPr>
          <p:cNvPr id="53" name="Oval 21"/>
          <p:cNvSpPr>
            <a:spLocks noChangeAspect="1" noChangeArrowheads="1"/>
          </p:cNvSpPr>
          <p:nvPr>
            <p:custDataLst>
              <p:tags r:id="rId25"/>
            </p:custDataLst>
          </p:nvPr>
        </p:nvSpPr>
        <p:spPr bwMode="gray">
          <a:xfrm>
            <a:off x="8978161" y="1976438"/>
            <a:ext cx="241300" cy="241300"/>
          </a:xfrm>
          <a:prstGeom prst="ellipse">
            <a:avLst/>
          </a:prstGeom>
          <a:solidFill>
            <a:schemeClr val="bg1"/>
          </a:solidFill>
          <a:ln w="6350">
            <a:solidFill>
              <a:srgbClr val="848FA0"/>
            </a:solidFill>
            <a:round/>
            <a:headEnd/>
            <a:tailEnd/>
          </a:ln>
        </p:spPr>
        <p:txBody>
          <a:bodyPr wrap="none"/>
          <a:lstStyle/>
          <a:p>
            <a:pPr>
              <a:spcBef>
                <a:spcPct val="0"/>
              </a:spcBef>
            </a:pPr>
            <a:endParaRPr lang="en-US" sz="900">
              <a:latin typeface="Arial Narrow" pitchFamily="34" charset="0"/>
            </a:endParaRPr>
          </a:p>
        </p:txBody>
      </p:sp>
      <p:sp>
        <p:nvSpPr>
          <p:cNvPr id="63" name="Oval 31"/>
          <p:cNvSpPr>
            <a:spLocks noChangeAspect="1" noChangeArrowheads="1"/>
          </p:cNvSpPr>
          <p:nvPr>
            <p:custDataLst>
              <p:tags r:id="rId26"/>
            </p:custDataLst>
          </p:nvPr>
        </p:nvSpPr>
        <p:spPr bwMode="gray">
          <a:xfrm>
            <a:off x="8868623" y="2490788"/>
            <a:ext cx="458788" cy="458788"/>
          </a:xfrm>
          <a:prstGeom prst="ellipse">
            <a:avLst/>
          </a:prstGeom>
          <a:solidFill>
            <a:schemeClr val="bg1"/>
          </a:solidFill>
          <a:ln w="6350">
            <a:solidFill>
              <a:srgbClr val="848FA0"/>
            </a:solidFill>
            <a:round/>
            <a:headEnd/>
            <a:tailEnd/>
          </a:ln>
        </p:spPr>
        <p:txBody>
          <a:bodyPr wrap="none"/>
          <a:lstStyle/>
          <a:p>
            <a:pPr>
              <a:spcBef>
                <a:spcPct val="0"/>
              </a:spcBef>
            </a:pPr>
            <a:endParaRPr lang="en-US" sz="900">
              <a:latin typeface="Arial Narrow" pitchFamily="34" charset="0"/>
            </a:endParaRPr>
          </a:p>
        </p:txBody>
      </p:sp>
      <p:grpSp>
        <p:nvGrpSpPr>
          <p:cNvPr id="102" name="Group 101"/>
          <p:cNvGrpSpPr/>
          <p:nvPr>
            <p:custDataLst>
              <p:tags r:id="rId27"/>
            </p:custDataLst>
          </p:nvPr>
        </p:nvGrpSpPr>
        <p:grpSpPr>
          <a:xfrm>
            <a:off x="6626877" y="3224213"/>
            <a:ext cx="611187" cy="611188"/>
            <a:chOff x="6626877" y="3224213"/>
            <a:chExt cx="611187" cy="611188"/>
          </a:xfrm>
        </p:grpSpPr>
        <p:sp>
          <p:nvSpPr>
            <p:cNvPr id="43" name="Oval 11"/>
            <p:cNvSpPr>
              <a:spLocks noChangeAspect="1" noChangeArrowheads="1"/>
            </p:cNvSpPr>
            <p:nvPr/>
          </p:nvSpPr>
          <p:spPr bwMode="gray">
            <a:xfrm>
              <a:off x="6626877" y="3224213"/>
              <a:ext cx="611187" cy="611188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 wrap="none"/>
            <a:lstStyle/>
            <a:p>
              <a:pPr>
                <a:spcBef>
                  <a:spcPct val="0"/>
                </a:spcBef>
              </a:pPr>
              <a:endParaRPr lang="de-DE" sz="900">
                <a:latin typeface="Arial Narrow" pitchFamily="34" charset="0"/>
              </a:endParaRPr>
            </a:p>
          </p:txBody>
        </p:sp>
        <p:sp>
          <p:nvSpPr>
            <p:cNvPr id="44" name="Freeform 12"/>
            <p:cNvSpPr>
              <a:spLocks noChangeAspect="1"/>
            </p:cNvSpPr>
            <p:nvPr/>
          </p:nvSpPr>
          <p:spPr bwMode="gray">
            <a:xfrm>
              <a:off x="6634814" y="3225801"/>
              <a:ext cx="603250" cy="606425"/>
            </a:xfrm>
            <a:custGeom>
              <a:avLst/>
              <a:gdLst>
                <a:gd name="T0" fmla="*/ 0 w 285"/>
                <a:gd name="T1" fmla="*/ 143 h 287"/>
                <a:gd name="T2" fmla="*/ 0 w 285"/>
                <a:gd name="T3" fmla="*/ 159 h 287"/>
                <a:gd name="T4" fmla="*/ 2 w 285"/>
                <a:gd name="T5" fmla="*/ 172 h 287"/>
                <a:gd name="T6" fmla="*/ 5 w 285"/>
                <a:gd name="T7" fmla="*/ 185 h 287"/>
                <a:gd name="T8" fmla="*/ 11 w 285"/>
                <a:gd name="T9" fmla="*/ 199 h 287"/>
                <a:gd name="T10" fmla="*/ 17 w 285"/>
                <a:gd name="T11" fmla="*/ 212 h 287"/>
                <a:gd name="T12" fmla="*/ 24 w 285"/>
                <a:gd name="T13" fmla="*/ 224 h 287"/>
                <a:gd name="T14" fmla="*/ 32 w 285"/>
                <a:gd name="T15" fmla="*/ 235 h 287"/>
                <a:gd name="T16" fmla="*/ 41 w 285"/>
                <a:gd name="T17" fmla="*/ 245 h 287"/>
                <a:gd name="T18" fmla="*/ 51 w 285"/>
                <a:gd name="T19" fmla="*/ 254 h 287"/>
                <a:gd name="T20" fmla="*/ 62 w 285"/>
                <a:gd name="T21" fmla="*/ 262 h 287"/>
                <a:gd name="T22" fmla="*/ 74 w 285"/>
                <a:gd name="T23" fmla="*/ 270 h 287"/>
                <a:gd name="T24" fmla="*/ 87 w 285"/>
                <a:gd name="T25" fmla="*/ 276 h 287"/>
                <a:gd name="T26" fmla="*/ 100 w 285"/>
                <a:gd name="T27" fmla="*/ 281 h 287"/>
                <a:gd name="T28" fmla="*/ 114 w 285"/>
                <a:gd name="T29" fmla="*/ 285 h 287"/>
                <a:gd name="T30" fmla="*/ 127 w 285"/>
                <a:gd name="T31" fmla="*/ 287 h 287"/>
                <a:gd name="T32" fmla="*/ 142 w 285"/>
                <a:gd name="T33" fmla="*/ 287 h 287"/>
                <a:gd name="T34" fmla="*/ 157 w 285"/>
                <a:gd name="T35" fmla="*/ 287 h 287"/>
                <a:gd name="T36" fmla="*/ 171 w 285"/>
                <a:gd name="T37" fmla="*/ 285 h 287"/>
                <a:gd name="T38" fmla="*/ 184 w 285"/>
                <a:gd name="T39" fmla="*/ 281 h 287"/>
                <a:gd name="T40" fmla="*/ 197 w 285"/>
                <a:gd name="T41" fmla="*/ 276 h 287"/>
                <a:gd name="T42" fmla="*/ 211 w 285"/>
                <a:gd name="T43" fmla="*/ 270 h 287"/>
                <a:gd name="T44" fmla="*/ 222 w 285"/>
                <a:gd name="T45" fmla="*/ 262 h 287"/>
                <a:gd name="T46" fmla="*/ 233 w 285"/>
                <a:gd name="T47" fmla="*/ 254 h 287"/>
                <a:gd name="T48" fmla="*/ 243 w 285"/>
                <a:gd name="T49" fmla="*/ 245 h 287"/>
                <a:gd name="T50" fmla="*/ 252 w 285"/>
                <a:gd name="T51" fmla="*/ 235 h 287"/>
                <a:gd name="T52" fmla="*/ 260 w 285"/>
                <a:gd name="T53" fmla="*/ 224 h 287"/>
                <a:gd name="T54" fmla="*/ 268 w 285"/>
                <a:gd name="T55" fmla="*/ 212 h 287"/>
                <a:gd name="T56" fmla="*/ 273 w 285"/>
                <a:gd name="T57" fmla="*/ 199 h 287"/>
                <a:gd name="T58" fmla="*/ 279 w 285"/>
                <a:gd name="T59" fmla="*/ 185 h 287"/>
                <a:gd name="T60" fmla="*/ 283 w 285"/>
                <a:gd name="T61" fmla="*/ 172 h 287"/>
                <a:gd name="T62" fmla="*/ 285 w 285"/>
                <a:gd name="T63" fmla="*/ 159 h 287"/>
                <a:gd name="T64" fmla="*/ 285 w 285"/>
                <a:gd name="T65" fmla="*/ 143 h 287"/>
                <a:gd name="T66" fmla="*/ 285 w 285"/>
                <a:gd name="T67" fmla="*/ 128 h 287"/>
                <a:gd name="T68" fmla="*/ 283 w 285"/>
                <a:gd name="T69" fmla="*/ 115 h 287"/>
                <a:gd name="T70" fmla="*/ 279 w 285"/>
                <a:gd name="T71" fmla="*/ 101 h 287"/>
                <a:gd name="T72" fmla="*/ 275 w 285"/>
                <a:gd name="T73" fmla="*/ 88 h 287"/>
                <a:gd name="T74" fmla="*/ 269 w 285"/>
                <a:gd name="T75" fmla="*/ 74 h 287"/>
                <a:gd name="T76" fmla="*/ 262 w 285"/>
                <a:gd name="T77" fmla="*/ 63 h 287"/>
                <a:gd name="T78" fmla="*/ 254 w 285"/>
                <a:gd name="T79" fmla="*/ 51 h 287"/>
                <a:gd name="T80" fmla="*/ 245 w 285"/>
                <a:gd name="T81" fmla="*/ 42 h 287"/>
                <a:gd name="T82" fmla="*/ 233 w 285"/>
                <a:gd name="T83" fmla="*/ 32 h 287"/>
                <a:gd name="T84" fmla="*/ 224 w 285"/>
                <a:gd name="T85" fmla="*/ 25 h 287"/>
                <a:gd name="T86" fmla="*/ 211 w 285"/>
                <a:gd name="T87" fmla="*/ 17 h 287"/>
                <a:gd name="T88" fmla="*/ 199 w 285"/>
                <a:gd name="T89" fmla="*/ 11 h 287"/>
                <a:gd name="T90" fmla="*/ 188 w 285"/>
                <a:gd name="T91" fmla="*/ 7 h 287"/>
                <a:gd name="T92" fmla="*/ 173 w 285"/>
                <a:gd name="T93" fmla="*/ 2 h 287"/>
                <a:gd name="T94" fmla="*/ 159 w 285"/>
                <a:gd name="T95" fmla="*/ 0 h 287"/>
                <a:gd name="T96" fmla="*/ 144 w 285"/>
                <a:gd name="T97" fmla="*/ 0 h 287"/>
                <a:gd name="T98" fmla="*/ 0 w 285"/>
                <a:gd name="T99" fmla="*/ 141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85" h="287">
                  <a:moveTo>
                    <a:pt x="0" y="141"/>
                  </a:moveTo>
                  <a:lnTo>
                    <a:pt x="0" y="143"/>
                  </a:lnTo>
                  <a:lnTo>
                    <a:pt x="0" y="151"/>
                  </a:lnTo>
                  <a:lnTo>
                    <a:pt x="0" y="159"/>
                  </a:lnTo>
                  <a:lnTo>
                    <a:pt x="0" y="164"/>
                  </a:lnTo>
                  <a:lnTo>
                    <a:pt x="2" y="172"/>
                  </a:lnTo>
                  <a:lnTo>
                    <a:pt x="3" y="180"/>
                  </a:lnTo>
                  <a:lnTo>
                    <a:pt x="5" y="185"/>
                  </a:lnTo>
                  <a:lnTo>
                    <a:pt x="7" y="193"/>
                  </a:lnTo>
                  <a:lnTo>
                    <a:pt x="11" y="199"/>
                  </a:lnTo>
                  <a:lnTo>
                    <a:pt x="13" y="207"/>
                  </a:lnTo>
                  <a:lnTo>
                    <a:pt x="17" y="212"/>
                  </a:lnTo>
                  <a:lnTo>
                    <a:pt x="21" y="218"/>
                  </a:lnTo>
                  <a:lnTo>
                    <a:pt x="24" y="224"/>
                  </a:lnTo>
                  <a:lnTo>
                    <a:pt x="28" y="230"/>
                  </a:lnTo>
                  <a:lnTo>
                    <a:pt x="32" y="235"/>
                  </a:lnTo>
                  <a:lnTo>
                    <a:pt x="36" y="241"/>
                  </a:lnTo>
                  <a:lnTo>
                    <a:pt x="41" y="245"/>
                  </a:lnTo>
                  <a:lnTo>
                    <a:pt x="47" y="251"/>
                  </a:lnTo>
                  <a:lnTo>
                    <a:pt x="51" y="254"/>
                  </a:lnTo>
                  <a:lnTo>
                    <a:pt x="57" y="260"/>
                  </a:lnTo>
                  <a:lnTo>
                    <a:pt x="62" y="262"/>
                  </a:lnTo>
                  <a:lnTo>
                    <a:pt x="68" y="266"/>
                  </a:lnTo>
                  <a:lnTo>
                    <a:pt x="74" y="270"/>
                  </a:lnTo>
                  <a:lnTo>
                    <a:pt x="79" y="274"/>
                  </a:lnTo>
                  <a:lnTo>
                    <a:pt x="87" y="276"/>
                  </a:lnTo>
                  <a:lnTo>
                    <a:pt x="93" y="279"/>
                  </a:lnTo>
                  <a:lnTo>
                    <a:pt x="100" y="281"/>
                  </a:lnTo>
                  <a:lnTo>
                    <a:pt x="106" y="283"/>
                  </a:lnTo>
                  <a:lnTo>
                    <a:pt x="114" y="285"/>
                  </a:lnTo>
                  <a:lnTo>
                    <a:pt x="119" y="285"/>
                  </a:lnTo>
                  <a:lnTo>
                    <a:pt x="127" y="287"/>
                  </a:lnTo>
                  <a:lnTo>
                    <a:pt x="135" y="287"/>
                  </a:lnTo>
                  <a:lnTo>
                    <a:pt x="142" y="287"/>
                  </a:lnTo>
                  <a:lnTo>
                    <a:pt x="150" y="287"/>
                  </a:lnTo>
                  <a:lnTo>
                    <a:pt x="157" y="287"/>
                  </a:lnTo>
                  <a:lnTo>
                    <a:pt x="165" y="285"/>
                  </a:lnTo>
                  <a:lnTo>
                    <a:pt x="171" y="285"/>
                  </a:lnTo>
                  <a:lnTo>
                    <a:pt x="178" y="283"/>
                  </a:lnTo>
                  <a:lnTo>
                    <a:pt x="184" y="281"/>
                  </a:lnTo>
                  <a:lnTo>
                    <a:pt x="192" y="279"/>
                  </a:lnTo>
                  <a:lnTo>
                    <a:pt x="197" y="276"/>
                  </a:lnTo>
                  <a:lnTo>
                    <a:pt x="205" y="274"/>
                  </a:lnTo>
                  <a:lnTo>
                    <a:pt x="211" y="270"/>
                  </a:lnTo>
                  <a:lnTo>
                    <a:pt x="216" y="266"/>
                  </a:lnTo>
                  <a:lnTo>
                    <a:pt x="222" y="262"/>
                  </a:lnTo>
                  <a:lnTo>
                    <a:pt x="228" y="260"/>
                  </a:lnTo>
                  <a:lnTo>
                    <a:pt x="233" y="254"/>
                  </a:lnTo>
                  <a:lnTo>
                    <a:pt x="239" y="251"/>
                  </a:lnTo>
                  <a:lnTo>
                    <a:pt x="243" y="245"/>
                  </a:lnTo>
                  <a:lnTo>
                    <a:pt x="249" y="241"/>
                  </a:lnTo>
                  <a:lnTo>
                    <a:pt x="252" y="235"/>
                  </a:lnTo>
                  <a:lnTo>
                    <a:pt x="258" y="230"/>
                  </a:lnTo>
                  <a:lnTo>
                    <a:pt x="260" y="224"/>
                  </a:lnTo>
                  <a:lnTo>
                    <a:pt x="264" y="218"/>
                  </a:lnTo>
                  <a:lnTo>
                    <a:pt x="268" y="212"/>
                  </a:lnTo>
                  <a:lnTo>
                    <a:pt x="271" y="207"/>
                  </a:lnTo>
                  <a:lnTo>
                    <a:pt x="273" y="199"/>
                  </a:lnTo>
                  <a:lnTo>
                    <a:pt x="277" y="193"/>
                  </a:lnTo>
                  <a:lnTo>
                    <a:pt x="279" y="185"/>
                  </a:lnTo>
                  <a:lnTo>
                    <a:pt x="281" y="180"/>
                  </a:lnTo>
                  <a:lnTo>
                    <a:pt x="283" y="172"/>
                  </a:lnTo>
                  <a:lnTo>
                    <a:pt x="283" y="164"/>
                  </a:lnTo>
                  <a:lnTo>
                    <a:pt x="285" y="159"/>
                  </a:lnTo>
                  <a:lnTo>
                    <a:pt x="285" y="151"/>
                  </a:lnTo>
                  <a:lnTo>
                    <a:pt x="285" y="143"/>
                  </a:lnTo>
                  <a:lnTo>
                    <a:pt x="285" y="136"/>
                  </a:lnTo>
                  <a:lnTo>
                    <a:pt x="285" y="128"/>
                  </a:lnTo>
                  <a:lnTo>
                    <a:pt x="283" y="122"/>
                  </a:lnTo>
                  <a:lnTo>
                    <a:pt x="283" y="115"/>
                  </a:lnTo>
                  <a:lnTo>
                    <a:pt x="281" y="109"/>
                  </a:lnTo>
                  <a:lnTo>
                    <a:pt x="279" y="101"/>
                  </a:lnTo>
                  <a:lnTo>
                    <a:pt x="277" y="94"/>
                  </a:lnTo>
                  <a:lnTo>
                    <a:pt x="275" y="88"/>
                  </a:lnTo>
                  <a:lnTo>
                    <a:pt x="271" y="82"/>
                  </a:lnTo>
                  <a:lnTo>
                    <a:pt x="269" y="74"/>
                  </a:lnTo>
                  <a:lnTo>
                    <a:pt x="266" y="69"/>
                  </a:lnTo>
                  <a:lnTo>
                    <a:pt x="262" y="63"/>
                  </a:lnTo>
                  <a:lnTo>
                    <a:pt x="258" y="57"/>
                  </a:lnTo>
                  <a:lnTo>
                    <a:pt x="254" y="51"/>
                  </a:lnTo>
                  <a:lnTo>
                    <a:pt x="249" y="48"/>
                  </a:lnTo>
                  <a:lnTo>
                    <a:pt x="245" y="42"/>
                  </a:lnTo>
                  <a:lnTo>
                    <a:pt x="239" y="36"/>
                  </a:lnTo>
                  <a:lnTo>
                    <a:pt x="233" y="32"/>
                  </a:lnTo>
                  <a:lnTo>
                    <a:pt x="230" y="28"/>
                  </a:lnTo>
                  <a:lnTo>
                    <a:pt x="224" y="25"/>
                  </a:lnTo>
                  <a:lnTo>
                    <a:pt x="218" y="21"/>
                  </a:lnTo>
                  <a:lnTo>
                    <a:pt x="211" y="17"/>
                  </a:lnTo>
                  <a:lnTo>
                    <a:pt x="205" y="13"/>
                  </a:lnTo>
                  <a:lnTo>
                    <a:pt x="199" y="11"/>
                  </a:lnTo>
                  <a:lnTo>
                    <a:pt x="193" y="7"/>
                  </a:lnTo>
                  <a:lnTo>
                    <a:pt x="188" y="7"/>
                  </a:lnTo>
                  <a:lnTo>
                    <a:pt x="180" y="3"/>
                  </a:lnTo>
                  <a:lnTo>
                    <a:pt x="173" y="2"/>
                  </a:lnTo>
                  <a:lnTo>
                    <a:pt x="167" y="2"/>
                  </a:lnTo>
                  <a:lnTo>
                    <a:pt x="159" y="0"/>
                  </a:lnTo>
                  <a:lnTo>
                    <a:pt x="152" y="0"/>
                  </a:lnTo>
                  <a:lnTo>
                    <a:pt x="144" y="0"/>
                  </a:lnTo>
                  <a:lnTo>
                    <a:pt x="142" y="143"/>
                  </a:lnTo>
                  <a:lnTo>
                    <a:pt x="0" y="141"/>
                  </a:lnTo>
                  <a:close/>
                </a:path>
              </a:pathLst>
            </a:custGeom>
            <a:solidFill>
              <a:srgbClr val="848FA0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104" name="Group 103"/>
          <p:cNvGrpSpPr/>
          <p:nvPr>
            <p:custDataLst>
              <p:tags r:id="rId28"/>
            </p:custDataLst>
          </p:nvPr>
        </p:nvGrpSpPr>
        <p:grpSpPr>
          <a:xfrm>
            <a:off x="6811027" y="1976438"/>
            <a:ext cx="241300" cy="241300"/>
            <a:chOff x="6811027" y="1976438"/>
            <a:chExt cx="241300" cy="241300"/>
          </a:xfrm>
        </p:grpSpPr>
        <p:sp>
          <p:nvSpPr>
            <p:cNvPr id="55" name="Oval 23"/>
            <p:cNvSpPr>
              <a:spLocks noChangeAspect="1" noChangeArrowheads="1"/>
            </p:cNvSpPr>
            <p:nvPr/>
          </p:nvSpPr>
          <p:spPr bwMode="gray">
            <a:xfrm>
              <a:off x="6811027" y="1976438"/>
              <a:ext cx="241300" cy="241300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 wrap="none"/>
            <a:lstStyle/>
            <a:p>
              <a:pPr>
                <a:spcBef>
                  <a:spcPct val="0"/>
                </a:spcBef>
              </a:pPr>
              <a:endParaRPr lang="de-DE" sz="900">
                <a:latin typeface="Arial Narrow" pitchFamily="34" charset="0"/>
              </a:endParaRPr>
            </a:p>
          </p:txBody>
        </p:sp>
        <p:sp>
          <p:nvSpPr>
            <p:cNvPr id="56" name="Freeform 24"/>
            <p:cNvSpPr>
              <a:spLocks noChangeAspect="1"/>
            </p:cNvSpPr>
            <p:nvPr/>
          </p:nvSpPr>
          <p:spPr bwMode="gray">
            <a:xfrm>
              <a:off x="6813528" y="1977688"/>
              <a:ext cx="237549" cy="238799"/>
            </a:xfrm>
            <a:custGeom>
              <a:avLst/>
              <a:gdLst>
                <a:gd name="T0" fmla="*/ 0 w 285"/>
                <a:gd name="T1" fmla="*/ 143 h 287"/>
                <a:gd name="T2" fmla="*/ 0 w 285"/>
                <a:gd name="T3" fmla="*/ 159 h 287"/>
                <a:gd name="T4" fmla="*/ 2 w 285"/>
                <a:gd name="T5" fmla="*/ 172 h 287"/>
                <a:gd name="T6" fmla="*/ 5 w 285"/>
                <a:gd name="T7" fmla="*/ 185 h 287"/>
                <a:gd name="T8" fmla="*/ 11 w 285"/>
                <a:gd name="T9" fmla="*/ 199 h 287"/>
                <a:gd name="T10" fmla="*/ 17 w 285"/>
                <a:gd name="T11" fmla="*/ 212 h 287"/>
                <a:gd name="T12" fmla="*/ 24 w 285"/>
                <a:gd name="T13" fmla="*/ 224 h 287"/>
                <a:gd name="T14" fmla="*/ 32 w 285"/>
                <a:gd name="T15" fmla="*/ 235 h 287"/>
                <a:gd name="T16" fmla="*/ 41 w 285"/>
                <a:gd name="T17" fmla="*/ 245 h 287"/>
                <a:gd name="T18" fmla="*/ 51 w 285"/>
                <a:gd name="T19" fmla="*/ 254 h 287"/>
                <a:gd name="T20" fmla="*/ 62 w 285"/>
                <a:gd name="T21" fmla="*/ 262 h 287"/>
                <a:gd name="T22" fmla="*/ 74 w 285"/>
                <a:gd name="T23" fmla="*/ 270 h 287"/>
                <a:gd name="T24" fmla="*/ 87 w 285"/>
                <a:gd name="T25" fmla="*/ 276 h 287"/>
                <a:gd name="T26" fmla="*/ 100 w 285"/>
                <a:gd name="T27" fmla="*/ 281 h 287"/>
                <a:gd name="T28" fmla="*/ 114 w 285"/>
                <a:gd name="T29" fmla="*/ 285 h 287"/>
                <a:gd name="T30" fmla="*/ 127 w 285"/>
                <a:gd name="T31" fmla="*/ 287 h 287"/>
                <a:gd name="T32" fmla="*/ 142 w 285"/>
                <a:gd name="T33" fmla="*/ 287 h 287"/>
                <a:gd name="T34" fmla="*/ 157 w 285"/>
                <a:gd name="T35" fmla="*/ 287 h 287"/>
                <a:gd name="T36" fmla="*/ 171 w 285"/>
                <a:gd name="T37" fmla="*/ 285 h 287"/>
                <a:gd name="T38" fmla="*/ 184 w 285"/>
                <a:gd name="T39" fmla="*/ 281 h 287"/>
                <a:gd name="T40" fmla="*/ 197 w 285"/>
                <a:gd name="T41" fmla="*/ 276 h 287"/>
                <a:gd name="T42" fmla="*/ 211 w 285"/>
                <a:gd name="T43" fmla="*/ 270 h 287"/>
                <a:gd name="T44" fmla="*/ 222 w 285"/>
                <a:gd name="T45" fmla="*/ 262 h 287"/>
                <a:gd name="T46" fmla="*/ 233 w 285"/>
                <a:gd name="T47" fmla="*/ 254 h 287"/>
                <a:gd name="T48" fmla="*/ 243 w 285"/>
                <a:gd name="T49" fmla="*/ 245 h 287"/>
                <a:gd name="T50" fmla="*/ 252 w 285"/>
                <a:gd name="T51" fmla="*/ 235 h 287"/>
                <a:gd name="T52" fmla="*/ 260 w 285"/>
                <a:gd name="T53" fmla="*/ 224 h 287"/>
                <a:gd name="T54" fmla="*/ 268 w 285"/>
                <a:gd name="T55" fmla="*/ 212 h 287"/>
                <a:gd name="T56" fmla="*/ 273 w 285"/>
                <a:gd name="T57" fmla="*/ 199 h 287"/>
                <a:gd name="T58" fmla="*/ 279 w 285"/>
                <a:gd name="T59" fmla="*/ 185 h 287"/>
                <a:gd name="T60" fmla="*/ 283 w 285"/>
                <a:gd name="T61" fmla="*/ 172 h 287"/>
                <a:gd name="T62" fmla="*/ 285 w 285"/>
                <a:gd name="T63" fmla="*/ 159 h 287"/>
                <a:gd name="T64" fmla="*/ 285 w 285"/>
                <a:gd name="T65" fmla="*/ 143 h 287"/>
                <a:gd name="T66" fmla="*/ 285 w 285"/>
                <a:gd name="T67" fmla="*/ 128 h 287"/>
                <a:gd name="T68" fmla="*/ 283 w 285"/>
                <a:gd name="T69" fmla="*/ 115 h 287"/>
                <a:gd name="T70" fmla="*/ 279 w 285"/>
                <a:gd name="T71" fmla="*/ 101 h 287"/>
                <a:gd name="T72" fmla="*/ 275 w 285"/>
                <a:gd name="T73" fmla="*/ 88 h 287"/>
                <a:gd name="T74" fmla="*/ 269 w 285"/>
                <a:gd name="T75" fmla="*/ 74 h 287"/>
                <a:gd name="T76" fmla="*/ 262 w 285"/>
                <a:gd name="T77" fmla="*/ 63 h 287"/>
                <a:gd name="T78" fmla="*/ 254 w 285"/>
                <a:gd name="T79" fmla="*/ 51 h 287"/>
                <a:gd name="T80" fmla="*/ 245 w 285"/>
                <a:gd name="T81" fmla="*/ 42 h 287"/>
                <a:gd name="T82" fmla="*/ 233 w 285"/>
                <a:gd name="T83" fmla="*/ 32 h 287"/>
                <a:gd name="T84" fmla="*/ 224 w 285"/>
                <a:gd name="T85" fmla="*/ 25 h 287"/>
                <a:gd name="T86" fmla="*/ 211 w 285"/>
                <a:gd name="T87" fmla="*/ 17 h 287"/>
                <a:gd name="T88" fmla="*/ 199 w 285"/>
                <a:gd name="T89" fmla="*/ 11 h 287"/>
                <a:gd name="T90" fmla="*/ 188 w 285"/>
                <a:gd name="T91" fmla="*/ 7 h 287"/>
                <a:gd name="T92" fmla="*/ 173 w 285"/>
                <a:gd name="T93" fmla="*/ 2 h 287"/>
                <a:gd name="T94" fmla="*/ 159 w 285"/>
                <a:gd name="T95" fmla="*/ 0 h 287"/>
                <a:gd name="T96" fmla="*/ 144 w 285"/>
                <a:gd name="T97" fmla="*/ 0 h 287"/>
                <a:gd name="T98" fmla="*/ 0 w 285"/>
                <a:gd name="T99" fmla="*/ 141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85" h="287">
                  <a:moveTo>
                    <a:pt x="0" y="141"/>
                  </a:moveTo>
                  <a:lnTo>
                    <a:pt x="0" y="143"/>
                  </a:lnTo>
                  <a:lnTo>
                    <a:pt x="0" y="151"/>
                  </a:lnTo>
                  <a:lnTo>
                    <a:pt x="0" y="159"/>
                  </a:lnTo>
                  <a:lnTo>
                    <a:pt x="0" y="164"/>
                  </a:lnTo>
                  <a:lnTo>
                    <a:pt x="2" y="172"/>
                  </a:lnTo>
                  <a:lnTo>
                    <a:pt x="3" y="180"/>
                  </a:lnTo>
                  <a:lnTo>
                    <a:pt x="5" y="185"/>
                  </a:lnTo>
                  <a:lnTo>
                    <a:pt x="7" y="193"/>
                  </a:lnTo>
                  <a:lnTo>
                    <a:pt x="11" y="199"/>
                  </a:lnTo>
                  <a:lnTo>
                    <a:pt x="13" y="207"/>
                  </a:lnTo>
                  <a:lnTo>
                    <a:pt x="17" y="212"/>
                  </a:lnTo>
                  <a:lnTo>
                    <a:pt x="21" y="218"/>
                  </a:lnTo>
                  <a:lnTo>
                    <a:pt x="24" y="224"/>
                  </a:lnTo>
                  <a:lnTo>
                    <a:pt x="28" y="230"/>
                  </a:lnTo>
                  <a:lnTo>
                    <a:pt x="32" y="235"/>
                  </a:lnTo>
                  <a:lnTo>
                    <a:pt x="36" y="241"/>
                  </a:lnTo>
                  <a:lnTo>
                    <a:pt x="41" y="245"/>
                  </a:lnTo>
                  <a:lnTo>
                    <a:pt x="47" y="251"/>
                  </a:lnTo>
                  <a:lnTo>
                    <a:pt x="51" y="254"/>
                  </a:lnTo>
                  <a:lnTo>
                    <a:pt x="57" y="260"/>
                  </a:lnTo>
                  <a:lnTo>
                    <a:pt x="62" y="262"/>
                  </a:lnTo>
                  <a:lnTo>
                    <a:pt x="68" y="266"/>
                  </a:lnTo>
                  <a:lnTo>
                    <a:pt x="74" y="270"/>
                  </a:lnTo>
                  <a:lnTo>
                    <a:pt x="79" y="274"/>
                  </a:lnTo>
                  <a:lnTo>
                    <a:pt x="87" y="276"/>
                  </a:lnTo>
                  <a:lnTo>
                    <a:pt x="93" y="279"/>
                  </a:lnTo>
                  <a:lnTo>
                    <a:pt x="100" y="281"/>
                  </a:lnTo>
                  <a:lnTo>
                    <a:pt x="106" y="283"/>
                  </a:lnTo>
                  <a:lnTo>
                    <a:pt x="114" y="285"/>
                  </a:lnTo>
                  <a:lnTo>
                    <a:pt x="119" y="285"/>
                  </a:lnTo>
                  <a:lnTo>
                    <a:pt x="127" y="287"/>
                  </a:lnTo>
                  <a:lnTo>
                    <a:pt x="135" y="287"/>
                  </a:lnTo>
                  <a:lnTo>
                    <a:pt x="142" y="287"/>
                  </a:lnTo>
                  <a:lnTo>
                    <a:pt x="150" y="287"/>
                  </a:lnTo>
                  <a:lnTo>
                    <a:pt x="157" y="287"/>
                  </a:lnTo>
                  <a:lnTo>
                    <a:pt x="165" y="285"/>
                  </a:lnTo>
                  <a:lnTo>
                    <a:pt x="171" y="285"/>
                  </a:lnTo>
                  <a:lnTo>
                    <a:pt x="178" y="283"/>
                  </a:lnTo>
                  <a:lnTo>
                    <a:pt x="184" y="281"/>
                  </a:lnTo>
                  <a:lnTo>
                    <a:pt x="192" y="279"/>
                  </a:lnTo>
                  <a:lnTo>
                    <a:pt x="197" y="276"/>
                  </a:lnTo>
                  <a:lnTo>
                    <a:pt x="205" y="274"/>
                  </a:lnTo>
                  <a:lnTo>
                    <a:pt x="211" y="270"/>
                  </a:lnTo>
                  <a:lnTo>
                    <a:pt x="216" y="266"/>
                  </a:lnTo>
                  <a:lnTo>
                    <a:pt x="222" y="262"/>
                  </a:lnTo>
                  <a:lnTo>
                    <a:pt x="228" y="260"/>
                  </a:lnTo>
                  <a:lnTo>
                    <a:pt x="233" y="254"/>
                  </a:lnTo>
                  <a:lnTo>
                    <a:pt x="239" y="251"/>
                  </a:lnTo>
                  <a:lnTo>
                    <a:pt x="243" y="245"/>
                  </a:lnTo>
                  <a:lnTo>
                    <a:pt x="249" y="241"/>
                  </a:lnTo>
                  <a:lnTo>
                    <a:pt x="252" y="235"/>
                  </a:lnTo>
                  <a:lnTo>
                    <a:pt x="258" y="230"/>
                  </a:lnTo>
                  <a:lnTo>
                    <a:pt x="260" y="224"/>
                  </a:lnTo>
                  <a:lnTo>
                    <a:pt x="264" y="218"/>
                  </a:lnTo>
                  <a:lnTo>
                    <a:pt x="268" y="212"/>
                  </a:lnTo>
                  <a:lnTo>
                    <a:pt x="271" y="207"/>
                  </a:lnTo>
                  <a:lnTo>
                    <a:pt x="273" y="199"/>
                  </a:lnTo>
                  <a:lnTo>
                    <a:pt x="277" y="193"/>
                  </a:lnTo>
                  <a:lnTo>
                    <a:pt x="279" y="185"/>
                  </a:lnTo>
                  <a:lnTo>
                    <a:pt x="281" y="180"/>
                  </a:lnTo>
                  <a:lnTo>
                    <a:pt x="283" y="172"/>
                  </a:lnTo>
                  <a:lnTo>
                    <a:pt x="283" y="164"/>
                  </a:lnTo>
                  <a:lnTo>
                    <a:pt x="285" y="159"/>
                  </a:lnTo>
                  <a:lnTo>
                    <a:pt x="285" y="151"/>
                  </a:lnTo>
                  <a:lnTo>
                    <a:pt x="285" y="143"/>
                  </a:lnTo>
                  <a:lnTo>
                    <a:pt x="285" y="136"/>
                  </a:lnTo>
                  <a:lnTo>
                    <a:pt x="285" y="128"/>
                  </a:lnTo>
                  <a:lnTo>
                    <a:pt x="283" y="122"/>
                  </a:lnTo>
                  <a:lnTo>
                    <a:pt x="283" y="115"/>
                  </a:lnTo>
                  <a:lnTo>
                    <a:pt x="281" y="109"/>
                  </a:lnTo>
                  <a:lnTo>
                    <a:pt x="279" y="101"/>
                  </a:lnTo>
                  <a:lnTo>
                    <a:pt x="277" y="94"/>
                  </a:lnTo>
                  <a:lnTo>
                    <a:pt x="275" y="88"/>
                  </a:lnTo>
                  <a:lnTo>
                    <a:pt x="271" y="82"/>
                  </a:lnTo>
                  <a:lnTo>
                    <a:pt x="269" y="74"/>
                  </a:lnTo>
                  <a:lnTo>
                    <a:pt x="266" y="69"/>
                  </a:lnTo>
                  <a:lnTo>
                    <a:pt x="262" y="63"/>
                  </a:lnTo>
                  <a:lnTo>
                    <a:pt x="258" y="57"/>
                  </a:lnTo>
                  <a:lnTo>
                    <a:pt x="254" y="51"/>
                  </a:lnTo>
                  <a:lnTo>
                    <a:pt x="249" y="48"/>
                  </a:lnTo>
                  <a:lnTo>
                    <a:pt x="245" y="42"/>
                  </a:lnTo>
                  <a:lnTo>
                    <a:pt x="239" y="36"/>
                  </a:lnTo>
                  <a:lnTo>
                    <a:pt x="233" y="32"/>
                  </a:lnTo>
                  <a:lnTo>
                    <a:pt x="230" y="28"/>
                  </a:lnTo>
                  <a:lnTo>
                    <a:pt x="224" y="25"/>
                  </a:lnTo>
                  <a:lnTo>
                    <a:pt x="218" y="21"/>
                  </a:lnTo>
                  <a:lnTo>
                    <a:pt x="211" y="17"/>
                  </a:lnTo>
                  <a:lnTo>
                    <a:pt x="205" y="13"/>
                  </a:lnTo>
                  <a:lnTo>
                    <a:pt x="199" y="11"/>
                  </a:lnTo>
                  <a:lnTo>
                    <a:pt x="193" y="7"/>
                  </a:lnTo>
                  <a:lnTo>
                    <a:pt x="188" y="7"/>
                  </a:lnTo>
                  <a:lnTo>
                    <a:pt x="180" y="3"/>
                  </a:lnTo>
                  <a:lnTo>
                    <a:pt x="173" y="2"/>
                  </a:lnTo>
                  <a:lnTo>
                    <a:pt x="167" y="2"/>
                  </a:lnTo>
                  <a:lnTo>
                    <a:pt x="159" y="0"/>
                  </a:lnTo>
                  <a:lnTo>
                    <a:pt x="152" y="0"/>
                  </a:lnTo>
                  <a:lnTo>
                    <a:pt x="144" y="0"/>
                  </a:lnTo>
                  <a:lnTo>
                    <a:pt x="142" y="143"/>
                  </a:lnTo>
                  <a:lnTo>
                    <a:pt x="0" y="141"/>
                  </a:lnTo>
                  <a:close/>
                </a:path>
              </a:pathLst>
            </a:custGeom>
            <a:solidFill>
              <a:srgbClr val="848FA0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3" name="Group 2"/>
          <p:cNvGrpSpPr/>
          <p:nvPr>
            <p:custDataLst>
              <p:tags r:id="rId29"/>
            </p:custDataLst>
          </p:nvPr>
        </p:nvGrpSpPr>
        <p:grpSpPr>
          <a:xfrm>
            <a:off x="6703077" y="2490788"/>
            <a:ext cx="460376" cy="458788"/>
            <a:chOff x="6703077" y="2490788"/>
            <a:chExt cx="460376" cy="458788"/>
          </a:xfrm>
        </p:grpSpPr>
        <p:sp>
          <p:nvSpPr>
            <p:cNvPr id="65" name="Oval 33"/>
            <p:cNvSpPr>
              <a:spLocks noChangeAspect="1" noChangeArrowheads="1"/>
            </p:cNvSpPr>
            <p:nvPr/>
          </p:nvSpPr>
          <p:spPr bwMode="gray">
            <a:xfrm>
              <a:off x="6703077" y="2490788"/>
              <a:ext cx="458788" cy="458788"/>
            </a:xfrm>
            <a:prstGeom prst="ellipse">
              <a:avLst/>
            </a:prstGeom>
            <a:solidFill>
              <a:schemeClr val="bg1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 wrap="none"/>
            <a:lstStyle/>
            <a:p>
              <a:pPr>
                <a:spcBef>
                  <a:spcPct val="0"/>
                </a:spcBef>
              </a:pPr>
              <a:endParaRPr lang="de-DE" sz="900">
                <a:latin typeface="Arial Narrow" pitchFamily="34" charset="0"/>
              </a:endParaRPr>
            </a:p>
          </p:txBody>
        </p:sp>
        <p:sp>
          <p:nvSpPr>
            <p:cNvPr id="66" name="Freeform 34"/>
            <p:cNvSpPr>
              <a:spLocks noChangeAspect="1"/>
            </p:cNvSpPr>
            <p:nvPr/>
          </p:nvSpPr>
          <p:spPr bwMode="gray">
            <a:xfrm>
              <a:off x="6711015" y="2492376"/>
              <a:ext cx="452438" cy="455613"/>
            </a:xfrm>
            <a:custGeom>
              <a:avLst/>
              <a:gdLst>
                <a:gd name="T0" fmla="*/ 0 w 285"/>
                <a:gd name="T1" fmla="*/ 143 h 287"/>
                <a:gd name="T2" fmla="*/ 0 w 285"/>
                <a:gd name="T3" fmla="*/ 159 h 287"/>
                <a:gd name="T4" fmla="*/ 2 w 285"/>
                <a:gd name="T5" fmla="*/ 172 h 287"/>
                <a:gd name="T6" fmla="*/ 5 w 285"/>
                <a:gd name="T7" fmla="*/ 185 h 287"/>
                <a:gd name="T8" fmla="*/ 11 w 285"/>
                <a:gd name="T9" fmla="*/ 199 h 287"/>
                <a:gd name="T10" fmla="*/ 17 w 285"/>
                <a:gd name="T11" fmla="*/ 212 h 287"/>
                <a:gd name="T12" fmla="*/ 24 w 285"/>
                <a:gd name="T13" fmla="*/ 224 h 287"/>
                <a:gd name="T14" fmla="*/ 32 w 285"/>
                <a:gd name="T15" fmla="*/ 235 h 287"/>
                <a:gd name="T16" fmla="*/ 41 w 285"/>
                <a:gd name="T17" fmla="*/ 245 h 287"/>
                <a:gd name="T18" fmla="*/ 51 w 285"/>
                <a:gd name="T19" fmla="*/ 254 h 287"/>
                <a:gd name="T20" fmla="*/ 62 w 285"/>
                <a:gd name="T21" fmla="*/ 262 h 287"/>
                <a:gd name="T22" fmla="*/ 74 w 285"/>
                <a:gd name="T23" fmla="*/ 270 h 287"/>
                <a:gd name="T24" fmla="*/ 87 w 285"/>
                <a:gd name="T25" fmla="*/ 276 h 287"/>
                <a:gd name="T26" fmla="*/ 100 w 285"/>
                <a:gd name="T27" fmla="*/ 281 h 287"/>
                <a:gd name="T28" fmla="*/ 114 w 285"/>
                <a:gd name="T29" fmla="*/ 285 h 287"/>
                <a:gd name="T30" fmla="*/ 127 w 285"/>
                <a:gd name="T31" fmla="*/ 287 h 287"/>
                <a:gd name="T32" fmla="*/ 142 w 285"/>
                <a:gd name="T33" fmla="*/ 287 h 287"/>
                <a:gd name="T34" fmla="*/ 157 w 285"/>
                <a:gd name="T35" fmla="*/ 287 h 287"/>
                <a:gd name="T36" fmla="*/ 171 w 285"/>
                <a:gd name="T37" fmla="*/ 285 h 287"/>
                <a:gd name="T38" fmla="*/ 184 w 285"/>
                <a:gd name="T39" fmla="*/ 281 h 287"/>
                <a:gd name="T40" fmla="*/ 197 w 285"/>
                <a:gd name="T41" fmla="*/ 276 h 287"/>
                <a:gd name="T42" fmla="*/ 211 w 285"/>
                <a:gd name="T43" fmla="*/ 270 h 287"/>
                <a:gd name="T44" fmla="*/ 222 w 285"/>
                <a:gd name="T45" fmla="*/ 262 h 287"/>
                <a:gd name="T46" fmla="*/ 233 w 285"/>
                <a:gd name="T47" fmla="*/ 254 h 287"/>
                <a:gd name="T48" fmla="*/ 243 w 285"/>
                <a:gd name="T49" fmla="*/ 245 h 287"/>
                <a:gd name="T50" fmla="*/ 252 w 285"/>
                <a:gd name="T51" fmla="*/ 235 h 287"/>
                <a:gd name="T52" fmla="*/ 260 w 285"/>
                <a:gd name="T53" fmla="*/ 224 h 287"/>
                <a:gd name="T54" fmla="*/ 268 w 285"/>
                <a:gd name="T55" fmla="*/ 212 h 287"/>
                <a:gd name="T56" fmla="*/ 273 w 285"/>
                <a:gd name="T57" fmla="*/ 199 h 287"/>
                <a:gd name="T58" fmla="*/ 279 w 285"/>
                <a:gd name="T59" fmla="*/ 185 h 287"/>
                <a:gd name="T60" fmla="*/ 283 w 285"/>
                <a:gd name="T61" fmla="*/ 172 h 287"/>
                <a:gd name="T62" fmla="*/ 285 w 285"/>
                <a:gd name="T63" fmla="*/ 159 h 287"/>
                <a:gd name="T64" fmla="*/ 285 w 285"/>
                <a:gd name="T65" fmla="*/ 143 h 287"/>
                <a:gd name="T66" fmla="*/ 285 w 285"/>
                <a:gd name="T67" fmla="*/ 128 h 287"/>
                <a:gd name="T68" fmla="*/ 283 w 285"/>
                <a:gd name="T69" fmla="*/ 115 h 287"/>
                <a:gd name="T70" fmla="*/ 279 w 285"/>
                <a:gd name="T71" fmla="*/ 101 h 287"/>
                <a:gd name="T72" fmla="*/ 275 w 285"/>
                <a:gd name="T73" fmla="*/ 88 h 287"/>
                <a:gd name="T74" fmla="*/ 269 w 285"/>
                <a:gd name="T75" fmla="*/ 74 h 287"/>
                <a:gd name="T76" fmla="*/ 262 w 285"/>
                <a:gd name="T77" fmla="*/ 63 h 287"/>
                <a:gd name="T78" fmla="*/ 254 w 285"/>
                <a:gd name="T79" fmla="*/ 51 h 287"/>
                <a:gd name="T80" fmla="*/ 245 w 285"/>
                <a:gd name="T81" fmla="*/ 42 h 287"/>
                <a:gd name="T82" fmla="*/ 233 w 285"/>
                <a:gd name="T83" fmla="*/ 32 h 287"/>
                <a:gd name="T84" fmla="*/ 224 w 285"/>
                <a:gd name="T85" fmla="*/ 25 h 287"/>
                <a:gd name="T86" fmla="*/ 211 w 285"/>
                <a:gd name="T87" fmla="*/ 17 h 287"/>
                <a:gd name="T88" fmla="*/ 199 w 285"/>
                <a:gd name="T89" fmla="*/ 11 h 287"/>
                <a:gd name="T90" fmla="*/ 188 w 285"/>
                <a:gd name="T91" fmla="*/ 7 h 287"/>
                <a:gd name="T92" fmla="*/ 173 w 285"/>
                <a:gd name="T93" fmla="*/ 2 h 287"/>
                <a:gd name="T94" fmla="*/ 159 w 285"/>
                <a:gd name="T95" fmla="*/ 0 h 287"/>
                <a:gd name="T96" fmla="*/ 144 w 285"/>
                <a:gd name="T97" fmla="*/ 0 h 287"/>
                <a:gd name="T98" fmla="*/ 0 w 285"/>
                <a:gd name="T99" fmla="*/ 141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285" h="287">
                  <a:moveTo>
                    <a:pt x="0" y="141"/>
                  </a:moveTo>
                  <a:lnTo>
                    <a:pt x="0" y="143"/>
                  </a:lnTo>
                  <a:lnTo>
                    <a:pt x="0" y="151"/>
                  </a:lnTo>
                  <a:lnTo>
                    <a:pt x="0" y="159"/>
                  </a:lnTo>
                  <a:lnTo>
                    <a:pt x="0" y="164"/>
                  </a:lnTo>
                  <a:lnTo>
                    <a:pt x="2" y="172"/>
                  </a:lnTo>
                  <a:lnTo>
                    <a:pt x="3" y="180"/>
                  </a:lnTo>
                  <a:lnTo>
                    <a:pt x="5" y="185"/>
                  </a:lnTo>
                  <a:lnTo>
                    <a:pt x="7" y="193"/>
                  </a:lnTo>
                  <a:lnTo>
                    <a:pt x="11" y="199"/>
                  </a:lnTo>
                  <a:lnTo>
                    <a:pt x="13" y="207"/>
                  </a:lnTo>
                  <a:lnTo>
                    <a:pt x="17" y="212"/>
                  </a:lnTo>
                  <a:lnTo>
                    <a:pt x="21" y="218"/>
                  </a:lnTo>
                  <a:lnTo>
                    <a:pt x="24" y="224"/>
                  </a:lnTo>
                  <a:lnTo>
                    <a:pt x="28" y="230"/>
                  </a:lnTo>
                  <a:lnTo>
                    <a:pt x="32" y="235"/>
                  </a:lnTo>
                  <a:lnTo>
                    <a:pt x="36" y="241"/>
                  </a:lnTo>
                  <a:lnTo>
                    <a:pt x="41" y="245"/>
                  </a:lnTo>
                  <a:lnTo>
                    <a:pt x="47" y="251"/>
                  </a:lnTo>
                  <a:lnTo>
                    <a:pt x="51" y="254"/>
                  </a:lnTo>
                  <a:lnTo>
                    <a:pt x="57" y="260"/>
                  </a:lnTo>
                  <a:lnTo>
                    <a:pt x="62" y="262"/>
                  </a:lnTo>
                  <a:lnTo>
                    <a:pt x="68" y="266"/>
                  </a:lnTo>
                  <a:lnTo>
                    <a:pt x="74" y="270"/>
                  </a:lnTo>
                  <a:lnTo>
                    <a:pt x="79" y="274"/>
                  </a:lnTo>
                  <a:lnTo>
                    <a:pt x="87" y="276"/>
                  </a:lnTo>
                  <a:lnTo>
                    <a:pt x="93" y="279"/>
                  </a:lnTo>
                  <a:lnTo>
                    <a:pt x="100" y="281"/>
                  </a:lnTo>
                  <a:lnTo>
                    <a:pt x="106" y="283"/>
                  </a:lnTo>
                  <a:lnTo>
                    <a:pt x="114" y="285"/>
                  </a:lnTo>
                  <a:lnTo>
                    <a:pt x="119" y="285"/>
                  </a:lnTo>
                  <a:lnTo>
                    <a:pt x="127" y="287"/>
                  </a:lnTo>
                  <a:lnTo>
                    <a:pt x="135" y="287"/>
                  </a:lnTo>
                  <a:lnTo>
                    <a:pt x="142" y="287"/>
                  </a:lnTo>
                  <a:lnTo>
                    <a:pt x="150" y="287"/>
                  </a:lnTo>
                  <a:lnTo>
                    <a:pt x="157" y="287"/>
                  </a:lnTo>
                  <a:lnTo>
                    <a:pt x="165" y="285"/>
                  </a:lnTo>
                  <a:lnTo>
                    <a:pt x="171" y="285"/>
                  </a:lnTo>
                  <a:lnTo>
                    <a:pt x="178" y="283"/>
                  </a:lnTo>
                  <a:lnTo>
                    <a:pt x="184" y="281"/>
                  </a:lnTo>
                  <a:lnTo>
                    <a:pt x="192" y="279"/>
                  </a:lnTo>
                  <a:lnTo>
                    <a:pt x="197" y="276"/>
                  </a:lnTo>
                  <a:lnTo>
                    <a:pt x="205" y="274"/>
                  </a:lnTo>
                  <a:lnTo>
                    <a:pt x="211" y="270"/>
                  </a:lnTo>
                  <a:lnTo>
                    <a:pt x="216" y="266"/>
                  </a:lnTo>
                  <a:lnTo>
                    <a:pt x="222" y="262"/>
                  </a:lnTo>
                  <a:lnTo>
                    <a:pt x="228" y="260"/>
                  </a:lnTo>
                  <a:lnTo>
                    <a:pt x="233" y="254"/>
                  </a:lnTo>
                  <a:lnTo>
                    <a:pt x="239" y="251"/>
                  </a:lnTo>
                  <a:lnTo>
                    <a:pt x="243" y="245"/>
                  </a:lnTo>
                  <a:lnTo>
                    <a:pt x="249" y="241"/>
                  </a:lnTo>
                  <a:lnTo>
                    <a:pt x="252" y="235"/>
                  </a:lnTo>
                  <a:lnTo>
                    <a:pt x="258" y="230"/>
                  </a:lnTo>
                  <a:lnTo>
                    <a:pt x="260" y="224"/>
                  </a:lnTo>
                  <a:lnTo>
                    <a:pt x="264" y="218"/>
                  </a:lnTo>
                  <a:lnTo>
                    <a:pt x="268" y="212"/>
                  </a:lnTo>
                  <a:lnTo>
                    <a:pt x="271" y="207"/>
                  </a:lnTo>
                  <a:lnTo>
                    <a:pt x="273" y="199"/>
                  </a:lnTo>
                  <a:lnTo>
                    <a:pt x="277" y="193"/>
                  </a:lnTo>
                  <a:lnTo>
                    <a:pt x="279" y="185"/>
                  </a:lnTo>
                  <a:lnTo>
                    <a:pt x="281" y="180"/>
                  </a:lnTo>
                  <a:lnTo>
                    <a:pt x="283" y="172"/>
                  </a:lnTo>
                  <a:lnTo>
                    <a:pt x="283" y="164"/>
                  </a:lnTo>
                  <a:lnTo>
                    <a:pt x="285" y="159"/>
                  </a:lnTo>
                  <a:lnTo>
                    <a:pt x="285" y="151"/>
                  </a:lnTo>
                  <a:lnTo>
                    <a:pt x="285" y="143"/>
                  </a:lnTo>
                  <a:lnTo>
                    <a:pt x="285" y="136"/>
                  </a:lnTo>
                  <a:lnTo>
                    <a:pt x="285" y="128"/>
                  </a:lnTo>
                  <a:lnTo>
                    <a:pt x="283" y="122"/>
                  </a:lnTo>
                  <a:lnTo>
                    <a:pt x="283" y="115"/>
                  </a:lnTo>
                  <a:lnTo>
                    <a:pt x="281" y="109"/>
                  </a:lnTo>
                  <a:lnTo>
                    <a:pt x="279" y="101"/>
                  </a:lnTo>
                  <a:lnTo>
                    <a:pt x="277" y="94"/>
                  </a:lnTo>
                  <a:lnTo>
                    <a:pt x="275" y="88"/>
                  </a:lnTo>
                  <a:lnTo>
                    <a:pt x="271" y="82"/>
                  </a:lnTo>
                  <a:lnTo>
                    <a:pt x="269" y="74"/>
                  </a:lnTo>
                  <a:lnTo>
                    <a:pt x="266" y="69"/>
                  </a:lnTo>
                  <a:lnTo>
                    <a:pt x="262" y="63"/>
                  </a:lnTo>
                  <a:lnTo>
                    <a:pt x="258" y="57"/>
                  </a:lnTo>
                  <a:lnTo>
                    <a:pt x="254" y="51"/>
                  </a:lnTo>
                  <a:lnTo>
                    <a:pt x="249" y="48"/>
                  </a:lnTo>
                  <a:lnTo>
                    <a:pt x="245" y="42"/>
                  </a:lnTo>
                  <a:lnTo>
                    <a:pt x="239" y="36"/>
                  </a:lnTo>
                  <a:lnTo>
                    <a:pt x="233" y="32"/>
                  </a:lnTo>
                  <a:lnTo>
                    <a:pt x="230" y="28"/>
                  </a:lnTo>
                  <a:lnTo>
                    <a:pt x="224" y="25"/>
                  </a:lnTo>
                  <a:lnTo>
                    <a:pt x="218" y="21"/>
                  </a:lnTo>
                  <a:lnTo>
                    <a:pt x="211" y="17"/>
                  </a:lnTo>
                  <a:lnTo>
                    <a:pt x="205" y="13"/>
                  </a:lnTo>
                  <a:lnTo>
                    <a:pt x="199" y="11"/>
                  </a:lnTo>
                  <a:lnTo>
                    <a:pt x="193" y="7"/>
                  </a:lnTo>
                  <a:lnTo>
                    <a:pt x="188" y="7"/>
                  </a:lnTo>
                  <a:lnTo>
                    <a:pt x="180" y="3"/>
                  </a:lnTo>
                  <a:lnTo>
                    <a:pt x="173" y="2"/>
                  </a:lnTo>
                  <a:lnTo>
                    <a:pt x="167" y="2"/>
                  </a:lnTo>
                  <a:lnTo>
                    <a:pt x="159" y="0"/>
                  </a:lnTo>
                  <a:lnTo>
                    <a:pt x="152" y="0"/>
                  </a:lnTo>
                  <a:lnTo>
                    <a:pt x="144" y="0"/>
                  </a:lnTo>
                  <a:lnTo>
                    <a:pt x="142" y="143"/>
                  </a:lnTo>
                  <a:lnTo>
                    <a:pt x="0" y="141"/>
                  </a:lnTo>
                  <a:close/>
                </a:path>
              </a:pathLst>
            </a:custGeom>
            <a:solidFill>
              <a:srgbClr val="848FA0"/>
            </a:solidFill>
            <a:ln w="6350">
              <a:solidFill>
                <a:srgbClr val="848FA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5" name="Oval 13"/>
          <p:cNvSpPr>
            <a:spLocks noChangeAspect="1" noChangeArrowheads="1"/>
          </p:cNvSpPr>
          <p:nvPr>
            <p:custDataLst>
              <p:tags r:id="rId30"/>
            </p:custDataLst>
          </p:nvPr>
        </p:nvSpPr>
        <p:spPr bwMode="gray">
          <a:xfrm>
            <a:off x="5905557" y="3224213"/>
            <a:ext cx="611188" cy="611188"/>
          </a:xfrm>
          <a:prstGeom prst="ellipse">
            <a:avLst/>
          </a:prstGeom>
          <a:solidFill>
            <a:srgbClr val="848FA0"/>
          </a:solidFill>
          <a:ln w="6350">
            <a:solidFill>
              <a:srgbClr val="848FA0"/>
            </a:solidFill>
            <a:round/>
            <a:headEnd/>
            <a:tailEnd/>
          </a:ln>
        </p:spPr>
        <p:txBody>
          <a:bodyPr wrap="none"/>
          <a:lstStyle/>
          <a:p>
            <a:pPr>
              <a:spcBef>
                <a:spcPct val="0"/>
              </a:spcBef>
            </a:pPr>
            <a:endParaRPr lang="en-US" sz="900">
              <a:latin typeface="Arial Narrow" pitchFamily="34" charset="0"/>
            </a:endParaRPr>
          </a:p>
        </p:txBody>
      </p:sp>
      <p:sp>
        <p:nvSpPr>
          <p:cNvPr id="46" name="Oval 14"/>
          <p:cNvSpPr>
            <a:spLocks noChangeAspect="1" noChangeArrowheads="1"/>
          </p:cNvSpPr>
          <p:nvPr>
            <p:custDataLst>
              <p:tags r:id="rId31"/>
            </p:custDataLst>
          </p:nvPr>
        </p:nvSpPr>
        <p:spPr bwMode="gray">
          <a:xfrm>
            <a:off x="6089707" y="1976438"/>
            <a:ext cx="241300" cy="241300"/>
          </a:xfrm>
          <a:prstGeom prst="ellipse">
            <a:avLst/>
          </a:prstGeom>
          <a:solidFill>
            <a:srgbClr val="848FA0"/>
          </a:solidFill>
          <a:ln w="6350">
            <a:solidFill>
              <a:srgbClr val="848FA0"/>
            </a:solidFill>
            <a:round/>
            <a:headEnd/>
            <a:tailEnd/>
          </a:ln>
        </p:spPr>
        <p:txBody>
          <a:bodyPr wrap="none"/>
          <a:lstStyle/>
          <a:p>
            <a:pPr>
              <a:spcBef>
                <a:spcPct val="0"/>
              </a:spcBef>
            </a:pPr>
            <a:endParaRPr lang="en-US" sz="900">
              <a:latin typeface="Arial Narrow" pitchFamily="34" charset="0"/>
            </a:endParaRPr>
          </a:p>
        </p:txBody>
      </p:sp>
      <p:sp>
        <p:nvSpPr>
          <p:cNvPr id="67" name="Oval 35"/>
          <p:cNvSpPr>
            <a:spLocks noChangeAspect="1" noChangeArrowheads="1"/>
          </p:cNvSpPr>
          <p:nvPr>
            <p:custDataLst>
              <p:tags r:id="rId32"/>
            </p:custDataLst>
          </p:nvPr>
        </p:nvSpPr>
        <p:spPr bwMode="gray">
          <a:xfrm>
            <a:off x="5981757" y="2490788"/>
            <a:ext cx="458788" cy="458788"/>
          </a:xfrm>
          <a:prstGeom prst="ellipse">
            <a:avLst/>
          </a:prstGeom>
          <a:solidFill>
            <a:srgbClr val="848FA0"/>
          </a:solidFill>
          <a:ln w="6350">
            <a:solidFill>
              <a:srgbClr val="848FA0"/>
            </a:solidFill>
            <a:round/>
            <a:headEnd/>
            <a:tailEnd/>
          </a:ln>
        </p:spPr>
        <p:txBody>
          <a:bodyPr wrap="none"/>
          <a:lstStyle/>
          <a:p>
            <a:pPr>
              <a:spcBef>
                <a:spcPct val="0"/>
              </a:spcBef>
            </a:pPr>
            <a:endParaRPr lang="en-US" sz="900">
              <a:latin typeface="Arial Narrow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  <p:custDataLst>
              <p:tags r:id="rId33"/>
            </p:custDataLst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4" name="shpChapterHeading"/>
          <p:cNvSpPr txBox="1"/>
          <p:nvPr>
            <p:custDataLst>
              <p:tags r:id="rId34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06504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/>
              <a:t>67  Brazil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6" name="Group 5"/>
          <p:cNvGrpSpPr/>
          <p:nvPr>
            <p:custDataLst>
              <p:tags r:id="rId4"/>
            </p:custDataLst>
          </p:nvPr>
        </p:nvGrpSpPr>
        <p:grpSpPr>
          <a:xfrm>
            <a:off x="1913711" y="2154740"/>
            <a:ext cx="3553829" cy="3508594"/>
            <a:chOff x="3240485" y="1785879"/>
            <a:chExt cx="3881914" cy="3832503"/>
          </a:xfrm>
        </p:grpSpPr>
        <p:grpSp>
          <p:nvGrpSpPr>
            <p:cNvPr id="7" name="Group 6"/>
            <p:cNvGrpSpPr/>
            <p:nvPr/>
          </p:nvGrpSpPr>
          <p:grpSpPr>
            <a:xfrm>
              <a:off x="3240485" y="1785879"/>
              <a:ext cx="3881914" cy="2356789"/>
              <a:chOff x="5713465" y="1991519"/>
              <a:chExt cx="3529013" cy="2142535"/>
            </a:xfrm>
          </p:grpSpPr>
          <p:sp>
            <p:nvSpPr>
              <p:cNvPr id="18" name="Freeform 34"/>
              <p:cNvSpPr>
                <a:spLocks noChangeAspect="1"/>
              </p:cNvSpPr>
              <p:nvPr/>
            </p:nvSpPr>
            <p:spPr bwMode="auto">
              <a:xfrm>
                <a:off x="6513565" y="1991519"/>
                <a:ext cx="542925" cy="581025"/>
              </a:xfrm>
              <a:custGeom>
                <a:avLst/>
                <a:gdLst>
                  <a:gd name="T0" fmla="*/ 365 w 465"/>
                  <a:gd name="T1" fmla="*/ 8 h 511"/>
                  <a:gd name="T2" fmla="*/ 373 w 465"/>
                  <a:gd name="T3" fmla="*/ 31 h 511"/>
                  <a:gd name="T4" fmla="*/ 380 w 465"/>
                  <a:gd name="T5" fmla="*/ 54 h 511"/>
                  <a:gd name="T6" fmla="*/ 388 w 465"/>
                  <a:gd name="T7" fmla="*/ 62 h 511"/>
                  <a:gd name="T8" fmla="*/ 396 w 465"/>
                  <a:gd name="T9" fmla="*/ 77 h 511"/>
                  <a:gd name="T10" fmla="*/ 411 w 465"/>
                  <a:gd name="T11" fmla="*/ 108 h 511"/>
                  <a:gd name="T12" fmla="*/ 388 w 465"/>
                  <a:gd name="T13" fmla="*/ 132 h 511"/>
                  <a:gd name="T14" fmla="*/ 388 w 465"/>
                  <a:gd name="T15" fmla="*/ 163 h 511"/>
                  <a:gd name="T16" fmla="*/ 373 w 465"/>
                  <a:gd name="T17" fmla="*/ 200 h 511"/>
                  <a:gd name="T18" fmla="*/ 380 w 465"/>
                  <a:gd name="T19" fmla="*/ 216 h 511"/>
                  <a:gd name="T20" fmla="*/ 396 w 465"/>
                  <a:gd name="T21" fmla="*/ 224 h 511"/>
                  <a:gd name="T22" fmla="*/ 396 w 465"/>
                  <a:gd name="T23" fmla="*/ 262 h 511"/>
                  <a:gd name="T24" fmla="*/ 456 w 465"/>
                  <a:gd name="T25" fmla="*/ 301 h 511"/>
                  <a:gd name="T26" fmla="*/ 464 w 465"/>
                  <a:gd name="T27" fmla="*/ 340 h 511"/>
                  <a:gd name="T28" fmla="*/ 433 w 465"/>
                  <a:gd name="T29" fmla="*/ 378 h 511"/>
                  <a:gd name="T30" fmla="*/ 388 w 465"/>
                  <a:gd name="T31" fmla="*/ 386 h 511"/>
                  <a:gd name="T32" fmla="*/ 373 w 465"/>
                  <a:gd name="T33" fmla="*/ 402 h 511"/>
                  <a:gd name="T34" fmla="*/ 365 w 465"/>
                  <a:gd name="T35" fmla="*/ 417 h 511"/>
                  <a:gd name="T36" fmla="*/ 350 w 465"/>
                  <a:gd name="T37" fmla="*/ 440 h 511"/>
                  <a:gd name="T38" fmla="*/ 334 w 465"/>
                  <a:gd name="T39" fmla="*/ 464 h 511"/>
                  <a:gd name="T40" fmla="*/ 312 w 465"/>
                  <a:gd name="T41" fmla="*/ 456 h 511"/>
                  <a:gd name="T42" fmla="*/ 289 w 465"/>
                  <a:gd name="T43" fmla="*/ 448 h 511"/>
                  <a:gd name="T44" fmla="*/ 274 w 465"/>
                  <a:gd name="T45" fmla="*/ 456 h 511"/>
                  <a:gd name="T46" fmla="*/ 251 w 465"/>
                  <a:gd name="T47" fmla="*/ 479 h 511"/>
                  <a:gd name="T48" fmla="*/ 243 w 465"/>
                  <a:gd name="T49" fmla="*/ 510 h 511"/>
                  <a:gd name="T50" fmla="*/ 206 w 465"/>
                  <a:gd name="T51" fmla="*/ 487 h 511"/>
                  <a:gd name="T52" fmla="*/ 182 w 465"/>
                  <a:gd name="T53" fmla="*/ 456 h 511"/>
                  <a:gd name="T54" fmla="*/ 190 w 465"/>
                  <a:gd name="T55" fmla="*/ 440 h 511"/>
                  <a:gd name="T56" fmla="*/ 182 w 465"/>
                  <a:gd name="T57" fmla="*/ 378 h 511"/>
                  <a:gd name="T58" fmla="*/ 159 w 465"/>
                  <a:gd name="T59" fmla="*/ 293 h 511"/>
                  <a:gd name="T60" fmla="*/ 122 w 465"/>
                  <a:gd name="T61" fmla="*/ 239 h 511"/>
                  <a:gd name="T62" fmla="*/ 84 w 465"/>
                  <a:gd name="T63" fmla="*/ 224 h 511"/>
                  <a:gd name="T64" fmla="*/ 61 w 465"/>
                  <a:gd name="T65" fmla="*/ 208 h 511"/>
                  <a:gd name="T66" fmla="*/ 46 w 465"/>
                  <a:gd name="T67" fmla="*/ 178 h 511"/>
                  <a:gd name="T68" fmla="*/ 38 w 465"/>
                  <a:gd name="T69" fmla="*/ 163 h 511"/>
                  <a:gd name="T70" fmla="*/ 38 w 465"/>
                  <a:gd name="T71" fmla="*/ 139 h 511"/>
                  <a:gd name="T72" fmla="*/ 0 w 465"/>
                  <a:gd name="T73" fmla="*/ 101 h 511"/>
                  <a:gd name="T74" fmla="*/ 8 w 465"/>
                  <a:gd name="T75" fmla="*/ 93 h 511"/>
                  <a:gd name="T76" fmla="*/ 15 w 465"/>
                  <a:gd name="T77" fmla="*/ 93 h 511"/>
                  <a:gd name="T78" fmla="*/ 46 w 465"/>
                  <a:gd name="T79" fmla="*/ 93 h 511"/>
                  <a:gd name="T80" fmla="*/ 53 w 465"/>
                  <a:gd name="T81" fmla="*/ 108 h 511"/>
                  <a:gd name="T82" fmla="*/ 99 w 465"/>
                  <a:gd name="T83" fmla="*/ 116 h 511"/>
                  <a:gd name="T84" fmla="*/ 107 w 465"/>
                  <a:gd name="T85" fmla="*/ 101 h 511"/>
                  <a:gd name="T86" fmla="*/ 144 w 465"/>
                  <a:gd name="T87" fmla="*/ 132 h 511"/>
                  <a:gd name="T88" fmla="*/ 159 w 465"/>
                  <a:gd name="T89" fmla="*/ 124 h 511"/>
                  <a:gd name="T90" fmla="*/ 152 w 465"/>
                  <a:gd name="T91" fmla="*/ 101 h 511"/>
                  <a:gd name="T92" fmla="*/ 175 w 465"/>
                  <a:gd name="T93" fmla="*/ 93 h 511"/>
                  <a:gd name="T94" fmla="*/ 190 w 465"/>
                  <a:gd name="T95" fmla="*/ 85 h 511"/>
                  <a:gd name="T96" fmla="*/ 213 w 465"/>
                  <a:gd name="T97" fmla="*/ 85 h 511"/>
                  <a:gd name="T98" fmla="*/ 243 w 465"/>
                  <a:gd name="T99" fmla="*/ 85 h 511"/>
                  <a:gd name="T100" fmla="*/ 251 w 465"/>
                  <a:gd name="T101" fmla="*/ 70 h 511"/>
                  <a:gd name="T102" fmla="*/ 281 w 465"/>
                  <a:gd name="T103" fmla="*/ 54 h 511"/>
                  <a:gd name="T104" fmla="*/ 312 w 465"/>
                  <a:gd name="T105" fmla="*/ 39 h 511"/>
                  <a:gd name="T106" fmla="*/ 326 w 465"/>
                  <a:gd name="T107" fmla="*/ 15 h 511"/>
                  <a:gd name="T108" fmla="*/ 342 w 465"/>
                  <a:gd name="T109" fmla="*/ 0 h 5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65" h="511">
                    <a:moveTo>
                      <a:pt x="357" y="0"/>
                    </a:moveTo>
                    <a:lnTo>
                      <a:pt x="365" y="8"/>
                    </a:lnTo>
                    <a:lnTo>
                      <a:pt x="373" y="15"/>
                    </a:lnTo>
                    <a:lnTo>
                      <a:pt x="373" y="31"/>
                    </a:lnTo>
                    <a:lnTo>
                      <a:pt x="373" y="46"/>
                    </a:lnTo>
                    <a:lnTo>
                      <a:pt x="380" y="54"/>
                    </a:lnTo>
                    <a:lnTo>
                      <a:pt x="388" y="54"/>
                    </a:lnTo>
                    <a:lnTo>
                      <a:pt x="388" y="62"/>
                    </a:lnTo>
                    <a:lnTo>
                      <a:pt x="396" y="62"/>
                    </a:lnTo>
                    <a:lnTo>
                      <a:pt x="396" y="77"/>
                    </a:lnTo>
                    <a:lnTo>
                      <a:pt x="403" y="101"/>
                    </a:lnTo>
                    <a:lnTo>
                      <a:pt x="411" y="108"/>
                    </a:lnTo>
                    <a:lnTo>
                      <a:pt x="396" y="124"/>
                    </a:lnTo>
                    <a:lnTo>
                      <a:pt x="388" y="132"/>
                    </a:lnTo>
                    <a:lnTo>
                      <a:pt x="388" y="147"/>
                    </a:lnTo>
                    <a:lnTo>
                      <a:pt x="388" y="163"/>
                    </a:lnTo>
                    <a:lnTo>
                      <a:pt x="380" y="178"/>
                    </a:lnTo>
                    <a:lnTo>
                      <a:pt x="373" y="200"/>
                    </a:lnTo>
                    <a:lnTo>
                      <a:pt x="380" y="208"/>
                    </a:lnTo>
                    <a:lnTo>
                      <a:pt x="380" y="216"/>
                    </a:lnTo>
                    <a:lnTo>
                      <a:pt x="388" y="224"/>
                    </a:lnTo>
                    <a:lnTo>
                      <a:pt x="396" y="224"/>
                    </a:lnTo>
                    <a:lnTo>
                      <a:pt x="396" y="247"/>
                    </a:lnTo>
                    <a:lnTo>
                      <a:pt x="396" y="262"/>
                    </a:lnTo>
                    <a:lnTo>
                      <a:pt x="418" y="278"/>
                    </a:lnTo>
                    <a:lnTo>
                      <a:pt x="456" y="301"/>
                    </a:lnTo>
                    <a:lnTo>
                      <a:pt x="464" y="309"/>
                    </a:lnTo>
                    <a:lnTo>
                      <a:pt x="464" y="340"/>
                    </a:lnTo>
                    <a:lnTo>
                      <a:pt x="464" y="378"/>
                    </a:lnTo>
                    <a:lnTo>
                      <a:pt x="433" y="378"/>
                    </a:lnTo>
                    <a:lnTo>
                      <a:pt x="403" y="386"/>
                    </a:lnTo>
                    <a:lnTo>
                      <a:pt x="388" y="386"/>
                    </a:lnTo>
                    <a:lnTo>
                      <a:pt x="373" y="394"/>
                    </a:lnTo>
                    <a:lnTo>
                      <a:pt x="373" y="402"/>
                    </a:lnTo>
                    <a:lnTo>
                      <a:pt x="373" y="409"/>
                    </a:lnTo>
                    <a:lnTo>
                      <a:pt x="365" y="417"/>
                    </a:lnTo>
                    <a:lnTo>
                      <a:pt x="357" y="425"/>
                    </a:lnTo>
                    <a:lnTo>
                      <a:pt x="350" y="440"/>
                    </a:lnTo>
                    <a:lnTo>
                      <a:pt x="350" y="456"/>
                    </a:lnTo>
                    <a:lnTo>
                      <a:pt x="334" y="464"/>
                    </a:lnTo>
                    <a:lnTo>
                      <a:pt x="326" y="464"/>
                    </a:lnTo>
                    <a:lnTo>
                      <a:pt x="312" y="456"/>
                    </a:lnTo>
                    <a:lnTo>
                      <a:pt x="297" y="448"/>
                    </a:lnTo>
                    <a:lnTo>
                      <a:pt x="289" y="448"/>
                    </a:lnTo>
                    <a:lnTo>
                      <a:pt x="281" y="448"/>
                    </a:lnTo>
                    <a:lnTo>
                      <a:pt x="274" y="456"/>
                    </a:lnTo>
                    <a:lnTo>
                      <a:pt x="258" y="464"/>
                    </a:lnTo>
                    <a:lnTo>
                      <a:pt x="251" y="479"/>
                    </a:lnTo>
                    <a:lnTo>
                      <a:pt x="251" y="502"/>
                    </a:lnTo>
                    <a:lnTo>
                      <a:pt x="243" y="510"/>
                    </a:lnTo>
                    <a:lnTo>
                      <a:pt x="235" y="510"/>
                    </a:lnTo>
                    <a:lnTo>
                      <a:pt x="206" y="487"/>
                    </a:lnTo>
                    <a:lnTo>
                      <a:pt x="175" y="464"/>
                    </a:lnTo>
                    <a:lnTo>
                      <a:pt x="182" y="456"/>
                    </a:lnTo>
                    <a:lnTo>
                      <a:pt x="190" y="456"/>
                    </a:lnTo>
                    <a:lnTo>
                      <a:pt x="190" y="440"/>
                    </a:lnTo>
                    <a:lnTo>
                      <a:pt x="190" y="433"/>
                    </a:lnTo>
                    <a:lnTo>
                      <a:pt x="182" y="378"/>
                    </a:lnTo>
                    <a:lnTo>
                      <a:pt x="175" y="332"/>
                    </a:lnTo>
                    <a:lnTo>
                      <a:pt x="159" y="293"/>
                    </a:lnTo>
                    <a:lnTo>
                      <a:pt x="137" y="255"/>
                    </a:lnTo>
                    <a:lnTo>
                      <a:pt x="122" y="239"/>
                    </a:lnTo>
                    <a:lnTo>
                      <a:pt x="114" y="224"/>
                    </a:lnTo>
                    <a:lnTo>
                      <a:pt x="84" y="224"/>
                    </a:lnTo>
                    <a:lnTo>
                      <a:pt x="61" y="224"/>
                    </a:lnTo>
                    <a:lnTo>
                      <a:pt x="61" y="208"/>
                    </a:lnTo>
                    <a:lnTo>
                      <a:pt x="53" y="186"/>
                    </a:lnTo>
                    <a:lnTo>
                      <a:pt x="46" y="178"/>
                    </a:lnTo>
                    <a:lnTo>
                      <a:pt x="46" y="170"/>
                    </a:lnTo>
                    <a:lnTo>
                      <a:pt x="38" y="163"/>
                    </a:lnTo>
                    <a:lnTo>
                      <a:pt x="38" y="147"/>
                    </a:lnTo>
                    <a:lnTo>
                      <a:pt x="38" y="139"/>
                    </a:lnTo>
                    <a:lnTo>
                      <a:pt x="23" y="116"/>
                    </a:lnTo>
                    <a:lnTo>
                      <a:pt x="0" y="101"/>
                    </a:lnTo>
                    <a:lnTo>
                      <a:pt x="0" y="93"/>
                    </a:lnTo>
                    <a:lnTo>
                      <a:pt x="8" y="93"/>
                    </a:lnTo>
                    <a:lnTo>
                      <a:pt x="8" y="85"/>
                    </a:lnTo>
                    <a:lnTo>
                      <a:pt x="15" y="93"/>
                    </a:lnTo>
                    <a:lnTo>
                      <a:pt x="31" y="93"/>
                    </a:lnTo>
                    <a:lnTo>
                      <a:pt x="46" y="93"/>
                    </a:lnTo>
                    <a:lnTo>
                      <a:pt x="53" y="101"/>
                    </a:lnTo>
                    <a:lnTo>
                      <a:pt x="53" y="108"/>
                    </a:lnTo>
                    <a:lnTo>
                      <a:pt x="76" y="108"/>
                    </a:lnTo>
                    <a:lnTo>
                      <a:pt x="99" y="116"/>
                    </a:lnTo>
                    <a:lnTo>
                      <a:pt x="99" y="108"/>
                    </a:lnTo>
                    <a:lnTo>
                      <a:pt x="107" y="101"/>
                    </a:lnTo>
                    <a:lnTo>
                      <a:pt x="130" y="116"/>
                    </a:lnTo>
                    <a:lnTo>
                      <a:pt x="144" y="132"/>
                    </a:lnTo>
                    <a:lnTo>
                      <a:pt x="152" y="132"/>
                    </a:lnTo>
                    <a:lnTo>
                      <a:pt x="159" y="124"/>
                    </a:lnTo>
                    <a:lnTo>
                      <a:pt x="152" y="116"/>
                    </a:lnTo>
                    <a:lnTo>
                      <a:pt x="152" y="101"/>
                    </a:lnTo>
                    <a:lnTo>
                      <a:pt x="167" y="101"/>
                    </a:lnTo>
                    <a:lnTo>
                      <a:pt x="175" y="93"/>
                    </a:lnTo>
                    <a:lnTo>
                      <a:pt x="182" y="85"/>
                    </a:lnTo>
                    <a:lnTo>
                      <a:pt x="190" y="85"/>
                    </a:lnTo>
                    <a:lnTo>
                      <a:pt x="198" y="85"/>
                    </a:lnTo>
                    <a:lnTo>
                      <a:pt x="213" y="85"/>
                    </a:lnTo>
                    <a:lnTo>
                      <a:pt x="229" y="85"/>
                    </a:lnTo>
                    <a:lnTo>
                      <a:pt x="243" y="85"/>
                    </a:lnTo>
                    <a:lnTo>
                      <a:pt x="251" y="77"/>
                    </a:lnTo>
                    <a:lnTo>
                      <a:pt x="251" y="70"/>
                    </a:lnTo>
                    <a:lnTo>
                      <a:pt x="266" y="62"/>
                    </a:lnTo>
                    <a:lnTo>
                      <a:pt x="281" y="54"/>
                    </a:lnTo>
                    <a:lnTo>
                      <a:pt x="289" y="54"/>
                    </a:lnTo>
                    <a:lnTo>
                      <a:pt x="312" y="39"/>
                    </a:lnTo>
                    <a:lnTo>
                      <a:pt x="326" y="23"/>
                    </a:lnTo>
                    <a:lnTo>
                      <a:pt x="326" y="15"/>
                    </a:lnTo>
                    <a:lnTo>
                      <a:pt x="326" y="8"/>
                    </a:lnTo>
                    <a:lnTo>
                      <a:pt x="342" y="0"/>
                    </a:lnTo>
                    <a:lnTo>
                      <a:pt x="357" y="0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" name="Freeform 38"/>
              <p:cNvSpPr>
                <a:spLocks noChangeAspect="1"/>
              </p:cNvSpPr>
              <p:nvPr/>
            </p:nvSpPr>
            <p:spPr bwMode="auto">
              <a:xfrm>
                <a:off x="5730928" y="2234407"/>
                <a:ext cx="1552575" cy="1117600"/>
              </a:xfrm>
              <a:custGeom>
                <a:avLst/>
                <a:gdLst>
                  <a:gd name="T0" fmla="*/ 472 w 1331"/>
                  <a:gd name="T1" fmla="*/ 46 h 983"/>
                  <a:gd name="T2" fmla="*/ 425 w 1331"/>
                  <a:gd name="T3" fmla="*/ 70 h 983"/>
                  <a:gd name="T4" fmla="*/ 402 w 1331"/>
                  <a:gd name="T5" fmla="*/ 54 h 983"/>
                  <a:gd name="T6" fmla="*/ 396 w 1331"/>
                  <a:gd name="T7" fmla="*/ 70 h 983"/>
                  <a:gd name="T8" fmla="*/ 281 w 1331"/>
                  <a:gd name="T9" fmla="*/ 77 h 983"/>
                  <a:gd name="T10" fmla="*/ 289 w 1331"/>
                  <a:gd name="T11" fmla="*/ 124 h 983"/>
                  <a:gd name="T12" fmla="*/ 327 w 1331"/>
                  <a:gd name="T13" fmla="*/ 147 h 983"/>
                  <a:gd name="T14" fmla="*/ 311 w 1331"/>
                  <a:gd name="T15" fmla="*/ 155 h 983"/>
                  <a:gd name="T16" fmla="*/ 266 w 1331"/>
                  <a:gd name="T17" fmla="*/ 170 h 983"/>
                  <a:gd name="T18" fmla="*/ 281 w 1331"/>
                  <a:gd name="T19" fmla="*/ 248 h 983"/>
                  <a:gd name="T20" fmla="*/ 304 w 1331"/>
                  <a:gd name="T21" fmla="*/ 287 h 983"/>
                  <a:gd name="T22" fmla="*/ 304 w 1331"/>
                  <a:gd name="T23" fmla="*/ 417 h 983"/>
                  <a:gd name="T24" fmla="*/ 274 w 1331"/>
                  <a:gd name="T25" fmla="*/ 557 h 983"/>
                  <a:gd name="T26" fmla="*/ 251 w 1331"/>
                  <a:gd name="T27" fmla="*/ 549 h 983"/>
                  <a:gd name="T28" fmla="*/ 213 w 1331"/>
                  <a:gd name="T29" fmla="*/ 565 h 983"/>
                  <a:gd name="T30" fmla="*/ 136 w 1331"/>
                  <a:gd name="T31" fmla="*/ 588 h 983"/>
                  <a:gd name="T32" fmla="*/ 61 w 1331"/>
                  <a:gd name="T33" fmla="*/ 658 h 983"/>
                  <a:gd name="T34" fmla="*/ 38 w 1331"/>
                  <a:gd name="T35" fmla="*/ 712 h 983"/>
                  <a:gd name="T36" fmla="*/ 23 w 1331"/>
                  <a:gd name="T37" fmla="*/ 765 h 983"/>
                  <a:gd name="T38" fmla="*/ 0 w 1331"/>
                  <a:gd name="T39" fmla="*/ 796 h 983"/>
                  <a:gd name="T40" fmla="*/ 159 w 1331"/>
                  <a:gd name="T41" fmla="*/ 843 h 983"/>
                  <a:gd name="T42" fmla="*/ 501 w 1331"/>
                  <a:gd name="T43" fmla="*/ 967 h 983"/>
                  <a:gd name="T44" fmla="*/ 577 w 1331"/>
                  <a:gd name="T45" fmla="*/ 951 h 983"/>
                  <a:gd name="T46" fmla="*/ 616 w 1331"/>
                  <a:gd name="T47" fmla="*/ 951 h 983"/>
                  <a:gd name="T48" fmla="*/ 662 w 1331"/>
                  <a:gd name="T49" fmla="*/ 943 h 983"/>
                  <a:gd name="T50" fmla="*/ 684 w 1331"/>
                  <a:gd name="T51" fmla="*/ 928 h 983"/>
                  <a:gd name="T52" fmla="*/ 745 w 1331"/>
                  <a:gd name="T53" fmla="*/ 897 h 983"/>
                  <a:gd name="T54" fmla="*/ 753 w 1331"/>
                  <a:gd name="T55" fmla="*/ 874 h 983"/>
                  <a:gd name="T56" fmla="*/ 775 w 1331"/>
                  <a:gd name="T57" fmla="*/ 843 h 983"/>
                  <a:gd name="T58" fmla="*/ 790 w 1331"/>
                  <a:gd name="T59" fmla="*/ 827 h 983"/>
                  <a:gd name="T60" fmla="*/ 866 w 1331"/>
                  <a:gd name="T61" fmla="*/ 843 h 983"/>
                  <a:gd name="T62" fmla="*/ 957 w 1331"/>
                  <a:gd name="T63" fmla="*/ 889 h 983"/>
                  <a:gd name="T64" fmla="*/ 1194 w 1331"/>
                  <a:gd name="T65" fmla="*/ 858 h 983"/>
                  <a:gd name="T66" fmla="*/ 1194 w 1331"/>
                  <a:gd name="T67" fmla="*/ 804 h 983"/>
                  <a:gd name="T68" fmla="*/ 1212 w 1331"/>
                  <a:gd name="T69" fmla="*/ 774 h 983"/>
                  <a:gd name="T70" fmla="*/ 1216 w 1331"/>
                  <a:gd name="T71" fmla="*/ 650 h 983"/>
                  <a:gd name="T72" fmla="*/ 1322 w 1331"/>
                  <a:gd name="T73" fmla="*/ 349 h 983"/>
                  <a:gd name="T74" fmla="*/ 1269 w 1331"/>
                  <a:gd name="T75" fmla="*/ 310 h 983"/>
                  <a:gd name="T76" fmla="*/ 1178 w 1331"/>
                  <a:gd name="T77" fmla="*/ 263 h 983"/>
                  <a:gd name="T78" fmla="*/ 1140 w 1331"/>
                  <a:gd name="T79" fmla="*/ 155 h 983"/>
                  <a:gd name="T80" fmla="*/ 1064 w 1331"/>
                  <a:gd name="T81" fmla="*/ 163 h 983"/>
                  <a:gd name="T82" fmla="*/ 1049 w 1331"/>
                  <a:gd name="T83" fmla="*/ 186 h 983"/>
                  <a:gd name="T84" fmla="*/ 1026 w 1331"/>
                  <a:gd name="T85" fmla="*/ 217 h 983"/>
                  <a:gd name="T86" fmla="*/ 1003 w 1331"/>
                  <a:gd name="T87" fmla="*/ 240 h 983"/>
                  <a:gd name="T88" fmla="*/ 965 w 1331"/>
                  <a:gd name="T89" fmla="*/ 225 h 983"/>
                  <a:gd name="T90" fmla="*/ 934 w 1331"/>
                  <a:gd name="T91" fmla="*/ 240 h 983"/>
                  <a:gd name="T92" fmla="*/ 920 w 1331"/>
                  <a:gd name="T93" fmla="*/ 287 h 983"/>
                  <a:gd name="T94" fmla="*/ 851 w 1331"/>
                  <a:gd name="T95" fmla="*/ 240 h 983"/>
                  <a:gd name="T96" fmla="*/ 866 w 1331"/>
                  <a:gd name="T97" fmla="*/ 217 h 983"/>
                  <a:gd name="T98" fmla="*/ 851 w 1331"/>
                  <a:gd name="T99" fmla="*/ 108 h 983"/>
                  <a:gd name="T100" fmla="*/ 798 w 1331"/>
                  <a:gd name="T101" fmla="*/ 15 h 983"/>
                  <a:gd name="T102" fmla="*/ 783 w 1331"/>
                  <a:gd name="T103" fmla="*/ 15 h 983"/>
                  <a:gd name="T104" fmla="*/ 730 w 1331"/>
                  <a:gd name="T105" fmla="*/ 54 h 983"/>
                  <a:gd name="T106" fmla="*/ 714 w 1331"/>
                  <a:gd name="T107" fmla="*/ 85 h 983"/>
                  <a:gd name="T108" fmla="*/ 691 w 1331"/>
                  <a:gd name="T109" fmla="*/ 85 h 983"/>
                  <a:gd name="T110" fmla="*/ 654 w 1331"/>
                  <a:gd name="T111" fmla="*/ 108 h 983"/>
                  <a:gd name="T112" fmla="*/ 631 w 1331"/>
                  <a:gd name="T113" fmla="*/ 132 h 983"/>
                  <a:gd name="T114" fmla="*/ 608 w 1331"/>
                  <a:gd name="T115" fmla="*/ 147 h 983"/>
                  <a:gd name="T116" fmla="*/ 592 w 1331"/>
                  <a:gd name="T117" fmla="*/ 132 h 983"/>
                  <a:gd name="T118" fmla="*/ 563 w 1331"/>
                  <a:gd name="T119" fmla="*/ 147 h 983"/>
                  <a:gd name="T120" fmla="*/ 501 w 1331"/>
                  <a:gd name="T121" fmla="*/ 108 h 9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331" h="983">
                    <a:moveTo>
                      <a:pt x="501" y="108"/>
                    </a:moveTo>
                    <a:lnTo>
                      <a:pt x="487" y="77"/>
                    </a:lnTo>
                    <a:lnTo>
                      <a:pt x="472" y="46"/>
                    </a:lnTo>
                    <a:lnTo>
                      <a:pt x="464" y="39"/>
                    </a:lnTo>
                    <a:lnTo>
                      <a:pt x="448" y="54"/>
                    </a:lnTo>
                    <a:lnTo>
                      <a:pt x="425" y="70"/>
                    </a:lnTo>
                    <a:lnTo>
                      <a:pt x="418" y="62"/>
                    </a:lnTo>
                    <a:lnTo>
                      <a:pt x="410" y="54"/>
                    </a:lnTo>
                    <a:lnTo>
                      <a:pt x="402" y="54"/>
                    </a:lnTo>
                    <a:lnTo>
                      <a:pt x="402" y="62"/>
                    </a:lnTo>
                    <a:lnTo>
                      <a:pt x="402" y="70"/>
                    </a:lnTo>
                    <a:lnTo>
                      <a:pt x="396" y="70"/>
                    </a:lnTo>
                    <a:lnTo>
                      <a:pt x="388" y="77"/>
                    </a:lnTo>
                    <a:lnTo>
                      <a:pt x="334" y="77"/>
                    </a:lnTo>
                    <a:lnTo>
                      <a:pt x="281" y="77"/>
                    </a:lnTo>
                    <a:lnTo>
                      <a:pt x="281" y="101"/>
                    </a:lnTo>
                    <a:lnTo>
                      <a:pt x="281" y="124"/>
                    </a:lnTo>
                    <a:lnTo>
                      <a:pt x="289" y="124"/>
                    </a:lnTo>
                    <a:lnTo>
                      <a:pt x="311" y="132"/>
                    </a:lnTo>
                    <a:lnTo>
                      <a:pt x="327" y="139"/>
                    </a:lnTo>
                    <a:lnTo>
                      <a:pt x="327" y="147"/>
                    </a:lnTo>
                    <a:lnTo>
                      <a:pt x="327" y="155"/>
                    </a:lnTo>
                    <a:lnTo>
                      <a:pt x="327" y="163"/>
                    </a:lnTo>
                    <a:lnTo>
                      <a:pt x="311" y="155"/>
                    </a:lnTo>
                    <a:lnTo>
                      <a:pt x="297" y="155"/>
                    </a:lnTo>
                    <a:lnTo>
                      <a:pt x="281" y="163"/>
                    </a:lnTo>
                    <a:lnTo>
                      <a:pt x="266" y="170"/>
                    </a:lnTo>
                    <a:lnTo>
                      <a:pt x="266" y="201"/>
                    </a:lnTo>
                    <a:lnTo>
                      <a:pt x="266" y="232"/>
                    </a:lnTo>
                    <a:lnTo>
                      <a:pt x="281" y="248"/>
                    </a:lnTo>
                    <a:lnTo>
                      <a:pt x="304" y="256"/>
                    </a:lnTo>
                    <a:lnTo>
                      <a:pt x="304" y="271"/>
                    </a:lnTo>
                    <a:lnTo>
                      <a:pt x="304" y="287"/>
                    </a:lnTo>
                    <a:lnTo>
                      <a:pt x="311" y="294"/>
                    </a:lnTo>
                    <a:lnTo>
                      <a:pt x="319" y="310"/>
                    </a:lnTo>
                    <a:lnTo>
                      <a:pt x="304" y="417"/>
                    </a:lnTo>
                    <a:lnTo>
                      <a:pt x="297" y="534"/>
                    </a:lnTo>
                    <a:lnTo>
                      <a:pt x="289" y="541"/>
                    </a:lnTo>
                    <a:lnTo>
                      <a:pt x="274" y="557"/>
                    </a:lnTo>
                    <a:lnTo>
                      <a:pt x="274" y="565"/>
                    </a:lnTo>
                    <a:lnTo>
                      <a:pt x="266" y="557"/>
                    </a:lnTo>
                    <a:lnTo>
                      <a:pt x="251" y="549"/>
                    </a:lnTo>
                    <a:lnTo>
                      <a:pt x="235" y="549"/>
                    </a:lnTo>
                    <a:lnTo>
                      <a:pt x="221" y="549"/>
                    </a:lnTo>
                    <a:lnTo>
                      <a:pt x="213" y="565"/>
                    </a:lnTo>
                    <a:lnTo>
                      <a:pt x="206" y="572"/>
                    </a:lnTo>
                    <a:lnTo>
                      <a:pt x="175" y="580"/>
                    </a:lnTo>
                    <a:lnTo>
                      <a:pt x="136" y="588"/>
                    </a:lnTo>
                    <a:lnTo>
                      <a:pt x="99" y="619"/>
                    </a:lnTo>
                    <a:lnTo>
                      <a:pt x="61" y="642"/>
                    </a:lnTo>
                    <a:lnTo>
                      <a:pt x="61" y="658"/>
                    </a:lnTo>
                    <a:lnTo>
                      <a:pt x="61" y="673"/>
                    </a:lnTo>
                    <a:lnTo>
                      <a:pt x="53" y="696"/>
                    </a:lnTo>
                    <a:lnTo>
                      <a:pt x="38" y="712"/>
                    </a:lnTo>
                    <a:lnTo>
                      <a:pt x="45" y="735"/>
                    </a:lnTo>
                    <a:lnTo>
                      <a:pt x="45" y="750"/>
                    </a:lnTo>
                    <a:lnTo>
                      <a:pt x="23" y="765"/>
                    </a:lnTo>
                    <a:lnTo>
                      <a:pt x="8" y="781"/>
                    </a:lnTo>
                    <a:lnTo>
                      <a:pt x="0" y="788"/>
                    </a:lnTo>
                    <a:lnTo>
                      <a:pt x="0" y="796"/>
                    </a:lnTo>
                    <a:lnTo>
                      <a:pt x="38" y="812"/>
                    </a:lnTo>
                    <a:lnTo>
                      <a:pt x="76" y="827"/>
                    </a:lnTo>
                    <a:lnTo>
                      <a:pt x="159" y="843"/>
                    </a:lnTo>
                    <a:lnTo>
                      <a:pt x="251" y="858"/>
                    </a:lnTo>
                    <a:lnTo>
                      <a:pt x="357" y="905"/>
                    </a:lnTo>
                    <a:lnTo>
                      <a:pt x="501" y="967"/>
                    </a:lnTo>
                    <a:lnTo>
                      <a:pt x="540" y="982"/>
                    </a:lnTo>
                    <a:lnTo>
                      <a:pt x="563" y="967"/>
                    </a:lnTo>
                    <a:lnTo>
                      <a:pt x="577" y="951"/>
                    </a:lnTo>
                    <a:lnTo>
                      <a:pt x="592" y="951"/>
                    </a:lnTo>
                    <a:lnTo>
                      <a:pt x="608" y="951"/>
                    </a:lnTo>
                    <a:lnTo>
                      <a:pt x="616" y="951"/>
                    </a:lnTo>
                    <a:lnTo>
                      <a:pt x="623" y="951"/>
                    </a:lnTo>
                    <a:lnTo>
                      <a:pt x="646" y="943"/>
                    </a:lnTo>
                    <a:lnTo>
                      <a:pt x="662" y="943"/>
                    </a:lnTo>
                    <a:lnTo>
                      <a:pt x="668" y="943"/>
                    </a:lnTo>
                    <a:lnTo>
                      <a:pt x="676" y="943"/>
                    </a:lnTo>
                    <a:lnTo>
                      <a:pt x="684" y="928"/>
                    </a:lnTo>
                    <a:lnTo>
                      <a:pt x="699" y="912"/>
                    </a:lnTo>
                    <a:lnTo>
                      <a:pt x="722" y="905"/>
                    </a:lnTo>
                    <a:lnTo>
                      <a:pt x="745" y="897"/>
                    </a:lnTo>
                    <a:lnTo>
                      <a:pt x="753" y="889"/>
                    </a:lnTo>
                    <a:lnTo>
                      <a:pt x="760" y="889"/>
                    </a:lnTo>
                    <a:lnTo>
                      <a:pt x="753" y="874"/>
                    </a:lnTo>
                    <a:lnTo>
                      <a:pt x="753" y="858"/>
                    </a:lnTo>
                    <a:lnTo>
                      <a:pt x="760" y="850"/>
                    </a:lnTo>
                    <a:lnTo>
                      <a:pt x="775" y="843"/>
                    </a:lnTo>
                    <a:lnTo>
                      <a:pt x="783" y="843"/>
                    </a:lnTo>
                    <a:lnTo>
                      <a:pt x="783" y="835"/>
                    </a:lnTo>
                    <a:lnTo>
                      <a:pt x="790" y="827"/>
                    </a:lnTo>
                    <a:lnTo>
                      <a:pt x="821" y="827"/>
                    </a:lnTo>
                    <a:lnTo>
                      <a:pt x="851" y="827"/>
                    </a:lnTo>
                    <a:lnTo>
                      <a:pt x="866" y="843"/>
                    </a:lnTo>
                    <a:lnTo>
                      <a:pt x="889" y="866"/>
                    </a:lnTo>
                    <a:lnTo>
                      <a:pt x="928" y="874"/>
                    </a:lnTo>
                    <a:lnTo>
                      <a:pt x="957" y="889"/>
                    </a:lnTo>
                    <a:lnTo>
                      <a:pt x="1072" y="881"/>
                    </a:lnTo>
                    <a:lnTo>
                      <a:pt x="1188" y="881"/>
                    </a:lnTo>
                    <a:lnTo>
                      <a:pt x="1194" y="858"/>
                    </a:lnTo>
                    <a:lnTo>
                      <a:pt x="1194" y="843"/>
                    </a:lnTo>
                    <a:lnTo>
                      <a:pt x="1194" y="827"/>
                    </a:lnTo>
                    <a:lnTo>
                      <a:pt x="1194" y="804"/>
                    </a:lnTo>
                    <a:lnTo>
                      <a:pt x="1199" y="804"/>
                    </a:lnTo>
                    <a:lnTo>
                      <a:pt x="1200" y="781"/>
                    </a:lnTo>
                    <a:lnTo>
                      <a:pt x="1212" y="774"/>
                    </a:lnTo>
                    <a:lnTo>
                      <a:pt x="1194" y="742"/>
                    </a:lnTo>
                    <a:lnTo>
                      <a:pt x="1186" y="720"/>
                    </a:lnTo>
                    <a:lnTo>
                      <a:pt x="1216" y="650"/>
                    </a:lnTo>
                    <a:lnTo>
                      <a:pt x="1292" y="464"/>
                    </a:lnTo>
                    <a:lnTo>
                      <a:pt x="1330" y="355"/>
                    </a:lnTo>
                    <a:lnTo>
                      <a:pt x="1322" y="349"/>
                    </a:lnTo>
                    <a:lnTo>
                      <a:pt x="1292" y="325"/>
                    </a:lnTo>
                    <a:lnTo>
                      <a:pt x="1277" y="310"/>
                    </a:lnTo>
                    <a:lnTo>
                      <a:pt x="1269" y="310"/>
                    </a:lnTo>
                    <a:lnTo>
                      <a:pt x="1231" y="310"/>
                    </a:lnTo>
                    <a:lnTo>
                      <a:pt x="1200" y="302"/>
                    </a:lnTo>
                    <a:lnTo>
                      <a:pt x="1178" y="263"/>
                    </a:lnTo>
                    <a:lnTo>
                      <a:pt x="1155" y="225"/>
                    </a:lnTo>
                    <a:lnTo>
                      <a:pt x="1147" y="186"/>
                    </a:lnTo>
                    <a:lnTo>
                      <a:pt x="1140" y="155"/>
                    </a:lnTo>
                    <a:lnTo>
                      <a:pt x="1109" y="155"/>
                    </a:lnTo>
                    <a:lnTo>
                      <a:pt x="1079" y="163"/>
                    </a:lnTo>
                    <a:lnTo>
                      <a:pt x="1064" y="163"/>
                    </a:lnTo>
                    <a:lnTo>
                      <a:pt x="1049" y="170"/>
                    </a:lnTo>
                    <a:lnTo>
                      <a:pt x="1049" y="178"/>
                    </a:lnTo>
                    <a:lnTo>
                      <a:pt x="1049" y="186"/>
                    </a:lnTo>
                    <a:lnTo>
                      <a:pt x="1041" y="194"/>
                    </a:lnTo>
                    <a:lnTo>
                      <a:pt x="1033" y="201"/>
                    </a:lnTo>
                    <a:lnTo>
                      <a:pt x="1026" y="217"/>
                    </a:lnTo>
                    <a:lnTo>
                      <a:pt x="1026" y="232"/>
                    </a:lnTo>
                    <a:lnTo>
                      <a:pt x="1011" y="240"/>
                    </a:lnTo>
                    <a:lnTo>
                      <a:pt x="1003" y="240"/>
                    </a:lnTo>
                    <a:lnTo>
                      <a:pt x="988" y="232"/>
                    </a:lnTo>
                    <a:lnTo>
                      <a:pt x="973" y="225"/>
                    </a:lnTo>
                    <a:lnTo>
                      <a:pt x="965" y="225"/>
                    </a:lnTo>
                    <a:lnTo>
                      <a:pt x="957" y="225"/>
                    </a:lnTo>
                    <a:lnTo>
                      <a:pt x="950" y="232"/>
                    </a:lnTo>
                    <a:lnTo>
                      <a:pt x="934" y="240"/>
                    </a:lnTo>
                    <a:lnTo>
                      <a:pt x="928" y="256"/>
                    </a:lnTo>
                    <a:lnTo>
                      <a:pt x="928" y="279"/>
                    </a:lnTo>
                    <a:lnTo>
                      <a:pt x="920" y="287"/>
                    </a:lnTo>
                    <a:lnTo>
                      <a:pt x="912" y="287"/>
                    </a:lnTo>
                    <a:lnTo>
                      <a:pt x="882" y="263"/>
                    </a:lnTo>
                    <a:lnTo>
                      <a:pt x="851" y="240"/>
                    </a:lnTo>
                    <a:lnTo>
                      <a:pt x="858" y="232"/>
                    </a:lnTo>
                    <a:lnTo>
                      <a:pt x="866" y="232"/>
                    </a:lnTo>
                    <a:lnTo>
                      <a:pt x="866" y="217"/>
                    </a:lnTo>
                    <a:lnTo>
                      <a:pt x="866" y="209"/>
                    </a:lnTo>
                    <a:lnTo>
                      <a:pt x="858" y="155"/>
                    </a:lnTo>
                    <a:lnTo>
                      <a:pt x="851" y="108"/>
                    </a:lnTo>
                    <a:lnTo>
                      <a:pt x="836" y="70"/>
                    </a:lnTo>
                    <a:lnTo>
                      <a:pt x="813" y="31"/>
                    </a:lnTo>
                    <a:lnTo>
                      <a:pt x="798" y="15"/>
                    </a:lnTo>
                    <a:lnTo>
                      <a:pt x="790" y="0"/>
                    </a:lnTo>
                    <a:lnTo>
                      <a:pt x="783" y="8"/>
                    </a:lnTo>
                    <a:lnTo>
                      <a:pt x="783" y="15"/>
                    </a:lnTo>
                    <a:lnTo>
                      <a:pt x="760" y="31"/>
                    </a:lnTo>
                    <a:lnTo>
                      <a:pt x="730" y="46"/>
                    </a:lnTo>
                    <a:lnTo>
                      <a:pt x="730" y="54"/>
                    </a:lnTo>
                    <a:lnTo>
                      <a:pt x="730" y="62"/>
                    </a:lnTo>
                    <a:lnTo>
                      <a:pt x="722" y="70"/>
                    </a:lnTo>
                    <a:lnTo>
                      <a:pt x="714" y="85"/>
                    </a:lnTo>
                    <a:lnTo>
                      <a:pt x="707" y="77"/>
                    </a:lnTo>
                    <a:lnTo>
                      <a:pt x="699" y="77"/>
                    </a:lnTo>
                    <a:lnTo>
                      <a:pt x="691" y="85"/>
                    </a:lnTo>
                    <a:lnTo>
                      <a:pt x="684" y="93"/>
                    </a:lnTo>
                    <a:lnTo>
                      <a:pt x="668" y="101"/>
                    </a:lnTo>
                    <a:lnTo>
                      <a:pt x="654" y="108"/>
                    </a:lnTo>
                    <a:lnTo>
                      <a:pt x="646" y="116"/>
                    </a:lnTo>
                    <a:lnTo>
                      <a:pt x="646" y="124"/>
                    </a:lnTo>
                    <a:lnTo>
                      <a:pt x="631" y="132"/>
                    </a:lnTo>
                    <a:lnTo>
                      <a:pt x="623" y="147"/>
                    </a:lnTo>
                    <a:lnTo>
                      <a:pt x="616" y="147"/>
                    </a:lnTo>
                    <a:lnTo>
                      <a:pt x="608" y="147"/>
                    </a:lnTo>
                    <a:lnTo>
                      <a:pt x="608" y="132"/>
                    </a:lnTo>
                    <a:lnTo>
                      <a:pt x="608" y="124"/>
                    </a:lnTo>
                    <a:lnTo>
                      <a:pt x="592" y="132"/>
                    </a:lnTo>
                    <a:lnTo>
                      <a:pt x="585" y="139"/>
                    </a:lnTo>
                    <a:lnTo>
                      <a:pt x="577" y="139"/>
                    </a:lnTo>
                    <a:lnTo>
                      <a:pt x="563" y="147"/>
                    </a:lnTo>
                    <a:lnTo>
                      <a:pt x="540" y="124"/>
                    </a:lnTo>
                    <a:lnTo>
                      <a:pt x="509" y="108"/>
                    </a:lnTo>
                    <a:lnTo>
                      <a:pt x="501" y="108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" name="Freeform 39"/>
              <p:cNvSpPr>
                <a:spLocks noChangeAspect="1"/>
              </p:cNvSpPr>
              <p:nvPr/>
            </p:nvSpPr>
            <p:spPr bwMode="auto">
              <a:xfrm>
                <a:off x="5713465" y="3140869"/>
                <a:ext cx="674688" cy="352425"/>
              </a:xfrm>
              <a:custGeom>
                <a:avLst/>
                <a:gdLst>
                  <a:gd name="T0" fmla="*/ 372 w 579"/>
                  <a:gd name="T1" fmla="*/ 108 h 310"/>
                  <a:gd name="T2" fmla="*/ 266 w 579"/>
                  <a:gd name="T3" fmla="*/ 62 h 310"/>
                  <a:gd name="T4" fmla="*/ 174 w 579"/>
                  <a:gd name="T5" fmla="*/ 46 h 310"/>
                  <a:gd name="T6" fmla="*/ 91 w 579"/>
                  <a:gd name="T7" fmla="*/ 31 h 310"/>
                  <a:gd name="T8" fmla="*/ 52 w 579"/>
                  <a:gd name="T9" fmla="*/ 15 h 310"/>
                  <a:gd name="T10" fmla="*/ 15 w 579"/>
                  <a:gd name="T11" fmla="*/ 0 h 310"/>
                  <a:gd name="T12" fmla="*/ 15 w 579"/>
                  <a:gd name="T13" fmla="*/ 15 h 310"/>
                  <a:gd name="T14" fmla="*/ 15 w 579"/>
                  <a:gd name="T15" fmla="*/ 31 h 310"/>
                  <a:gd name="T16" fmla="*/ 7 w 579"/>
                  <a:gd name="T17" fmla="*/ 31 h 310"/>
                  <a:gd name="T18" fmla="*/ 0 w 579"/>
                  <a:gd name="T19" fmla="*/ 39 h 310"/>
                  <a:gd name="T20" fmla="*/ 0 w 579"/>
                  <a:gd name="T21" fmla="*/ 46 h 310"/>
                  <a:gd name="T22" fmla="*/ 15 w 579"/>
                  <a:gd name="T23" fmla="*/ 62 h 310"/>
                  <a:gd name="T24" fmla="*/ 23 w 579"/>
                  <a:gd name="T25" fmla="*/ 70 h 310"/>
                  <a:gd name="T26" fmla="*/ 15 w 579"/>
                  <a:gd name="T27" fmla="*/ 77 h 310"/>
                  <a:gd name="T28" fmla="*/ 23 w 579"/>
                  <a:gd name="T29" fmla="*/ 85 h 310"/>
                  <a:gd name="T30" fmla="*/ 46 w 579"/>
                  <a:gd name="T31" fmla="*/ 108 h 310"/>
                  <a:gd name="T32" fmla="*/ 68 w 579"/>
                  <a:gd name="T33" fmla="*/ 139 h 310"/>
                  <a:gd name="T34" fmla="*/ 76 w 579"/>
                  <a:gd name="T35" fmla="*/ 154 h 310"/>
                  <a:gd name="T36" fmla="*/ 83 w 579"/>
                  <a:gd name="T37" fmla="*/ 162 h 310"/>
                  <a:gd name="T38" fmla="*/ 83 w 579"/>
                  <a:gd name="T39" fmla="*/ 170 h 310"/>
                  <a:gd name="T40" fmla="*/ 76 w 579"/>
                  <a:gd name="T41" fmla="*/ 178 h 310"/>
                  <a:gd name="T42" fmla="*/ 68 w 579"/>
                  <a:gd name="T43" fmla="*/ 185 h 310"/>
                  <a:gd name="T44" fmla="*/ 76 w 579"/>
                  <a:gd name="T45" fmla="*/ 185 h 310"/>
                  <a:gd name="T46" fmla="*/ 76 w 579"/>
                  <a:gd name="T47" fmla="*/ 193 h 310"/>
                  <a:gd name="T48" fmla="*/ 106 w 579"/>
                  <a:gd name="T49" fmla="*/ 193 h 310"/>
                  <a:gd name="T50" fmla="*/ 137 w 579"/>
                  <a:gd name="T51" fmla="*/ 193 h 310"/>
                  <a:gd name="T52" fmla="*/ 144 w 579"/>
                  <a:gd name="T53" fmla="*/ 209 h 310"/>
                  <a:gd name="T54" fmla="*/ 159 w 579"/>
                  <a:gd name="T55" fmla="*/ 232 h 310"/>
                  <a:gd name="T56" fmla="*/ 182 w 579"/>
                  <a:gd name="T57" fmla="*/ 232 h 310"/>
                  <a:gd name="T58" fmla="*/ 205 w 579"/>
                  <a:gd name="T59" fmla="*/ 232 h 310"/>
                  <a:gd name="T60" fmla="*/ 236 w 579"/>
                  <a:gd name="T61" fmla="*/ 209 h 310"/>
                  <a:gd name="T62" fmla="*/ 266 w 579"/>
                  <a:gd name="T63" fmla="*/ 185 h 310"/>
                  <a:gd name="T64" fmla="*/ 266 w 579"/>
                  <a:gd name="T65" fmla="*/ 193 h 310"/>
                  <a:gd name="T66" fmla="*/ 273 w 579"/>
                  <a:gd name="T67" fmla="*/ 201 h 310"/>
                  <a:gd name="T68" fmla="*/ 273 w 579"/>
                  <a:gd name="T69" fmla="*/ 209 h 310"/>
                  <a:gd name="T70" fmla="*/ 266 w 579"/>
                  <a:gd name="T71" fmla="*/ 216 h 310"/>
                  <a:gd name="T72" fmla="*/ 273 w 579"/>
                  <a:gd name="T73" fmla="*/ 263 h 310"/>
                  <a:gd name="T74" fmla="*/ 273 w 579"/>
                  <a:gd name="T75" fmla="*/ 301 h 310"/>
                  <a:gd name="T76" fmla="*/ 281 w 579"/>
                  <a:gd name="T77" fmla="*/ 309 h 310"/>
                  <a:gd name="T78" fmla="*/ 296 w 579"/>
                  <a:gd name="T79" fmla="*/ 309 h 310"/>
                  <a:gd name="T80" fmla="*/ 304 w 579"/>
                  <a:gd name="T81" fmla="*/ 301 h 310"/>
                  <a:gd name="T82" fmla="*/ 312 w 579"/>
                  <a:gd name="T83" fmla="*/ 301 h 310"/>
                  <a:gd name="T84" fmla="*/ 335 w 579"/>
                  <a:gd name="T85" fmla="*/ 294 h 310"/>
                  <a:gd name="T86" fmla="*/ 380 w 579"/>
                  <a:gd name="T87" fmla="*/ 294 h 310"/>
                  <a:gd name="T88" fmla="*/ 403 w 579"/>
                  <a:gd name="T89" fmla="*/ 301 h 310"/>
                  <a:gd name="T90" fmla="*/ 411 w 579"/>
                  <a:gd name="T91" fmla="*/ 301 h 310"/>
                  <a:gd name="T92" fmla="*/ 418 w 579"/>
                  <a:gd name="T93" fmla="*/ 301 h 310"/>
                  <a:gd name="T94" fmla="*/ 426 w 579"/>
                  <a:gd name="T95" fmla="*/ 301 h 310"/>
                  <a:gd name="T96" fmla="*/ 440 w 579"/>
                  <a:gd name="T97" fmla="*/ 294 h 310"/>
                  <a:gd name="T98" fmla="*/ 456 w 579"/>
                  <a:gd name="T99" fmla="*/ 278 h 310"/>
                  <a:gd name="T100" fmla="*/ 463 w 579"/>
                  <a:gd name="T101" fmla="*/ 270 h 310"/>
                  <a:gd name="T102" fmla="*/ 479 w 579"/>
                  <a:gd name="T103" fmla="*/ 270 h 310"/>
                  <a:gd name="T104" fmla="*/ 487 w 579"/>
                  <a:gd name="T105" fmla="*/ 270 h 310"/>
                  <a:gd name="T106" fmla="*/ 494 w 579"/>
                  <a:gd name="T107" fmla="*/ 263 h 310"/>
                  <a:gd name="T108" fmla="*/ 494 w 579"/>
                  <a:gd name="T109" fmla="*/ 255 h 310"/>
                  <a:gd name="T110" fmla="*/ 517 w 579"/>
                  <a:gd name="T111" fmla="*/ 239 h 310"/>
                  <a:gd name="T112" fmla="*/ 555 w 579"/>
                  <a:gd name="T113" fmla="*/ 216 h 310"/>
                  <a:gd name="T114" fmla="*/ 578 w 579"/>
                  <a:gd name="T115" fmla="*/ 201 h 310"/>
                  <a:gd name="T116" fmla="*/ 570 w 579"/>
                  <a:gd name="T117" fmla="*/ 193 h 310"/>
                  <a:gd name="T118" fmla="*/ 517 w 579"/>
                  <a:gd name="T119" fmla="*/ 170 h 310"/>
                  <a:gd name="T120" fmla="*/ 372 w 579"/>
                  <a:gd name="T121" fmla="*/ 108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579" h="310">
                    <a:moveTo>
                      <a:pt x="372" y="108"/>
                    </a:moveTo>
                    <a:lnTo>
                      <a:pt x="266" y="62"/>
                    </a:lnTo>
                    <a:lnTo>
                      <a:pt x="174" y="46"/>
                    </a:lnTo>
                    <a:lnTo>
                      <a:pt x="91" y="31"/>
                    </a:lnTo>
                    <a:lnTo>
                      <a:pt x="52" y="15"/>
                    </a:lnTo>
                    <a:lnTo>
                      <a:pt x="15" y="0"/>
                    </a:lnTo>
                    <a:lnTo>
                      <a:pt x="15" y="15"/>
                    </a:lnTo>
                    <a:lnTo>
                      <a:pt x="15" y="31"/>
                    </a:lnTo>
                    <a:lnTo>
                      <a:pt x="7" y="31"/>
                    </a:lnTo>
                    <a:lnTo>
                      <a:pt x="0" y="39"/>
                    </a:lnTo>
                    <a:lnTo>
                      <a:pt x="0" y="46"/>
                    </a:lnTo>
                    <a:lnTo>
                      <a:pt x="15" y="62"/>
                    </a:lnTo>
                    <a:lnTo>
                      <a:pt x="23" y="70"/>
                    </a:lnTo>
                    <a:lnTo>
                      <a:pt x="15" y="77"/>
                    </a:lnTo>
                    <a:lnTo>
                      <a:pt x="23" y="85"/>
                    </a:lnTo>
                    <a:lnTo>
                      <a:pt x="46" y="108"/>
                    </a:lnTo>
                    <a:lnTo>
                      <a:pt x="68" y="139"/>
                    </a:lnTo>
                    <a:lnTo>
                      <a:pt x="76" y="154"/>
                    </a:lnTo>
                    <a:lnTo>
                      <a:pt x="83" y="162"/>
                    </a:lnTo>
                    <a:lnTo>
                      <a:pt x="83" y="170"/>
                    </a:lnTo>
                    <a:lnTo>
                      <a:pt x="76" y="178"/>
                    </a:lnTo>
                    <a:lnTo>
                      <a:pt x="68" y="185"/>
                    </a:lnTo>
                    <a:lnTo>
                      <a:pt x="76" y="185"/>
                    </a:lnTo>
                    <a:lnTo>
                      <a:pt x="76" y="193"/>
                    </a:lnTo>
                    <a:lnTo>
                      <a:pt x="106" y="193"/>
                    </a:lnTo>
                    <a:lnTo>
                      <a:pt x="137" y="193"/>
                    </a:lnTo>
                    <a:lnTo>
                      <a:pt x="144" y="209"/>
                    </a:lnTo>
                    <a:lnTo>
                      <a:pt x="159" y="232"/>
                    </a:lnTo>
                    <a:lnTo>
                      <a:pt x="182" y="232"/>
                    </a:lnTo>
                    <a:lnTo>
                      <a:pt x="205" y="232"/>
                    </a:lnTo>
                    <a:lnTo>
                      <a:pt x="236" y="209"/>
                    </a:lnTo>
                    <a:lnTo>
                      <a:pt x="266" y="185"/>
                    </a:lnTo>
                    <a:lnTo>
                      <a:pt x="266" y="193"/>
                    </a:lnTo>
                    <a:lnTo>
                      <a:pt x="273" y="201"/>
                    </a:lnTo>
                    <a:lnTo>
                      <a:pt x="273" y="209"/>
                    </a:lnTo>
                    <a:lnTo>
                      <a:pt x="266" y="216"/>
                    </a:lnTo>
                    <a:lnTo>
                      <a:pt x="273" y="263"/>
                    </a:lnTo>
                    <a:lnTo>
                      <a:pt x="273" y="301"/>
                    </a:lnTo>
                    <a:lnTo>
                      <a:pt x="281" y="309"/>
                    </a:lnTo>
                    <a:lnTo>
                      <a:pt x="296" y="309"/>
                    </a:lnTo>
                    <a:lnTo>
                      <a:pt x="304" y="301"/>
                    </a:lnTo>
                    <a:lnTo>
                      <a:pt x="312" y="301"/>
                    </a:lnTo>
                    <a:lnTo>
                      <a:pt x="335" y="294"/>
                    </a:lnTo>
                    <a:lnTo>
                      <a:pt x="380" y="294"/>
                    </a:lnTo>
                    <a:lnTo>
                      <a:pt x="403" y="301"/>
                    </a:lnTo>
                    <a:lnTo>
                      <a:pt x="411" y="301"/>
                    </a:lnTo>
                    <a:lnTo>
                      <a:pt x="418" y="301"/>
                    </a:lnTo>
                    <a:lnTo>
                      <a:pt x="426" y="301"/>
                    </a:lnTo>
                    <a:lnTo>
                      <a:pt x="440" y="294"/>
                    </a:lnTo>
                    <a:lnTo>
                      <a:pt x="456" y="278"/>
                    </a:lnTo>
                    <a:lnTo>
                      <a:pt x="463" y="270"/>
                    </a:lnTo>
                    <a:lnTo>
                      <a:pt x="479" y="270"/>
                    </a:lnTo>
                    <a:lnTo>
                      <a:pt x="487" y="270"/>
                    </a:lnTo>
                    <a:lnTo>
                      <a:pt x="494" y="263"/>
                    </a:lnTo>
                    <a:lnTo>
                      <a:pt x="494" y="255"/>
                    </a:lnTo>
                    <a:lnTo>
                      <a:pt x="517" y="239"/>
                    </a:lnTo>
                    <a:lnTo>
                      <a:pt x="555" y="216"/>
                    </a:lnTo>
                    <a:lnTo>
                      <a:pt x="578" y="201"/>
                    </a:lnTo>
                    <a:lnTo>
                      <a:pt x="570" y="193"/>
                    </a:lnTo>
                    <a:lnTo>
                      <a:pt x="517" y="170"/>
                    </a:lnTo>
                    <a:lnTo>
                      <a:pt x="372" y="108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" name="Freeform 40"/>
              <p:cNvSpPr>
                <a:spLocks noChangeAspect="1"/>
              </p:cNvSpPr>
              <p:nvPr/>
            </p:nvSpPr>
            <p:spPr bwMode="auto">
              <a:xfrm>
                <a:off x="6357990" y="3172619"/>
                <a:ext cx="633413" cy="511175"/>
              </a:xfrm>
              <a:custGeom>
                <a:avLst/>
                <a:gdLst>
                  <a:gd name="T0" fmla="*/ 421 w 540"/>
                  <a:gd name="T1" fmla="*/ 118 h 449"/>
                  <a:gd name="T2" fmla="*/ 410 w 540"/>
                  <a:gd name="T3" fmla="*/ 155 h 449"/>
                  <a:gd name="T4" fmla="*/ 410 w 540"/>
                  <a:gd name="T5" fmla="*/ 186 h 449"/>
                  <a:gd name="T6" fmla="*/ 433 w 540"/>
                  <a:gd name="T7" fmla="*/ 209 h 449"/>
                  <a:gd name="T8" fmla="*/ 487 w 540"/>
                  <a:gd name="T9" fmla="*/ 232 h 449"/>
                  <a:gd name="T10" fmla="*/ 524 w 540"/>
                  <a:gd name="T11" fmla="*/ 240 h 449"/>
                  <a:gd name="T12" fmla="*/ 532 w 540"/>
                  <a:gd name="T13" fmla="*/ 263 h 449"/>
                  <a:gd name="T14" fmla="*/ 531 w 540"/>
                  <a:gd name="T15" fmla="*/ 302 h 449"/>
                  <a:gd name="T16" fmla="*/ 539 w 540"/>
                  <a:gd name="T17" fmla="*/ 324 h 449"/>
                  <a:gd name="T18" fmla="*/ 532 w 540"/>
                  <a:gd name="T19" fmla="*/ 363 h 449"/>
                  <a:gd name="T20" fmla="*/ 509 w 540"/>
                  <a:gd name="T21" fmla="*/ 394 h 449"/>
                  <a:gd name="T22" fmla="*/ 494 w 540"/>
                  <a:gd name="T23" fmla="*/ 425 h 449"/>
                  <a:gd name="T24" fmla="*/ 471 w 540"/>
                  <a:gd name="T25" fmla="*/ 448 h 449"/>
                  <a:gd name="T26" fmla="*/ 448 w 540"/>
                  <a:gd name="T27" fmla="*/ 440 h 449"/>
                  <a:gd name="T28" fmla="*/ 395 w 540"/>
                  <a:gd name="T29" fmla="*/ 440 h 449"/>
                  <a:gd name="T30" fmla="*/ 365 w 540"/>
                  <a:gd name="T31" fmla="*/ 409 h 449"/>
                  <a:gd name="T32" fmla="*/ 342 w 540"/>
                  <a:gd name="T33" fmla="*/ 409 h 449"/>
                  <a:gd name="T34" fmla="*/ 304 w 540"/>
                  <a:gd name="T35" fmla="*/ 394 h 449"/>
                  <a:gd name="T36" fmla="*/ 296 w 540"/>
                  <a:gd name="T37" fmla="*/ 378 h 449"/>
                  <a:gd name="T38" fmla="*/ 281 w 540"/>
                  <a:gd name="T39" fmla="*/ 378 h 449"/>
                  <a:gd name="T40" fmla="*/ 250 w 540"/>
                  <a:gd name="T41" fmla="*/ 363 h 449"/>
                  <a:gd name="T42" fmla="*/ 213 w 540"/>
                  <a:gd name="T43" fmla="*/ 371 h 449"/>
                  <a:gd name="T44" fmla="*/ 198 w 540"/>
                  <a:gd name="T45" fmla="*/ 363 h 449"/>
                  <a:gd name="T46" fmla="*/ 182 w 540"/>
                  <a:gd name="T47" fmla="*/ 340 h 449"/>
                  <a:gd name="T48" fmla="*/ 159 w 540"/>
                  <a:gd name="T49" fmla="*/ 332 h 449"/>
                  <a:gd name="T50" fmla="*/ 136 w 540"/>
                  <a:gd name="T51" fmla="*/ 316 h 449"/>
                  <a:gd name="T52" fmla="*/ 114 w 540"/>
                  <a:gd name="T53" fmla="*/ 263 h 449"/>
                  <a:gd name="T54" fmla="*/ 114 w 540"/>
                  <a:gd name="T55" fmla="*/ 248 h 449"/>
                  <a:gd name="T56" fmla="*/ 106 w 540"/>
                  <a:gd name="T57" fmla="*/ 217 h 449"/>
                  <a:gd name="T58" fmla="*/ 114 w 540"/>
                  <a:gd name="T59" fmla="*/ 186 h 449"/>
                  <a:gd name="T60" fmla="*/ 114 w 540"/>
                  <a:gd name="T61" fmla="*/ 155 h 449"/>
                  <a:gd name="T62" fmla="*/ 99 w 540"/>
                  <a:gd name="T63" fmla="*/ 147 h 449"/>
                  <a:gd name="T64" fmla="*/ 91 w 540"/>
                  <a:gd name="T65" fmla="*/ 163 h 449"/>
                  <a:gd name="T66" fmla="*/ 38 w 540"/>
                  <a:gd name="T67" fmla="*/ 163 h 449"/>
                  <a:gd name="T68" fmla="*/ 23 w 540"/>
                  <a:gd name="T69" fmla="*/ 170 h 449"/>
                  <a:gd name="T70" fmla="*/ 0 w 540"/>
                  <a:gd name="T71" fmla="*/ 155 h 449"/>
                  <a:gd name="T72" fmla="*/ 38 w 540"/>
                  <a:gd name="T73" fmla="*/ 124 h 449"/>
                  <a:gd name="T74" fmla="*/ 68 w 540"/>
                  <a:gd name="T75" fmla="*/ 124 h 449"/>
                  <a:gd name="T76" fmla="*/ 83 w 540"/>
                  <a:gd name="T77" fmla="*/ 124 h 449"/>
                  <a:gd name="T78" fmla="*/ 122 w 540"/>
                  <a:gd name="T79" fmla="*/ 116 h 449"/>
                  <a:gd name="T80" fmla="*/ 136 w 540"/>
                  <a:gd name="T81" fmla="*/ 116 h 449"/>
                  <a:gd name="T82" fmla="*/ 159 w 540"/>
                  <a:gd name="T83" fmla="*/ 85 h 449"/>
                  <a:gd name="T84" fmla="*/ 205 w 540"/>
                  <a:gd name="T85" fmla="*/ 70 h 449"/>
                  <a:gd name="T86" fmla="*/ 221 w 540"/>
                  <a:gd name="T87" fmla="*/ 62 h 449"/>
                  <a:gd name="T88" fmla="*/ 213 w 540"/>
                  <a:gd name="T89" fmla="*/ 31 h 449"/>
                  <a:gd name="T90" fmla="*/ 235 w 540"/>
                  <a:gd name="T91" fmla="*/ 15 h 449"/>
                  <a:gd name="T92" fmla="*/ 243 w 540"/>
                  <a:gd name="T93" fmla="*/ 8 h 449"/>
                  <a:gd name="T94" fmla="*/ 281 w 540"/>
                  <a:gd name="T95" fmla="*/ 0 h 449"/>
                  <a:gd name="T96" fmla="*/ 326 w 540"/>
                  <a:gd name="T97" fmla="*/ 15 h 449"/>
                  <a:gd name="T98" fmla="*/ 388 w 540"/>
                  <a:gd name="T99" fmla="*/ 46 h 449"/>
                  <a:gd name="T100" fmla="*/ 421 w 540"/>
                  <a:gd name="T101" fmla="*/ 78 h 4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0" h="449">
                    <a:moveTo>
                      <a:pt x="421" y="94"/>
                    </a:moveTo>
                    <a:lnTo>
                      <a:pt x="421" y="118"/>
                    </a:lnTo>
                    <a:lnTo>
                      <a:pt x="417" y="139"/>
                    </a:lnTo>
                    <a:lnTo>
                      <a:pt x="410" y="155"/>
                    </a:lnTo>
                    <a:lnTo>
                      <a:pt x="403" y="178"/>
                    </a:lnTo>
                    <a:lnTo>
                      <a:pt x="410" y="186"/>
                    </a:lnTo>
                    <a:lnTo>
                      <a:pt x="427" y="198"/>
                    </a:lnTo>
                    <a:lnTo>
                      <a:pt x="433" y="209"/>
                    </a:lnTo>
                    <a:lnTo>
                      <a:pt x="451" y="225"/>
                    </a:lnTo>
                    <a:lnTo>
                      <a:pt x="487" y="232"/>
                    </a:lnTo>
                    <a:lnTo>
                      <a:pt x="512" y="233"/>
                    </a:lnTo>
                    <a:lnTo>
                      <a:pt x="524" y="240"/>
                    </a:lnTo>
                    <a:lnTo>
                      <a:pt x="532" y="248"/>
                    </a:lnTo>
                    <a:lnTo>
                      <a:pt x="532" y="263"/>
                    </a:lnTo>
                    <a:lnTo>
                      <a:pt x="533" y="286"/>
                    </a:lnTo>
                    <a:lnTo>
                      <a:pt x="531" y="302"/>
                    </a:lnTo>
                    <a:lnTo>
                      <a:pt x="536" y="302"/>
                    </a:lnTo>
                    <a:lnTo>
                      <a:pt x="539" y="324"/>
                    </a:lnTo>
                    <a:lnTo>
                      <a:pt x="536" y="345"/>
                    </a:lnTo>
                    <a:lnTo>
                      <a:pt x="532" y="363"/>
                    </a:lnTo>
                    <a:lnTo>
                      <a:pt x="524" y="371"/>
                    </a:lnTo>
                    <a:lnTo>
                      <a:pt x="509" y="394"/>
                    </a:lnTo>
                    <a:lnTo>
                      <a:pt x="501" y="409"/>
                    </a:lnTo>
                    <a:lnTo>
                      <a:pt x="494" y="425"/>
                    </a:lnTo>
                    <a:lnTo>
                      <a:pt x="479" y="440"/>
                    </a:lnTo>
                    <a:lnTo>
                      <a:pt x="471" y="448"/>
                    </a:lnTo>
                    <a:lnTo>
                      <a:pt x="456" y="440"/>
                    </a:lnTo>
                    <a:lnTo>
                      <a:pt x="448" y="440"/>
                    </a:lnTo>
                    <a:lnTo>
                      <a:pt x="417" y="440"/>
                    </a:lnTo>
                    <a:lnTo>
                      <a:pt x="395" y="440"/>
                    </a:lnTo>
                    <a:lnTo>
                      <a:pt x="380" y="425"/>
                    </a:lnTo>
                    <a:lnTo>
                      <a:pt x="365" y="409"/>
                    </a:lnTo>
                    <a:lnTo>
                      <a:pt x="349" y="409"/>
                    </a:lnTo>
                    <a:lnTo>
                      <a:pt x="342" y="409"/>
                    </a:lnTo>
                    <a:lnTo>
                      <a:pt x="318" y="402"/>
                    </a:lnTo>
                    <a:lnTo>
                      <a:pt x="304" y="394"/>
                    </a:lnTo>
                    <a:lnTo>
                      <a:pt x="296" y="386"/>
                    </a:lnTo>
                    <a:lnTo>
                      <a:pt x="296" y="378"/>
                    </a:lnTo>
                    <a:lnTo>
                      <a:pt x="289" y="378"/>
                    </a:lnTo>
                    <a:lnTo>
                      <a:pt x="281" y="378"/>
                    </a:lnTo>
                    <a:lnTo>
                      <a:pt x="266" y="371"/>
                    </a:lnTo>
                    <a:lnTo>
                      <a:pt x="250" y="363"/>
                    </a:lnTo>
                    <a:lnTo>
                      <a:pt x="235" y="371"/>
                    </a:lnTo>
                    <a:lnTo>
                      <a:pt x="213" y="371"/>
                    </a:lnTo>
                    <a:lnTo>
                      <a:pt x="205" y="371"/>
                    </a:lnTo>
                    <a:lnTo>
                      <a:pt x="198" y="363"/>
                    </a:lnTo>
                    <a:lnTo>
                      <a:pt x="190" y="355"/>
                    </a:lnTo>
                    <a:lnTo>
                      <a:pt x="182" y="340"/>
                    </a:lnTo>
                    <a:lnTo>
                      <a:pt x="174" y="340"/>
                    </a:lnTo>
                    <a:lnTo>
                      <a:pt x="159" y="332"/>
                    </a:lnTo>
                    <a:lnTo>
                      <a:pt x="151" y="324"/>
                    </a:lnTo>
                    <a:lnTo>
                      <a:pt x="136" y="316"/>
                    </a:lnTo>
                    <a:lnTo>
                      <a:pt x="129" y="286"/>
                    </a:lnTo>
                    <a:lnTo>
                      <a:pt x="114" y="263"/>
                    </a:lnTo>
                    <a:lnTo>
                      <a:pt x="114" y="255"/>
                    </a:lnTo>
                    <a:lnTo>
                      <a:pt x="114" y="248"/>
                    </a:lnTo>
                    <a:lnTo>
                      <a:pt x="114" y="232"/>
                    </a:lnTo>
                    <a:lnTo>
                      <a:pt x="106" y="217"/>
                    </a:lnTo>
                    <a:lnTo>
                      <a:pt x="114" y="201"/>
                    </a:lnTo>
                    <a:lnTo>
                      <a:pt x="114" y="186"/>
                    </a:lnTo>
                    <a:lnTo>
                      <a:pt x="114" y="170"/>
                    </a:lnTo>
                    <a:lnTo>
                      <a:pt x="114" y="155"/>
                    </a:lnTo>
                    <a:lnTo>
                      <a:pt x="106" y="147"/>
                    </a:lnTo>
                    <a:lnTo>
                      <a:pt x="99" y="147"/>
                    </a:lnTo>
                    <a:lnTo>
                      <a:pt x="99" y="155"/>
                    </a:lnTo>
                    <a:lnTo>
                      <a:pt x="91" y="163"/>
                    </a:lnTo>
                    <a:lnTo>
                      <a:pt x="68" y="163"/>
                    </a:lnTo>
                    <a:lnTo>
                      <a:pt x="38" y="163"/>
                    </a:lnTo>
                    <a:lnTo>
                      <a:pt x="30" y="163"/>
                    </a:lnTo>
                    <a:lnTo>
                      <a:pt x="23" y="170"/>
                    </a:lnTo>
                    <a:lnTo>
                      <a:pt x="15" y="163"/>
                    </a:lnTo>
                    <a:lnTo>
                      <a:pt x="0" y="155"/>
                    </a:lnTo>
                    <a:lnTo>
                      <a:pt x="23" y="139"/>
                    </a:lnTo>
                    <a:lnTo>
                      <a:pt x="38" y="124"/>
                    </a:lnTo>
                    <a:lnTo>
                      <a:pt x="52" y="124"/>
                    </a:lnTo>
                    <a:lnTo>
                      <a:pt x="68" y="124"/>
                    </a:lnTo>
                    <a:lnTo>
                      <a:pt x="76" y="124"/>
                    </a:lnTo>
                    <a:lnTo>
                      <a:pt x="83" y="124"/>
                    </a:lnTo>
                    <a:lnTo>
                      <a:pt x="106" y="116"/>
                    </a:lnTo>
                    <a:lnTo>
                      <a:pt x="122" y="116"/>
                    </a:lnTo>
                    <a:lnTo>
                      <a:pt x="129" y="116"/>
                    </a:lnTo>
                    <a:lnTo>
                      <a:pt x="136" y="116"/>
                    </a:lnTo>
                    <a:lnTo>
                      <a:pt x="144" y="101"/>
                    </a:lnTo>
                    <a:lnTo>
                      <a:pt x="159" y="85"/>
                    </a:lnTo>
                    <a:lnTo>
                      <a:pt x="182" y="77"/>
                    </a:lnTo>
                    <a:lnTo>
                      <a:pt x="205" y="70"/>
                    </a:lnTo>
                    <a:lnTo>
                      <a:pt x="213" y="62"/>
                    </a:lnTo>
                    <a:lnTo>
                      <a:pt x="221" y="62"/>
                    </a:lnTo>
                    <a:lnTo>
                      <a:pt x="213" y="46"/>
                    </a:lnTo>
                    <a:lnTo>
                      <a:pt x="213" y="31"/>
                    </a:lnTo>
                    <a:lnTo>
                      <a:pt x="221" y="23"/>
                    </a:lnTo>
                    <a:lnTo>
                      <a:pt x="235" y="15"/>
                    </a:lnTo>
                    <a:lnTo>
                      <a:pt x="243" y="15"/>
                    </a:lnTo>
                    <a:lnTo>
                      <a:pt x="243" y="8"/>
                    </a:lnTo>
                    <a:lnTo>
                      <a:pt x="250" y="0"/>
                    </a:lnTo>
                    <a:lnTo>
                      <a:pt x="281" y="0"/>
                    </a:lnTo>
                    <a:lnTo>
                      <a:pt x="312" y="0"/>
                    </a:lnTo>
                    <a:lnTo>
                      <a:pt x="326" y="15"/>
                    </a:lnTo>
                    <a:lnTo>
                      <a:pt x="349" y="39"/>
                    </a:lnTo>
                    <a:lnTo>
                      <a:pt x="388" y="46"/>
                    </a:lnTo>
                    <a:lnTo>
                      <a:pt x="417" y="62"/>
                    </a:lnTo>
                    <a:lnTo>
                      <a:pt x="421" y="78"/>
                    </a:lnTo>
                    <a:lnTo>
                      <a:pt x="421" y="94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" name="Freeform 41"/>
              <p:cNvSpPr>
                <a:spLocks noChangeAspect="1"/>
              </p:cNvSpPr>
              <p:nvPr/>
            </p:nvSpPr>
            <p:spPr bwMode="auto">
              <a:xfrm>
                <a:off x="7813728" y="2894807"/>
                <a:ext cx="444500" cy="720725"/>
              </a:xfrm>
              <a:custGeom>
                <a:avLst/>
                <a:gdLst>
                  <a:gd name="T0" fmla="*/ 312 w 381"/>
                  <a:gd name="T1" fmla="*/ 626 h 635"/>
                  <a:gd name="T2" fmla="*/ 274 w 381"/>
                  <a:gd name="T3" fmla="*/ 634 h 635"/>
                  <a:gd name="T4" fmla="*/ 236 w 381"/>
                  <a:gd name="T5" fmla="*/ 618 h 635"/>
                  <a:gd name="T6" fmla="*/ 221 w 381"/>
                  <a:gd name="T7" fmla="*/ 611 h 635"/>
                  <a:gd name="T8" fmla="*/ 213 w 381"/>
                  <a:gd name="T9" fmla="*/ 618 h 635"/>
                  <a:gd name="T10" fmla="*/ 198 w 381"/>
                  <a:gd name="T11" fmla="*/ 618 h 635"/>
                  <a:gd name="T12" fmla="*/ 167 w 381"/>
                  <a:gd name="T13" fmla="*/ 618 h 635"/>
                  <a:gd name="T14" fmla="*/ 152 w 381"/>
                  <a:gd name="T15" fmla="*/ 618 h 635"/>
                  <a:gd name="T16" fmla="*/ 130 w 381"/>
                  <a:gd name="T17" fmla="*/ 603 h 635"/>
                  <a:gd name="T18" fmla="*/ 107 w 381"/>
                  <a:gd name="T19" fmla="*/ 611 h 635"/>
                  <a:gd name="T20" fmla="*/ 84 w 381"/>
                  <a:gd name="T21" fmla="*/ 595 h 635"/>
                  <a:gd name="T22" fmla="*/ 61 w 381"/>
                  <a:gd name="T23" fmla="*/ 572 h 635"/>
                  <a:gd name="T24" fmla="*/ 23 w 381"/>
                  <a:gd name="T25" fmla="*/ 595 h 635"/>
                  <a:gd name="T26" fmla="*/ 0 w 381"/>
                  <a:gd name="T27" fmla="*/ 611 h 635"/>
                  <a:gd name="T28" fmla="*/ 0 w 381"/>
                  <a:gd name="T29" fmla="*/ 534 h 635"/>
                  <a:gd name="T30" fmla="*/ 15 w 381"/>
                  <a:gd name="T31" fmla="*/ 433 h 635"/>
                  <a:gd name="T32" fmla="*/ 46 w 381"/>
                  <a:gd name="T33" fmla="*/ 348 h 635"/>
                  <a:gd name="T34" fmla="*/ 84 w 381"/>
                  <a:gd name="T35" fmla="*/ 294 h 635"/>
                  <a:gd name="T36" fmla="*/ 107 w 381"/>
                  <a:gd name="T37" fmla="*/ 239 h 635"/>
                  <a:gd name="T38" fmla="*/ 107 w 381"/>
                  <a:gd name="T39" fmla="*/ 201 h 635"/>
                  <a:gd name="T40" fmla="*/ 114 w 381"/>
                  <a:gd name="T41" fmla="*/ 177 h 635"/>
                  <a:gd name="T42" fmla="*/ 122 w 381"/>
                  <a:gd name="T43" fmla="*/ 147 h 635"/>
                  <a:gd name="T44" fmla="*/ 144 w 381"/>
                  <a:gd name="T45" fmla="*/ 124 h 635"/>
                  <a:gd name="T46" fmla="*/ 182 w 381"/>
                  <a:gd name="T47" fmla="*/ 93 h 635"/>
                  <a:gd name="T48" fmla="*/ 198 w 381"/>
                  <a:gd name="T49" fmla="*/ 31 h 635"/>
                  <a:gd name="T50" fmla="*/ 182 w 381"/>
                  <a:gd name="T51" fmla="*/ 23 h 635"/>
                  <a:gd name="T52" fmla="*/ 159 w 381"/>
                  <a:gd name="T53" fmla="*/ 23 h 635"/>
                  <a:gd name="T54" fmla="*/ 182 w 381"/>
                  <a:gd name="T55" fmla="*/ 0 h 635"/>
                  <a:gd name="T56" fmla="*/ 198 w 381"/>
                  <a:gd name="T57" fmla="*/ 16 h 635"/>
                  <a:gd name="T58" fmla="*/ 221 w 381"/>
                  <a:gd name="T59" fmla="*/ 16 h 635"/>
                  <a:gd name="T60" fmla="*/ 251 w 381"/>
                  <a:gd name="T61" fmla="*/ 47 h 635"/>
                  <a:gd name="T62" fmla="*/ 258 w 381"/>
                  <a:gd name="T63" fmla="*/ 124 h 635"/>
                  <a:gd name="T64" fmla="*/ 243 w 381"/>
                  <a:gd name="T65" fmla="*/ 155 h 635"/>
                  <a:gd name="T66" fmla="*/ 229 w 381"/>
                  <a:gd name="T67" fmla="*/ 162 h 635"/>
                  <a:gd name="T68" fmla="*/ 243 w 381"/>
                  <a:gd name="T69" fmla="*/ 170 h 635"/>
                  <a:gd name="T70" fmla="*/ 251 w 381"/>
                  <a:gd name="T71" fmla="*/ 193 h 635"/>
                  <a:gd name="T72" fmla="*/ 289 w 381"/>
                  <a:gd name="T73" fmla="*/ 232 h 635"/>
                  <a:gd name="T74" fmla="*/ 312 w 381"/>
                  <a:gd name="T75" fmla="*/ 224 h 635"/>
                  <a:gd name="T76" fmla="*/ 320 w 381"/>
                  <a:gd name="T77" fmla="*/ 247 h 635"/>
                  <a:gd name="T78" fmla="*/ 312 w 381"/>
                  <a:gd name="T79" fmla="*/ 263 h 635"/>
                  <a:gd name="T80" fmla="*/ 289 w 381"/>
                  <a:gd name="T81" fmla="*/ 294 h 635"/>
                  <a:gd name="T82" fmla="*/ 289 w 381"/>
                  <a:gd name="T83" fmla="*/ 325 h 635"/>
                  <a:gd name="T84" fmla="*/ 312 w 381"/>
                  <a:gd name="T85" fmla="*/ 348 h 635"/>
                  <a:gd name="T86" fmla="*/ 312 w 381"/>
                  <a:gd name="T87" fmla="*/ 364 h 635"/>
                  <a:gd name="T88" fmla="*/ 320 w 381"/>
                  <a:gd name="T89" fmla="*/ 387 h 635"/>
                  <a:gd name="T90" fmla="*/ 342 w 381"/>
                  <a:gd name="T91" fmla="*/ 410 h 635"/>
                  <a:gd name="T92" fmla="*/ 380 w 381"/>
                  <a:gd name="T93" fmla="*/ 418 h 635"/>
                  <a:gd name="T94" fmla="*/ 334 w 381"/>
                  <a:gd name="T95" fmla="*/ 464 h 635"/>
                  <a:gd name="T96" fmla="*/ 327 w 381"/>
                  <a:gd name="T97" fmla="*/ 480 h 635"/>
                  <a:gd name="T98" fmla="*/ 320 w 381"/>
                  <a:gd name="T99" fmla="*/ 495 h 635"/>
                  <a:gd name="T100" fmla="*/ 334 w 381"/>
                  <a:gd name="T101" fmla="*/ 511 h 635"/>
                  <a:gd name="T102" fmla="*/ 342 w 381"/>
                  <a:gd name="T103" fmla="*/ 526 h 635"/>
                  <a:gd name="T104" fmla="*/ 334 w 381"/>
                  <a:gd name="T105" fmla="*/ 542 h 635"/>
                  <a:gd name="T106" fmla="*/ 334 w 381"/>
                  <a:gd name="T107" fmla="*/ 556 h 635"/>
                  <a:gd name="T108" fmla="*/ 327 w 381"/>
                  <a:gd name="T109" fmla="*/ 572 h 635"/>
                  <a:gd name="T110" fmla="*/ 334 w 381"/>
                  <a:gd name="T111" fmla="*/ 587 h 635"/>
                  <a:gd name="T112" fmla="*/ 342 w 381"/>
                  <a:gd name="T113" fmla="*/ 603 h 635"/>
                  <a:gd name="T114" fmla="*/ 327 w 381"/>
                  <a:gd name="T115" fmla="*/ 618 h 6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381" h="635">
                    <a:moveTo>
                      <a:pt x="320" y="611"/>
                    </a:moveTo>
                    <a:lnTo>
                      <a:pt x="312" y="626"/>
                    </a:lnTo>
                    <a:lnTo>
                      <a:pt x="304" y="634"/>
                    </a:lnTo>
                    <a:lnTo>
                      <a:pt x="274" y="634"/>
                    </a:lnTo>
                    <a:lnTo>
                      <a:pt x="243" y="626"/>
                    </a:lnTo>
                    <a:lnTo>
                      <a:pt x="236" y="618"/>
                    </a:lnTo>
                    <a:lnTo>
                      <a:pt x="229" y="611"/>
                    </a:lnTo>
                    <a:lnTo>
                      <a:pt x="221" y="611"/>
                    </a:lnTo>
                    <a:lnTo>
                      <a:pt x="213" y="611"/>
                    </a:lnTo>
                    <a:lnTo>
                      <a:pt x="213" y="618"/>
                    </a:lnTo>
                    <a:lnTo>
                      <a:pt x="213" y="626"/>
                    </a:lnTo>
                    <a:lnTo>
                      <a:pt x="198" y="618"/>
                    </a:lnTo>
                    <a:lnTo>
                      <a:pt x="182" y="611"/>
                    </a:lnTo>
                    <a:lnTo>
                      <a:pt x="167" y="618"/>
                    </a:lnTo>
                    <a:lnTo>
                      <a:pt x="152" y="626"/>
                    </a:lnTo>
                    <a:lnTo>
                      <a:pt x="152" y="618"/>
                    </a:lnTo>
                    <a:lnTo>
                      <a:pt x="144" y="611"/>
                    </a:lnTo>
                    <a:lnTo>
                      <a:pt x="130" y="603"/>
                    </a:lnTo>
                    <a:lnTo>
                      <a:pt x="114" y="595"/>
                    </a:lnTo>
                    <a:lnTo>
                      <a:pt x="107" y="611"/>
                    </a:lnTo>
                    <a:lnTo>
                      <a:pt x="99" y="626"/>
                    </a:lnTo>
                    <a:lnTo>
                      <a:pt x="84" y="595"/>
                    </a:lnTo>
                    <a:lnTo>
                      <a:pt x="76" y="572"/>
                    </a:lnTo>
                    <a:lnTo>
                      <a:pt x="61" y="572"/>
                    </a:lnTo>
                    <a:lnTo>
                      <a:pt x="46" y="564"/>
                    </a:lnTo>
                    <a:lnTo>
                      <a:pt x="23" y="595"/>
                    </a:lnTo>
                    <a:lnTo>
                      <a:pt x="8" y="626"/>
                    </a:lnTo>
                    <a:lnTo>
                      <a:pt x="0" y="611"/>
                    </a:lnTo>
                    <a:lnTo>
                      <a:pt x="0" y="587"/>
                    </a:lnTo>
                    <a:lnTo>
                      <a:pt x="0" y="534"/>
                    </a:lnTo>
                    <a:lnTo>
                      <a:pt x="0" y="488"/>
                    </a:lnTo>
                    <a:lnTo>
                      <a:pt x="15" y="433"/>
                    </a:lnTo>
                    <a:lnTo>
                      <a:pt x="31" y="379"/>
                    </a:lnTo>
                    <a:lnTo>
                      <a:pt x="46" y="348"/>
                    </a:lnTo>
                    <a:lnTo>
                      <a:pt x="61" y="317"/>
                    </a:lnTo>
                    <a:lnTo>
                      <a:pt x="84" y="294"/>
                    </a:lnTo>
                    <a:lnTo>
                      <a:pt x="99" y="270"/>
                    </a:lnTo>
                    <a:lnTo>
                      <a:pt x="107" y="239"/>
                    </a:lnTo>
                    <a:lnTo>
                      <a:pt x="114" y="216"/>
                    </a:lnTo>
                    <a:lnTo>
                      <a:pt x="107" y="201"/>
                    </a:lnTo>
                    <a:lnTo>
                      <a:pt x="107" y="193"/>
                    </a:lnTo>
                    <a:lnTo>
                      <a:pt x="114" y="177"/>
                    </a:lnTo>
                    <a:lnTo>
                      <a:pt x="122" y="155"/>
                    </a:lnTo>
                    <a:lnTo>
                      <a:pt x="122" y="147"/>
                    </a:lnTo>
                    <a:lnTo>
                      <a:pt x="130" y="140"/>
                    </a:lnTo>
                    <a:lnTo>
                      <a:pt x="144" y="124"/>
                    </a:lnTo>
                    <a:lnTo>
                      <a:pt x="159" y="109"/>
                    </a:lnTo>
                    <a:lnTo>
                      <a:pt x="182" y="93"/>
                    </a:lnTo>
                    <a:lnTo>
                      <a:pt x="190" y="62"/>
                    </a:lnTo>
                    <a:lnTo>
                      <a:pt x="198" y="31"/>
                    </a:lnTo>
                    <a:lnTo>
                      <a:pt x="190" y="31"/>
                    </a:lnTo>
                    <a:lnTo>
                      <a:pt x="182" y="23"/>
                    </a:lnTo>
                    <a:lnTo>
                      <a:pt x="167" y="23"/>
                    </a:lnTo>
                    <a:lnTo>
                      <a:pt x="159" y="23"/>
                    </a:lnTo>
                    <a:lnTo>
                      <a:pt x="167" y="16"/>
                    </a:lnTo>
                    <a:lnTo>
                      <a:pt x="182" y="0"/>
                    </a:lnTo>
                    <a:lnTo>
                      <a:pt x="190" y="8"/>
                    </a:lnTo>
                    <a:lnTo>
                      <a:pt x="198" y="16"/>
                    </a:lnTo>
                    <a:lnTo>
                      <a:pt x="213" y="16"/>
                    </a:lnTo>
                    <a:lnTo>
                      <a:pt x="221" y="16"/>
                    </a:lnTo>
                    <a:lnTo>
                      <a:pt x="236" y="31"/>
                    </a:lnTo>
                    <a:lnTo>
                      <a:pt x="251" y="47"/>
                    </a:lnTo>
                    <a:lnTo>
                      <a:pt x="251" y="85"/>
                    </a:lnTo>
                    <a:lnTo>
                      <a:pt x="258" y="124"/>
                    </a:lnTo>
                    <a:lnTo>
                      <a:pt x="251" y="140"/>
                    </a:lnTo>
                    <a:lnTo>
                      <a:pt x="243" y="155"/>
                    </a:lnTo>
                    <a:lnTo>
                      <a:pt x="236" y="155"/>
                    </a:lnTo>
                    <a:lnTo>
                      <a:pt x="229" y="162"/>
                    </a:lnTo>
                    <a:lnTo>
                      <a:pt x="236" y="170"/>
                    </a:lnTo>
                    <a:lnTo>
                      <a:pt x="243" y="170"/>
                    </a:lnTo>
                    <a:lnTo>
                      <a:pt x="251" y="185"/>
                    </a:lnTo>
                    <a:lnTo>
                      <a:pt x="251" y="193"/>
                    </a:lnTo>
                    <a:lnTo>
                      <a:pt x="266" y="216"/>
                    </a:lnTo>
                    <a:lnTo>
                      <a:pt x="289" y="232"/>
                    </a:lnTo>
                    <a:lnTo>
                      <a:pt x="297" y="232"/>
                    </a:lnTo>
                    <a:lnTo>
                      <a:pt x="312" y="224"/>
                    </a:lnTo>
                    <a:lnTo>
                      <a:pt x="320" y="232"/>
                    </a:lnTo>
                    <a:lnTo>
                      <a:pt x="320" y="247"/>
                    </a:lnTo>
                    <a:lnTo>
                      <a:pt x="320" y="263"/>
                    </a:lnTo>
                    <a:lnTo>
                      <a:pt x="312" y="263"/>
                    </a:lnTo>
                    <a:lnTo>
                      <a:pt x="304" y="270"/>
                    </a:lnTo>
                    <a:lnTo>
                      <a:pt x="289" y="294"/>
                    </a:lnTo>
                    <a:lnTo>
                      <a:pt x="281" y="309"/>
                    </a:lnTo>
                    <a:lnTo>
                      <a:pt x="289" y="325"/>
                    </a:lnTo>
                    <a:lnTo>
                      <a:pt x="304" y="340"/>
                    </a:lnTo>
                    <a:lnTo>
                      <a:pt x="312" y="348"/>
                    </a:lnTo>
                    <a:lnTo>
                      <a:pt x="320" y="356"/>
                    </a:lnTo>
                    <a:lnTo>
                      <a:pt x="312" y="364"/>
                    </a:lnTo>
                    <a:lnTo>
                      <a:pt x="312" y="371"/>
                    </a:lnTo>
                    <a:lnTo>
                      <a:pt x="320" y="387"/>
                    </a:lnTo>
                    <a:lnTo>
                      <a:pt x="327" y="402"/>
                    </a:lnTo>
                    <a:lnTo>
                      <a:pt x="342" y="410"/>
                    </a:lnTo>
                    <a:lnTo>
                      <a:pt x="373" y="418"/>
                    </a:lnTo>
                    <a:lnTo>
                      <a:pt x="380" y="418"/>
                    </a:lnTo>
                    <a:lnTo>
                      <a:pt x="357" y="441"/>
                    </a:lnTo>
                    <a:lnTo>
                      <a:pt x="334" y="464"/>
                    </a:lnTo>
                    <a:lnTo>
                      <a:pt x="334" y="472"/>
                    </a:lnTo>
                    <a:lnTo>
                      <a:pt x="327" y="480"/>
                    </a:lnTo>
                    <a:lnTo>
                      <a:pt x="320" y="488"/>
                    </a:lnTo>
                    <a:lnTo>
                      <a:pt x="320" y="495"/>
                    </a:lnTo>
                    <a:lnTo>
                      <a:pt x="320" y="503"/>
                    </a:lnTo>
                    <a:lnTo>
                      <a:pt x="334" y="511"/>
                    </a:lnTo>
                    <a:lnTo>
                      <a:pt x="350" y="519"/>
                    </a:lnTo>
                    <a:lnTo>
                      <a:pt x="342" y="526"/>
                    </a:lnTo>
                    <a:lnTo>
                      <a:pt x="334" y="534"/>
                    </a:lnTo>
                    <a:lnTo>
                      <a:pt x="334" y="542"/>
                    </a:lnTo>
                    <a:lnTo>
                      <a:pt x="342" y="549"/>
                    </a:lnTo>
                    <a:lnTo>
                      <a:pt x="334" y="556"/>
                    </a:lnTo>
                    <a:lnTo>
                      <a:pt x="334" y="564"/>
                    </a:lnTo>
                    <a:lnTo>
                      <a:pt x="327" y="572"/>
                    </a:lnTo>
                    <a:lnTo>
                      <a:pt x="327" y="580"/>
                    </a:lnTo>
                    <a:lnTo>
                      <a:pt x="334" y="587"/>
                    </a:lnTo>
                    <a:lnTo>
                      <a:pt x="350" y="595"/>
                    </a:lnTo>
                    <a:lnTo>
                      <a:pt x="342" y="603"/>
                    </a:lnTo>
                    <a:lnTo>
                      <a:pt x="334" y="618"/>
                    </a:lnTo>
                    <a:lnTo>
                      <a:pt x="327" y="618"/>
                    </a:lnTo>
                    <a:lnTo>
                      <a:pt x="320" y="611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Freeform 42"/>
              <p:cNvSpPr>
                <a:spLocks noChangeAspect="1"/>
              </p:cNvSpPr>
              <p:nvPr/>
            </p:nvSpPr>
            <p:spPr bwMode="auto">
              <a:xfrm>
                <a:off x="8024865" y="2543969"/>
                <a:ext cx="595313" cy="825500"/>
              </a:xfrm>
              <a:custGeom>
                <a:avLst/>
                <a:gdLst>
                  <a:gd name="T0" fmla="*/ 76 w 510"/>
                  <a:gd name="T1" fmla="*/ 433 h 727"/>
                  <a:gd name="T2" fmla="*/ 53 w 510"/>
                  <a:gd name="T3" fmla="*/ 464 h 727"/>
                  <a:gd name="T4" fmla="*/ 61 w 510"/>
                  <a:gd name="T5" fmla="*/ 478 h 727"/>
                  <a:gd name="T6" fmla="*/ 84 w 510"/>
                  <a:gd name="T7" fmla="*/ 525 h 727"/>
                  <a:gd name="T8" fmla="*/ 129 w 510"/>
                  <a:gd name="T9" fmla="*/ 532 h 727"/>
                  <a:gd name="T10" fmla="*/ 137 w 510"/>
                  <a:gd name="T11" fmla="*/ 571 h 727"/>
                  <a:gd name="T12" fmla="*/ 107 w 510"/>
                  <a:gd name="T13" fmla="*/ 602 h 727"/>
                  <a:gd name="T14" fmla="*/ 122 w 510"/>
                  <a:gd name="T15" fmla="*/ 649 h 727"/>
                  <a:gd name="T16" fmla="*/ 129 w 510"/>
                  <a:gd name="T17" fmla="*/ 672 h 727"/>
                  <a:gd name="T18" fmla="*/ 144 w 510"/>
                  <a:gd name="T19" fmla="*/ 711 h 727"/>
                  <a:gd name="T20" fmla="*/ 191 w 510"/>
                  <a:gd name="T21" fmla="*/ 695 h 727"/>
                  <a:gd name="T22" fmla="*/ 183 w 510"/>
                  <a:gd name="T23" fmla="*/ 625 h 727"/>
                  <a:gd name="T24" fmla="*/ 228 w 510"/>
                  <a:gd name="T25" fmla="*/ 509 h 727"/>
                  <a:gd name="T26" fmla="*/ 312 w 510"/>
                  <a:gd name="T27" fmla="*/ 470 h 727"/>
                  <a:gd name="T28" fmla="*/ 358 w 510"/>
                  <a:gd name="T29" fmla="*/ 448 h 727"/>
                  <a:gd name="T30" fmla="*/ 403 w 510"/>
                  <a:gd name="T31" fmla="*/ 456 h 727"/>
                  <a:gd name="T32" fmla="*/ 426 w 510"/>
                  <a:gd name="T33" fmla="*/ 409 h 727"/>
                  <a:gd name="T34" fmla="*/ 410 w 510"/>
                  <a:gd name="T35" fmla="*/ 378 h 727"/>
                  <a:gd name="T36" fmla="*/ 434 w 510"/>
                  <a:gd name="T37" fmla="*/ 340 h 727"/>
                  <a:gd name="T38" fmla="*/ 434 w 510"/>
                  <a:gd name="T39" fmla="*/ 309 h 727"/>
                  <a:gd name="T40" fmla="*/ 434 w 510"/>
                  <a:gd name="T41" fmla="*/ 270 h 727"/>
                  <a:gd name="T42" fmla="*/ 426 w 510"/>
                  <a:gd name="T43" fmla="*/ 247 h 727"/>
                  <a:gd name="T44" fmla="*/ 464 w 510"/>
                  <a:gd name="T45" fmla="*/ 193 h 727"/>
                  <a:gd name="T46" fmla="*/ 502 w 510"/>
                  <a:gd name="T47" fmla="*/ 162 h 727"/>
                  <a:gd name="T48" fmla="*/ 494 w 510"/>
                  <a:gd name="T49" fmla="*/ 146 h 727"/>
                  <a:gd name="T50" fmla="*/ 426 w 510"/>
                  <a:gd name="T51" fmla="*/ 115 h 727"/>
                  <a:gd name="T52" fmla="*/ 365 w 510"/>
                  <a:gd name="T53" fmla="*/ 115 h 727"/>
                  <a:gd name="T54" fmla="*/ 335 w 510"/>
                  <a:gd name="T55" fmla="*/ 138 h 727"/>
                  <a:gd name="T56" fmla="*/ 304 w 510"/>
                  <a:gd name="T57" fmla="*/ 154 h 727"/>
                  <a:gd name="T58" fmla="*/ 297 w 510"/>
                  <a:gd name="T59" fmla="*/ 154 h 727"/>
                  <a:gd name="T60" fmla="*/ 290 w 510"/>
                  <a:gd name="T61" fmla="*/ 138 h 727"/>
                  <a:gd name="T62" fmla="*/ 297 w 510"/>
                  <a:gd name="T63" fmla="*/ 115 h 727"/>
                  <a:gd name="T64" fmla="*/ 297 w 510"/>
                  <a:gd name="T65" fmla="*/ 92 h 727"/>
                  <a:gd name="T66" fmla="*/ 290 w 510"/>
                  <a:gd name="T67" fmla="*/ 84 h 727"/>
                  <a:gd name="T68" fmla="*/ 297 w 510"/>
                  <a:gd name="T69" fmla="*/ 62 h 727"/>
                  <a:gd name="T70" fmla="*/ 266 w 510"/>
                  <a:gd name="T71" fmla="*/ 39 h 727"/>
                  <a:gd name="T72" fmla="*/ 243 w 510"/>
                  <a:gd name="T73" fmla="*/ 46 h 727"/>
                  <a:gd name="T74" fmla="*/ 228 w 510"/>
                  <a:gd name="T75" fmla="*/ 15 h 727"/>
                  <a:gd name="T76" fmla="*/ 206 w 510"/>
                  <a:gd name="T77" fmla="*/ 15 h 727"/>
                  <a:gd name="T78" fmla="*/ 175 w 510"/>
                  <a:gd name="T79" fmla="*/ 15 h 727"/>
                  <a:gd name="T80" fmla="*/ 168 w 510"/>
                  <a:gd name="T81" fmla="*/ 62 h 727"/>
                  <a:gd name="T82" fmla="*/ 152 w 510"/>
                  <a:gd name="T83" fmla="*/ 92 h 727"/>
                  <a:gd name="T84" fmla="*/ 137 w 510"/>
                  <a:gd name="T85" fmla="*/ 123 h 727"/>
                  <a:gd name="T86" fmla="*/ 129 w 510"/>
                  <a:gd name="T87" fmla="*/ 154 h 727"/>
                  <a:gd name="T88" fmla="*/ 107 w 510"/>
                  <a:gd name="T89" fmla="*/ 200 h 727"/>
                  <a:gd name="T90" fmla="*/ 46 w 510"/>
                  <a:gd name="T91" fmla="*/ 270 h 727"/>
                  <a:gd name="T92" fmla="*/ 0 w 510"/>
                  <a:gd name="T93" fmla="*/ 309 h 727"/>
                  <a:gd name="T94" fmla="*/ 31 w 510"/>
                  <a:gd name="T95" fmla="*/ 324 h 727"/>
                  <a:gd name="T96" fmla="*/ 69 w 510"/>
                  <a:gd name="T97" fmla="*/ 355 h 7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510" h="727">
                    <a:moveTo>
                      <a:pt x="69" y="355"/>
                    </a:moveTo>
                    <a:lnTo>
                      <a:pt x="69" y="394"/>
                    </a:lnTo>
                    <a:lnTo>
                      <a:pt x="76" y="433"/>
                    </a:lnTo>
                    <a:lnTo>
                      <a:pt x="69" y="448"/>
                    </a:lnTo>
                    <a:lnTo>
                      <a:pt x="61" y="464"/>
                    </a:lnTo>
                    <a:lnTo>
                      <a:pt x="53" y="464"/>
                    </a:lnTo>
                    <a:lnTo>
                      <a:pt x="46" y="470"/>
                    </a:lnTo>
                    <a:lnTo>
                      <a:pt x="53" y="478"/>
                    </a:lnTo>
                    <a:lnTo>
                      <a:pt x="61" y="478"/>
                    </a:lnTo>
                    <a:lnTo>
                      <a:pt x="69" y="494"/>
                    </a:lnTo>
                    <a:lnTo>
                      <a:pt x="69" y="501"/>
                    </a:lnTo>
                    <a:lnTo>
                      <a:pt x="84" y="525"/>
                    </a:lnTo>
                    <a:lnTo>
                      <a:pt x="107" y="540"/>
                    </a:lnTo>
                    <a:lnTo>
                      <a:pt x="115" y="540"/>
                    </a:lnTo>
                    <a:lnTo>
                      <a:pt x="129" y="532"/>
                    </a:lnTo>
                    <a:lnTo>
                      <a:pt x="137" y="540"/>
                    </a:lnTo>
                    <a:lnTo>
                      <a:pt x="137" y="556"/>
                    </a:lnTo>
                    <a:lnTo>
                      <a:pt x="137" y="571"/>
                    </a:lnTo>
                    <a:lnTo>
                      <a:pt x="129" y="571"/>
                    </a:lnTo>
                    <a:lnTo>
                      <a:pt x="122" y="579"/>
                    </a:lnTo>
                    <a:lnTo>
                      <a:pt x="107" y="602"/>
                    </a:lnTo>
                    <a:lnTo>
                      <a:pt x="99" y="618"/>
                    </a:lnTo>
                    <a:lnTo>
                      <a:pt x="107" y="633"/>
                    </a:lnTo>
                    <a:lnTo>
                      <a:pt x="122" y="649"/>
                    </a:lnTo>
                    <a:lnTo>
                      <a:pt x="129" y="656"/>
                    </a:lnTo>
                    <a:lnTo>
                      <a:pt x="137" y="664"/>
                    </a:lnTo>
                    <a:lnTo>
                      <a:pt x="129" y="672"/>
                    </a:lnTo>
                    <a:lnTo>
                      <a:pt x="129" y="680"/>
                    </a:lnTo>
                    <a:lnTo>
                      <a:pt x="137" y="695"/>
                    </a:lnTo>
                    <a:lnTo>
                      <a:pt x="144" y="711"/>
                    </a:lnTo>
                    <a:lnTo>
                      <a:pt x="160" y="718"/>
                    </a:lnTo>
                    <a:lnTo>
                      <a:pt x="183" y="726"/>
                    </a:lnTo>
                    <a:lnTo>
                      <a:pt x="191" y="695"/>
                    </a:lnTo>
                    <a:lnTo>
                      <a:pt x="198" y="664"/>
                    </a:lnTo>
                    <a:lnTo>
                      <a:pt x="191" y="649"/>
                    </a:lnTo>
                    <a:lnTo>
                      <a:pt x="183" y="625"/>
                    </a:lnTo>
                    <a:lnTo>
                      <a:pt x="198" y="594"/>
                    </a:lnTo>
                    <a:lnTo>
                      <a:pt x="220" y="540"/>
                    </a:lnTo>
                    <a:lnTo>
                      <a:pt x="228" y="509"/>
                    </a:lnTo>
                    <a:lnTo>
                      <a:pt x="259" y="501"/>
                    </a:lnTo>
                    <a:lnTo>
                      <a:pt x="290" y="494"/>
                    </a:lnTo>
                    <a:lnTo>
                      <a:pt x="312" y="470"/>
                    </a:lnTo>
                    <a:lnTo>
                      <a:pt x="327" y="456"/>
                    </a:lnTo>
                    <a:lnTo>
                      <a:pt x="342" y="448"/>
                    </a:lnTo>
                    <a:lnTo>
                      <a:pt x="358" y="448"/>
                    </a:lnTo>
                    <a:lnTo>
                      <a:pt x="373" y="456"/>
                    </a:lnTo>
                    <a:lnTo>
                      <a:pt x="387" y="464"/>
                    </a:lnTo>
                    <a:lnTo>
                      <a:pt x="403" y="456"/>
                    </a:lnTo>
                    <a:lnTo>
                      <a:pt x="418" y="448"/>
                    </a:lnTo>
                    <a:lnTo>
                      <a:pt x="426" y="425"/>
                    </a:lnTo>
                    <a:lnTo>
                      <a:pt x="426" y="409"/>
                    </a:lnTo>
                    <a:lnTo>
                      <a:pt x="418" y="402"/>
                    </a:lnTo>
                    <a:lnTo>
                      <a:pt x="410" y="394"/>
                    </a:lnTo>
                    <a:lnTo>
                      <a:pt x="410" y="378"/>
                    </a:lnTo>
                    <a:lnTo>
                      <a:pt x="410" y="363"/>
                    </a:lnTo>
                    <a:lnTo>
                      <a:pt x="426" y="348"/>
                    </a:lnTo>
                    <a:lnTo>
                      <a:pt x="434" y="340"/>
                    </a:lnTo>
                    <a:lnTo>
                      <a:pt x="434" y="332"/>
                    </a:lnTo>
                    <a:lnTo>
                      <a:pt x="434" y="324"/>
                    </a:lnTo>
                    <a:lnTo>
                      <a:pt x="434" y="309"/>
                    </a:lnTo>
                    <a:lnTo>
                      <a:pt x="426" y="293"/>
                    </a:lnTo>
                    <a:lnTo>
                      <a:pt x="426" y="286"/>
                    </a:lnTo>
                    <a:lnTo>
                      <a:pt x="434" y="270"/>
                    </a:lnTo>
                    <a:lnTo>
                      <a:pt x="426" y="262"/>
                    </a:lnTo>
                    <a:lnTo>
                      <a:pt x="418" y="262"/>
                    </a:lnTo>
                    <a:lnTo>
                      <a:pt x="426" y="247"/>
                    </a:lnTo>
                    <a:lnTo>
                      <a:pt x="441" y="216"/>
                    </a:lnTo>
                    <a:lnTo>
                      <a:pt x="457" y="193"/>
                    </a:lnTo>
                    <a:lnTo>
                      <a:pt x="464" y="193"/>
                    </a:lnTo>
                    <a:lnTo>
                      <a:pt x="479" y="185"/>
                    </a:lnTo>
                    <a:lnTo>
                      <a:pt x="494" y="169"/>
                    </a:lnTo>
                    <a:lnTo>
                      <a:pt x="502" y="162"/>
                    </a:lnTo>
                    <a:lnTo>
                      <a:pt x="509" y="146"/>
                    </a:lnTo>
                    <a:lnTo>
                      <a:pt x="509" y="138"/>
                    </a:lnTo>
                    <a:lnTo>
                      <a:pt x="494" y="146"/>
                    </a:lnTo>
                    <a:lnTo>
                      <a:pt x="486" y="146"/>
                    </a:lnTo>
                    <a:lnTo>
                      <a:pt x="471" y="138"/>
                    </a:lnTo>
                    <a:lnTo>
                      <a:pt x="426" y="115"/>
                    </a:lnTo>
                    <a:lnTo>
                      <a:pt x="387" y="107"/>
                    </a:lnTo>
                    <a:lnTo>
                      <a:pt x="381" y="115"/>
                    </a:lnTo>
                    <a:lnTo>
                      <a:pt x="365" y="115"/>
                    </a:lnTo>
                    <a:lnTo>
                      <a:pt x="350" y="123"/>
                    </a:lnTo>
                    <a:lnTo>
                      <a:pt x="342" y="131"/>
                    </a:lnTo>
                    <a:lnTo>
                      <a:pt x="335" y="138"/>
                    </a:lnTo>
                    <a:lnTo>
                      <a:pt x="327" y="138"/>
                    </a:lnTo>
                    <a:lnTo>
                      <a:pt x="319" y="138"/>
                    </a:lnTo>
                    <a:lnTo>
                      <a:pt x="304" y="154"/>
                    </a:lnTo>
                    <a:lnTo>
                      <a:pt x="297" y="169"/>
                    </a:lnTo>
                    <a:lnTo>
                      <a:pt x="290" y="162"/>
                    </a:lnTo>
                    <a:lnTo>
                      <a:pt x="297" y="154"/>
                    </a:lnTo>
                    <a:lnTo>
                      <a:pt x="297" y="146"/>
                    </a:lnTo>
                    <a:lnTo>
                      <a:pt x="297" y="138"/>
                    </a:lnTo>
                    <a:lnTo>
                      <a:pt x="290" y="138"/>
                    </a:lnTo>
                    <a:lnTo>
                      <a:pt x="282" y="138"/>
                    </a:lnTo>
                    <a:lnTo>
                      <a:pt x="290" y="123"/>
                    </a:lnTo>
                    <a:lnTo>
                      <a:pt x="297" y="115"/>
                    </a:lnTo>
                    <a:lnTo>
                      <a:pt x="297" y="107"/>
                    </a:lnTo>
                    <a:lnTo>
                      <a:pt x="304" y="92"/>
                    </a:lnTo>
                    <a:lnTo>
                      <a:pt x="297" y="92"/>
                    </a:lnTo>
                    <a:lnTo>
                      <a:pt x="290" y="92"/>
                    </a:lnTo>
                    <a:lnTo>
                      <a:pt x="282" y="92"/>
                    </a:lnTo>
                    <a:lnTo>
                      <a:pt x="290" y="84"/>
                    </a:lnTo>
                    <a:lnTo>
                      <a:pt x="297" y="77"/>
                    </a:lnTo>
                    <a:lnTo>
                      <a:pt x="297" y="70"/>
                    </a:lnTo>
                    <a:lnTo>
                      <a:pt x="297" y="62"/>
                    </a:lnTo>
                    <a:lnTo>
                      <a:pt x="290" y="54"/>
                    </a:lnTo>
                    <a:lnTo>
                      <a:pt x="282" y="46"/>
                    </a:lnTo>
                    <a:lnTo>
                      <a:pt x="266" y="39"/>
                    </a:lnTo>
                    <a:lnTo>
                      <a:pt x="251" y="31"/>
                    </a:lnTo>
                    <a:lnTo>
                      <a:pt x="251" y="39"/>
                    </a:lnTo>
                    <a:lnTo>
                      <a:pt x="243" y="46"/>
                    </a:lnTo>
                    <a:lnTo>
                      <a:pt x="236" y="39"/>
                    </a:lnTo>
                    <a:lnTo>
                      <a:pt x="228" y="23"/>
                    </a:lnTo>
                    <a:lnTo>
                      <a:pt x="228" y="15"/>
                    </a:lnTo>
                    <a:lnTo>
                      <a:pt x="228" y="23"/>
                    </a:lnTo>
                    <a:lnTo>
                      <a:pt x="220" y="23"/>
                    </a:lnTo>
                    <a:lnTo>
                      <a:pt x="206" y="15"/>
                    </a:lnTo>
                    <a:lnTo>
                      <a:pt x="191" y="8"/>
                    </a:lnTo>
                    <a:lnTo>
                      <a:pt x="183" y="0"/>
                    </a:lnTo>
                    <a:lnTo>
                      <a:pt x="175" y="15"/>
                    </a:lnTo>
                    <a:lnTo>
                      <a:pt x="168" y="31"/>
                    </a:lnTo>
                    <a:lnTo>
                      <a:pt x="168" y="46"/>
                    </a:lnTo>
                    <a:lnTo>
                      <a:pt x="168" y="62"/>
                    </a:lnTo>
                    <a:lnTo>
                      <a:pt x="160" y="70"/>
                    </a:lnTo>
                    <a:lnTo>
                      <a:pt x="152" y="84"/>
                    </a:lnTo>
                    <a:lnTo>
                      <a:pt x="152" y="92"/>
                    </a:lnTo>
                    <a:lnTo>
                      <a:pt x="152" y="100"/>
                    </a:lnTo>
                    <a:lnTo>
                      <a:pt x="144" y="107"/>
                    </a:lnTo>
                    <a:lnTo>
                      <a:pt x="137" y="123"/>
                    </a:lnTo>
                    <a:lnTo>
                      <a:pt x="137" y="131"/>
                    </a:lnTo>
                    <a:lnTo>
                      <a:pt x="137" y="146"/>
                    </a:lnTo>
                    <a:lnTo>
                      <a:pt x="129" y="154"/>
                    </a:lnTo>
                    <a:lnTo>
                      <a:pt x="122" y="169"/>
                    </a:lnTo>
                    <a:lnTo>
                      <a:pt x="115" y="185"/>
                    </a:lnTo>
                    <a:lnTo>
                      <a:pt x="107" y="200"/>
                    </a:lnTo>
                    <a:lnTo>
                      <a:pt x="84" y="231"/>
                    </a:lnTo>
                    <a:lnTo>
                      <a:pt x="61" y="262"/>
                    </a:lnTo>
                    <a:lnTo>
                      <a:pt x="46" y="270"/>
                    </a:lnTo>
                    <a:lnTo>
                      <a:pt x="31" y="270"/>
                    </a:lnTo>
                    <a:lnTo>
                      <a:pt x="16" y="293"/>
                    </a:lnTo>
                    <a:lnTo>
                      <a:pt x="0" y="309"/>
                    </a:lnTo>
                    <a:lnTo>
                      <a:pt x="8" y="317"/>
                    </a:lnTo>
                    <a:lnTo>
                      <a:pt x="16" y="324"/>
                    </a:lnTo>
                    <a:lnTo>
                      <a:pt x="31" y="324"/>
                    </a:lnTo>
                    <a:lnTo>
                      <a:pt x="39" y="324"/>
                    </a:lnTo>
                    <a:lnTo>
                      <a:pt x="53" y="340"/>
                    </a:lnTo>
                    <a:lnTo>
                      <a:pt x="69" y="355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Freeform 43"/>
              <p:cNvSpPr>
                <a:spLocks noChangeAspect="1"/>
              </p:cNvSpPr>
              <p:nvPr/>
            </p:nvSpPr>
            <p:spPr bwMode="auto">
              <a:xfrm>
                <a:off x="8237590" y="2709069"/>
                <a:ext cx="506413" cy="712788"/>
              </a:xfrm>
              <a:custGeom>
                <a:avLst/>
                <a:gdLst>
                  <a:gd name="T0" fmla="*/ 46 w 435"/>
                  <a:gd name="T1" fmla="*/ 604 h 628"/>
                  <a:gd name="T2" fmla="*/ 76 w 435"/>
                  <a:gd name="T3" fmla="*/ 627 h 628"/>
                  <a:gd name="T4" fmla="*/ 99 w 435"/>
                  <a:gd name="T5" fmla="*/ 619 h 628"/>
                  <a:gd name="T6" fmla="*/ 122 w 435"/>
                  <a:gd name="T7" fmla="*/ 611 h 628"/>
                  <a:gd name="T8" fmla="*/ 153 w 435"/>
                  <a:gd name="T9" fmla="*/ 588 h 628"/>
                  <a:gd name="T10" fmla="*/ 167 w 435"/>
                  <a:gd name="T11" fmla="*/ 542 h 628"/>
                  <a:gd name="T12" fmla="*/ 175 w 435"/>
                  <a:gd name="T13" fmla="*/ 511 h 628"/>
                  <a:gd name="T14" fmla="*/ 198 w 435"/>
                  <a:gd name="T15" fmla="*/ 511 h 628"/>
                  <a:gd name="T16" fmla="*/ 213 w 435"/>
                  <a:gd name="T17" fmla="*/ 518 h 628"/>
                  <a:gd name="T18" fmla="*/ 236 w 435"/>
                  <a:gd name="T19" fmla="*/ 526 h 628"/>
                  <a:gd name="T20" fmla="*/ 252 w 435"/>
                  <a:gd name="T21" fmla="*/ 534 h 628"/>
                  <a:gd name="T22" fmla="*/ 274 w 435"/>
                  <a:gd name="T23" fmla="*/ 526 h 628"/>
                  <a:gd name="T24" fmla="*/ 297 w 435"/>
                  <a:gd name="T25" fmla="*/ 511 h 628"/>
                  <a:gd name="T26" fmla="*/ 320 w 435"/>
                  <a:gd name="T27" fmla="*/ 495 h 628"/>
                  <a:gd name="T28" fmla="*/ 343 w 435"/>
                  <a:gd name="T29" fmla="*/ 480 h 628"/>
                  <a:gd name="T30" fmla="*/ 358 w 435"/>
                  <a:gd name="T31" fmla="*/ 472 h 628"/>
                  <a:gd name="T32" fmla="*/ 388 w 435"/>
                  <a:gd name="T33" fmla="*/ 449 h 628"/>
                  <a:gd name="T34" fmla="*/ 403 w 435"/>
                  <a:gd name="T35" fmla="*/ 441 h 628"/>
                  <a:gd name="T36" fmla="*/ 419 w 435"/>
                  <a:gd name="T37" fmla="*/ 402 h 628"/>
                  <a:gd name="T38" fmla="*/ 411 w 435"/>
                  <a:gd name="T39" fmla="*/ 379 h 628"/>
                  <a:gd name="T40" fmla="*/ 426 w 435"/>
                  <a:gd name="T41" fmla="*/ 348 h 628"/>
                  <a:gd name="T42" fmla="*/ 419 w 435"/>
                  <a:gd name="T43" fmla="*/ 302 h 628"/>
                  <a:gd name="T44" fmla="*/ 396 w 435"/>
                  <a:gd name="T45" fmla="*/ 240 h 628"/>
                  <a:gd name="T46" fmla="*/ 380 w 435"/>
                  <a:gd name="T47" fmla="*/ 147 h 628"/>
                  <a:gd name="T48" fmla="*/ 380 w 435"/>
                  <a:gd name="T49" fmla="*/ 124 h 628"/>
                  <a:gd name="T50" fmla="*/ 373 w 435"/>
                  <a:gd name="T51" fmla="*/ 78 h 628"/>
                  <a:gd name="T52" fmla="*/ 366 w 435"/>
                  <a:gd name="T53" fmla="*/ 47 h 628"/>
                  <a:gd name="T54" fmla="*/ 366 w 435"/>
                  <a:gd name="T55" fmla="*/ 39 h 628"/>
                  <a:gd name="T56" fmla="*/ 366 w 435"/>
                  <a:gd name="T57" fmla="*/ 23 h 628"/>
                  <a:gd name="T58" fmla="*/ 366 w 435"/>
                  <a:gd name="T59" fmla="*/ 8 h 628"/>
                  <a:gd name="T60" fmla="*/ 327 w 435"/>
                  <a:gd name="T61" fmla="*/ 0 h 628"/>
                  <a:gd name="T62" fmla="*/ 312 w 435"/>
                  <a:gd name="T63" fmla="*/ 23 h 628"/>
                  <a:gd name="T64" fmla="*/ 281 w 435"/>
                  <a:gd name="T65" fmla="*/ 47 h 628"/>
                  <a:gd name="T66" fmla="*/ 259 w 435"/>
                  <a:gd name="T67" fmla="*/ 70 h 628"/>
                  <a:gd name="T68" fmla="*/ 236 w 435"/>
                  <a:gd name="T69" fmla="*/ 116 h 628"/>
                  <a:gd name="T70" fmla="*/ 252 w 435"/>
                  <a:gd name="T71" fmla="*/ 124 h 628"/>
                  <a:gd name="T72" fmla="*/ 244 w 435"/>
                  <a:gd name="T73" fmla="*/ 147 h 628"/>
                  <a:gd name="T74" fmla="*/ 252 w 435"/>
                  <a:gd name="T75" fmla="*/ 178 h 628"/>
                  <a:gd name="T76" fmla="*/ 252 w 435"/>
                  <a:gd name="T77" fmla="*/ 194 h 628"/>
                  <a:gd name="T78" fmla="*/ 228 w 435"/>
                  <a:gd name="T79" fmla="*/ 217 h 628"/>
                  <a:gd name="T80" fmla="*/ 228 w 435"/>
                  <a:gd name="T81" fmla="*/ 248 h 628"/>
                  <a:gd name="T82" fmla="*/ 244 w 435"/>
                  <a:gd name="T83" fmla="*/ 264 h 628"/>
                  <a:gd name="T84" fmla="*/ 236 w 435"/>
                  <a:gd name="T85" fmla="*/ 302 h 628"/>
                  <a:gd name="T86" fmla="*/ 205 w 435"/>
                  <a:gd name="T87" fmla="*/ 318 h 628"/>
                  <a:gd name="T88" fmla="*/ 175 w 435"/>
                  <a:gd name="T89" fmla="*/ 302 h 628"/>
                  <a:gd name="T90" fmla="*/ 145 w 435"/>
                  <a:gd name="T91" fmla="*/ 310 h 628"/>
                  <a:gd name="T92" fmla="*/ 107 w 435"/>
                  <a:gd name="T93" fmla="*/ 348 h 628"/>
                  <a:gd name="T94" fmla="*/ 46 w 435"/>
                  <a:gd name="T95" fmla="*/ 363 h 628"/>
                  <a:gd name="T96" fmla="*/ 15 w 435"/>
                  <a:gd name="T97" fmla="*/ 449 h 628"/>
                  <a:gd name="T98" fmla="*/ 8 w 435"/>
                  <a:gd name="T99" fmla="*/ 503 h 628"/>
                  <a:gd name="T100" fmla="*/ 8 w 435"/>
                  <a:gd name="T101" fmla="*/ 549 h 628"/>
                  <a:gd name="T102" fmla="*/ 8 w 435"/>
                  <a:gd name="T103" fmla="*/ 580 h 628"/>
                  <a:gd name="T104" fmla="*/ 31 w 435"/>
                  <a:gd name="T105" fmla="*/ 588 h 6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35" h="628">
                    <a:moveTo>
                      <a:pt x="31" y="588"/>
                    </a:moveTo>
                    <a:lnTo>
                      <a:pt x="46" y="604"/>
                    </a:lnTo>
                    <a:lnTo>
                      <a:pt x="60" y="627"/>
                    </a:lnTo>
                    <a:lnTo>
                      <a:pt x="76" y="627"/>
                    </a:lnTo>
                    <a:lnTo>
                      <a:pt x="83" y="627"/>
                    </a:lnTo>
                    <a:lnTo>
                      <a:pt x="99" y="619"/>
                    </a:lnTo>
                    <a:lnTo>
                      <a:pt x="107" y="611"/>
                    </a:lnTo>
                    <a:lnTo>
                      <a:pt x="122" y="611"/>
                    </a:lnTo>
                    <a:lnTo>
                      <a:pt x="137" y="604"/>
                    </a:lnTo>
                    <a:lnTo>
                      <a:pt x="153" y="588"/>
                    </a:lnTo>
                    <a:lnTo>
                      <a:pt x="167" y="565"/>
                    </a:lnTo>
                    <a:lnTo>
                      <a:pt x="167" y="542"/>
                    </a:lnTo>
                    <a:lnTo>
                      <a:pt x="167" y="518"/>
                    </a:lnTo>
                    <a:lnTo>
                      <a:pt x="175" y="511"/>
                    </a:lnTo>
                    <a:lnTo>
                      <a:pt x="182" y="511"/>
                    </a:lnTo>
                    <a:lnTo>
                      <a:pt x="198" y="511"/>
                    </a:lnTo>
                    <a:lnTo>
                      <a:pt x="205" y="518"/>
                    </a:lnTo>
                    <a:lnTo>
                      <a:pt x="213" y="518"/>
                    </a:lnTo>
                    <a:lnTo>
                      <a:pt x="221" y="518"/>
                    </a:lnTo>
                    <a:lnTo>
                      <a:pt x="236" y="526"/>
                    </a:lnTo>
                    <a:lnTo>
                      <a:pt x="244" y="534"/>
                    </a:lnTo>
                    <a:lnTo>
                      <a:pt x="252" y="534"/>
                    </a:lnTo>
                    <a:lnTo>
                      <a:pt x="267" y="534"/>
                    </a:lnTo>
                    <a:lnTo>
                      <a:pt x="274" y="526"/>
                    </a:lnTo>
                    <a:lnTo>
                      <a:pt x="281" y="518"/>
                    </a:lnTo>
                    <a:lnTo>
                      <a:pt x="297" y="511"/>
                    </a:lnTo>
                    <a:lnTo>
                      <a:pt x="312" y="511"/>
                    </a:lnTo>
                    <a:lnTo>
                      <a:pt x="320" y="495"/>
                    </a:lnTo>
                    <a:lnTo>
                      <a:pt x="327" y="487"/>
                    </a:lnTo>
                    <a:lnTo>
                      <a:pt x="343" y="480"/>
                    </a:lnTo>
                    <a:lnTo>
                      <a:pt x="350" y="480"/>
                    </a:lnTo>
                    <a:lnTo>
                      <a:pt x="358" y="472"/>
                    </a:lnTo>
                    <a:lnTo>
                      <a:pt x="373" y="456"/>
                    </a:lnTo>
                    <a:lnTo>
                      <a:pt x="388" y="449"/>
                    </a:lnTo>
                    <a:lnTo>
                      <a:pt x="396" y="441"/>
                    </a:lnTo>
                    <a:lnTo>
                      <a:pt x="403" y="441"/>
                    </a:lnTo>
                    <a:lnTo>
                      <a:pt x="411" y="418"/>
                    </a:lnTo>
                    <a:lnTo>
                      <a:pt x="419" y="402"/>
                    </a:lnTo>
                    <a:lnTo>
                      <a:pt x="419" y="387"/>
                    </a:lnTo>
                    <a:lnTo>
                      <a:pt x="411" y="379"/>
                    </a:lnTo>
                    <a:lnTo>
                      <a:pt x="411" y="371"/>
                    </a:lnTo>
                    <a:lnTo>
                      <a:pt x="426" y="348"/>
                    </a:lnTo>
                    <a:lnTo>
                      <a:pt x="434" y="325"/>
                    </a:lnTo>
                    <a:lnTo>
                      <a:pt x="419" y="302"/>
                    </a:lnTo>
                    <a:lnTo>
                      <a:pt x="403" y="287"/>
                    </a:lnTo>
                    <a:lnTo>
                      <a:pt x="396" y="240"/>
                    </a:lnTo>
                    <a:lnTo>
                      <a:pt x="380" y="178"/>
                    </a:lnTo>
                    <a:lnTo>
                      <a:pt x="380" y="147"/>
                    </a:lnTo>
                    <a:lnTo>
                      <a:pt x="373" y="132"/>
                    </a:lnTo>
                    <a:lnTo>
                      <a:pt x="380" y="124"/>
                    </a:lnTo>
                    <a:lnTo>
                      <a:pt x="388" y="109"/>
                    </a:lnTo>
                    <a:lnTo>
                      <a:pt x="373" y="78"/>
                    </a:lnTo>
                    <a:lnTo>
                      <a:pt x="366" y="54"/>
                    </a:lnTo>
                    <a:lnTo>
                      <a:pt x="366" y="47"/>
                    </a:lnTo>
                    <a:lnTo>
                      <a:pt x="373" y="39"/>
                    </a:lnTo>
                    <a:lnTo>
                      <a:pt x="366" y="39"/>
                    </a:lnTo>
                    <a:lnTo>
                      <a:pt x="366" y="31"/>
                    </a:lnTo>
                    <a:lnTo>
                      <a:pt x="366" y="23"/>
                    </a:lnTo>
                    <a:lnTo>
                      <a:pt x="373" y="8"/>
                    </a:lnTo>
                    <a:lnTo>
                      <a:pt x="366" y="8"/>
                    </a:lnTo>
                    <a:lnTo>
                      <a:pt x="343" y="0"/>
                    </a:lnTo>
                    <a:lnTo>
                      <a:pt x="327" y="0"/>
                    </a:lnTo>
                    <a:lnTo>
                      <a:pt x="320" y="16"/>
                    </a:lnTo>
                    <a:lnTo>
                      <a:pt x="312" y="23"/>
                    </a:lnTo>
                    <a:lnTo>
                      <a:pt x="297" y="39"/>
                    </a:lnTo>
                    <a:lnTo>
                      <a:pt x="281" y="47"/>
                    </a:lnTo>
                    <a:lnTo>
                      <a:pt x="274" y="47"/>
                    </a:lnTo>
                    <a:lnTo>
                      <a:pt x="259" y="70"/>
                    </a:lnTo>
                    <a:lnTo>
                      <a:pt x="244" y="101"/>
                    </a:lnTo>
                    <a:lnTo>
                      <a:pt x="236" y="116"/>
                    </a:lnTo>
                    <a:lnTo>
                      <a:pt x="244" y="116"/>
                    </a:lnTo>
                    <a:lnTo>
                      <a:pt x="252" y="124"/>
                    </a:lnTo>
                    <a:lnTo>
                      <a:pt x="244" y="140"/>
                    </a:lnTo>
                    <a:lnTo>
                      <a:pt x="244" y="147"/>
                    </a:lnTo>
                    <a:lnTo>
                      <a:pt x="252" y="163"/>
                    </a:lnTo>
                    <a:lnTo>
                      <a:pt x="252" y="178"/>
                    </a:lnTo>
                    <a:lnTo>
                      <a:pt x="252" y="186"/>
                    </a:lnTo>
                    <a:lnTo>
                      <a:pt x="252" y="194"/>
                    </a:lnTo>
                    <a:lnTo>
                      <a:pt x="244" y="202"/>
                    </a:lnTo>
                    <a:lnTo>
                      <a:pt x="228" y="217"/>
                    </a:lnTo>
                    <a:lnTo>
                      <a:pt x="228" y="233"/>
                    </a:lnTo>
                    <a:lnTo>
                      <a:pt x="228" y="248"/>
                    </a:lnTo>
                    <a:lnTo>
                      <a:pt x="236" y="256"/>
                    </a:lnTo>
                    <a:lnTo>
                      <a:pt x="244" y="264"/>
                    </a:lnTo>
                    <a:lnTo>
                      <a:pt x="244" y="279"/>
                    </a:lnTo>
                    <a:lnTo>
                      <a:pt x="236" y="302"/>
                    </a:lnTo>
                    <a:lnTo>
                      <a:pt x="221" y="310"/>
                    </a:lnTo>
                    <a:lnTo>
                      <a:pt x="205" y="318"/>
                    </a:lnTo>
                    <a:lnTo>
                      <a:pt x="190" y="310"/>
                    </a:lnTo>
                    <a:lnTo>
                      <a:pt x="175" y="302"/>
                    </a:lnTo>
                    <a:lnTo>
                      <a:pt x="160" y="302"/>
                    </a:lnTo>
                    <a:lnTo>
                      <a:pt x="145" y="310"/>
                    </a:lnTo>
                    <a:lnTo>
                      <a:pt x="130" y="325"/>
                    </a:lnTo>
                    <a:lnTo>
                      <a:pt x="107" y="348"/>
                    </a:lnTo>
                    <a:lnTo>
                      <a:pt x="76" y="356"/>
                    </a:lnTo>
                    <a:lnTo>
                      <a:pt x="46" y="363"/>
                    </a:lnTo>
                    <a:lnTo>
                      <a:pt x="38" y="394"/>
                    </a:lnTo>
                    <a:lnTo>
                      <a:pt x="15" y="449"/>
                    </a:lnTo>
                    <a:lnTo>
                      <a:pt x="0" y="480"/>
                    </a:lnTo>
                    <a:lnTo>
                      <a:pt x="8" y="503"/>
                    </a:lnTo>
                    <a:lnTo>
                      <a:pt x="15" y="518"/>
                    </a:lnTo>
                    <a:lnTo>
                      <a:pt x="8" y="549"/>
                    </a:lnTo>
                    <a:lnTo>
                      <a:pt x="0" y="580"/>
                    </a:lnTo>
                    <a:lnTo>
                      <a:pt x="8" y="580"/>
                    </a:lnTo>
                    <a:lnTo>
                      <a:pt x="23" y="580"/>
                    </a:lnTo>
                    <a:lnTo>
                      <a:pt x="31" y="588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" name="Freeform 44"/>
              <p:cNvSpPr>
                <a:spLocks noChangeAspect="1"/>
              </p:cNvSpPr>
              <p:nvPr/>
            </p:nvSpPr>
            <p:spPr bwMode="auto">
              <a:xfrm>
                <a:off x="8172897" y="3227185"/>
                <a:ext cx="824279" cy="906869"/>
              </a:xfrm>
              <a:custGeom>
                <a:avLst/>
                <a:gdLst>
                  <a:gd name="T0" fmla="*/ 0 w 693"/>
                  <a:gd name="T1" fmla="*/ 186 h 782"/>
                  <a:gd name="T2" fmla="*/ 31 w 693"/>
                  <a:gd name="T3" fmla="*/ 217 h 782"/>
                  <a:gd name="T4" fmla="*/ 23 w 693"/>
                  <a:gd name="T5" fmla="*/ 247 h 782"/>
                  <a:gd name="T6" fmla="*/ 7 w 693"/>
                  <a:gd name="T7" fmla="*/ 278 h 782"/>
                  <a:gd name="T8" fmla="*/ 15 w 693"/>
                  <a:gd name="T9" fmla="*/ 317 h 782"/>
                  <a:gd name="T10" fmla="*/ 23 w 693"/>
                  <a:gd name="T11" fmla="*/ 348 h 782"/>
                  <a:gd name="T12" fmla="*/ 7 w 693"/>
                  <a:gd name="T13" fmla="*/ 387 h 782"/>
                  <a:gd name="T14" fmla="*/ 31 w 693"/>
                  <a:gd name="T15" fmla="*/ 449 h 782"/>
                  <a:gd name="T16" fmla="*/ 23 w 693"/>
                  <a:gd name="T17" fmla="*/ 495 h 782"/>
                  <a:gd name="T18" fmla="*/ 106 w 693"/>
                  <a:gd name="T19" fmla="*/ 472 h 782"/>
                  <a:gd name="T20" fmla="*/ 190 w 693"/>
                  <a:gd name="T21" fmla="*/ 449 h 782"/>
                  <a:gd name="T22" fmla="*/ 205 w 693"/>
                  <a:gd name="T23" fmla="*/ 480 h 782"/>
                  <a:gd name="T24" fmla="*/ 250 w 693"/>
                  <a:gd name="T25" fmla="*/ 480 h 782"/>
                  <a:gd name="T26" fmla="*/ 335 w 693"/>
                  <a:gd name="T27" fmla="*/ 518 h 782"/>
                  <a:gd name="T28" fmla="*/ 380 w 693"/>
                  <a:gd name="T29" fmla="*/ 549 h 782"/>
                  <a:gd name="T30" fmla="*/ 411 w 693"/>
                  <a:gd name="T31" fmla="*/ 573 h 782"/>
                  <a:gd name="T32" fmla="*/ 479 w 693"/>
                  <a:gd name="T33" fmla="*/ 604 h 782"/>
                  <a:gd name="T34" fmla="*/ 471 w 693"/>
                  <a:gd name="T35" fmla="*/ 634 h 782"/>
                  <a:gd name="T36" fmla="*/ 442 w 693"/>
                  <a:gd name="T37" fmla="*/ 665 h 782"/>
                  <a:gd name="T38" fmla="*/ 426 w 693"/>
                  <a:gd name="T39" fmla="*/ 703 h 782"/>
                  <a:gd name="T40" fmla="*/ 448 w 693"/>
                  <a:gd name="T41" fmla="*/ 742 h 782"/>
                  <a:gd name="T42" fmla="*/ 525 w 693"/>
                  <a:gd name="T43" fmla="*/ 742 h 782"/>
                  <a:gd name="T44" fmla="*/ 555 w 693"/>
                  <a:gd name="T45" fmla="*/ 604 h 782"/>
                  <a:gd name="T46" fmla="*/ 555 w 693"/>
                  <a:gd name="T47" fmla="*/ 495 h 782"/>
                  <a:gd name="T48" fmla="*/ 555 w 693"/>
                  <a:gd name="T49" fmla="*/ 433 h 782"/>
                  <a:gd name="T50" fmla="*/ 555 w 693"/>
                  <a:gd name="T51" fmla="*/ 394 h 782"/>
                  <a:gd name="T52" fmla="*/ 586 w 693"/>
                  <a:gd name="T53" fmla="*/ 356 h 782"/>
                  <a:gd name="T54" fmla="*/ 601 w 693"/>
                  <a:gd name="T55" fmla="*/ 340 h 782"/>
                  <a:gd name="T56" fmla="*/ 639 w 693"/>
                  <a:gd name="T57" fmla="*/ 317 h 782"/>
                  <a:gd name="T58" fmla="*/ 677 w 693"/>
                  <a:gd name="T59" fmla="*/ 240 h 782"/>
                  <a:gd name="T60" fmla="*/ 646 w 693"/>
                  <a:gd name="T61" fmla="*/ 209 h 782"/>
                  <a:gd name="T62" fmla="*/ 661 w 693"/>
                  <a:gd name="T63" fmla="*/ 155 h 782"/>
                  <a:gd name="T64" fmla="*/ 661 w 693"/>
                  <a:gd name="T65" fmla="*/ 109 h 782"/>
                  <a:gd name="T66" fmla="*/ 632 w 693"/>
                  <a:gd name="T67" fmla="*/ 47 h 782"/>
                  <a:gd name="T68" fmla="*/ 601 w 693"/>
                  <a:gd name="T69" fmla="*/ 31 h 782"/>
                  <a:gd name="T70" fmla="*/ 562 w 693"/>
                  <a:gd name="T71" fmla="*/ 8 h 782"/>
                  <a:gd name="T72" fmla="*/ 494 w 693"/>
                  <a:gd name="T73" fmla="*/ 39 h 782"/>
                  <a:gd name="T74" fmla="*/ 471 w 693"/>
                  <a:gd name="T75" fmla="*/ 54 h 782"/>
                  <a:gd name="T76" fmla="*/ 448 w 693"/>
                  <a:gd name="T77" fmla="*/ 70 h 782"/>
                  <a:gd name="T78" fmla="*/ 434 w 693"/>
                  <a:gd name="T79" fmla="*/ 39 h 782"/>
                  <a:gd name="T80" fmla="*/ 418 w 693"/>
                  <a:gd name="T81" fmla="*/ 8 h 782"/>
                  <a:gd name="T82" fmla="*/ 372 w 693"/>
                  <a:gd name="T83" fmla="*/ 23 h 782"/>
                  <a:gd name="T84" fmla="*/ 327 w 693"/>
                  <a:gd name="T85" fmla="*/ 54 h 782"/>
                  <a:gd name="T86" fmla="*/ 289 w 693"/>
                  <a:gd name="T87" fmla="*/ 70 h 782"/>
                  <a:gd name="T88" fmla="*/ 250 w 693"/>
                  <a:gd name="T89" fmla="*/ 54 h 782"/>
                  <a:gd name="T90" fmla="*/ 213 w 693"/>
                  <a:gd name="T91" fmla="*/ 54 h 782"/>
                  <a:gd name="T92" fmla="*/ 182 w 693"/>
                  <a:gd name="T93" fmla="*/ 140 h 782"/>
                  <a:gd name="T94" fmla="*/ 129 w 693"/>
                  <a:gd name="T95" fmla="*/ 163 h 782"/>
                  <a:gd name="T96" fmla="*/ 76 w 693"/>
                  <a:gd name="T97" fmla="*/ 124 h 782"/>
                  <a:gd name="T98" fmla="*/ 15 w 693"/>
                  <a:gd name="T99" fmla="*/ 163 h 7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693" h="782">
                    <a:moveTo>
                      <a:pt x="15" y="163"/>
                    </a:moveTo>
                    <a:lnTo>
                      <a:pt x="15" y="171"/>
                    </a:lnTo>
                    <a:lnTo>
                      <a:pt x="7" y="178"/>
                    </a:lnTo>
                    <a:lnTo>
                      <a:pt x="0" y="186"/>
                    </a:lnTo>
                    <a:lnTo>
                      <a:pt x="0" y="194"/>
                    </a:lnTo>
                    <a:lnTo>
                      <a:pt x="0" y="202"/>
                    </a:lnTo>
                    <a:lnTo>
                      <a:pt x="15" y="209"/>
                    </a:lnTo>
                    <a:lnTo>
                      <a:pt x="31" y="217"/>
                    </a:lnTo>
                    <a:lnTo>
                      <a:pt x="23" y="225"/>
                    </a:lnTo>
                    <a:lnTo>
                      <a:pt x="15" y="233"/>
                    </a:lnTo>
                    <a:lnTo>
                      <a:pt x="15" y="240"/>
                    </a:lnTo>
                    <a:lnTo>
                      <a:pt x="23" y="247"/>
                    </a:lnTo>
                    <a:lnTo>
                      <a:pt x="15" y="255"/>
                    </a:lnTo>
                    <a:lnTo>
                      <a:pt x="15" y="263"/>
                    </a:lnTo>
                    <a:lnTo>
                      <a:pt x="7" y="270"/>
                    </a:lnTo>
                    <a:lnTo>
                      <a:pt x="7" y="278"/>
                    </a:lnTo>
                    <a:lnTo>
                      <a:pt x="15" y="286"/>
                    </a:lnTo>
                    <a:lnTo>
                      <a:pt x="31" y="294"/>
                    </a:lnTo>
                    <a:lnTo>
                      <a:pt x="23" y="301"/>
                    </a:lnTo>
                    <a:lnTo>
                      <a:pt x="15" y="317"/>
                    </a:lnTo>
                    <a:lnTo>
                      <a:pt x="23" y="325"/>
                    </a:lnTo>
                    <a:lnTo>
                      <a:pt x="31" y="325"/>
                    </a:lnTo>
                    <a:lnTo>
                      <a:pt x="23" y="332"/>
                    </a:lnTo>
                    <a:lnTo>
                      <a:pt x="23" y="348"/>
                    </a:lnTo>
                    <a:lnTo>
                      <a:pt x="31" y="356"/>
                    </a:lnTo>
                    <a:lnTo>
                      <a:pt x="23" y="363"/>
                    </a:lnTo>
                    <a:lnTo>
                      <a:pt x="15" y="371"/>
                    </a:lnTo>
                    <a:lnTo>
                      <a:pt x="7" y="387"/>
                    </a:lnTo>
                    <a:lnTo>
                      <a:pt x="7" y="394"/>
                    </a:lnTo>
                    <a:lnTo>
                      <a:pt x="15" y="418"/>
                    </a:lnTo>
                    <a:lnTo>
                      <a:pt x="31" y="433"/>
                    </a:lnTo>
                    <a:lnTo>
                      <a:pt x="31" y="449"/>
                    </a:lnTo>
                    <a:lnTo>
                      <a:pt x="38" y="464"/>
                    </a:lnTo>
                    <a:lnTo>
                      <a:pt x="31" y="480"/>
                    </a:lnTo>
                    <a:lnTo>
                      <a:pt x="31" y="487"/>
                    </a:lnTo>
                    <a:lnTo>
                      <a:pt x="23" y="495"/>
                    </a:lnTo>
                    <a:lnTo>
                      <a:pt x="23" y="511"/>
                    </a:lnTo>
                    <a:lnTo>
                      <a:pt x="38" y="503"/>
                    </a:lnTo>
                    <a:lnTo>
                      <a:pt x="60" y="495"/>
                    </a:lnTo>
                    <a:lnTo>
                      <a:pt x="106" y="472"/>
                    </a:lnTo>
                    <a:lnTo>
                      <a:pt x="145" y="441"/>
                    </a:lnTo>
                    <a:lnTo>
                      <a:pt x="167" y="441"/>
                    </a:lnTo>
                    <a:lnTo>
                      <a:pt x="190" y="441"/>
                    </a:lnTo>
                    <a:lnTo>
                      <a:pt x="190" y="449"/>
                    </a:lnTo>
                    <a:lnTo>
                      <a:pt x="190" y="456"/>
                    </a:lnTo>
                    <a:lnTo>
                      <a:pt x="190" y="464"/>
                    </a:lnTo>
                    <a:lnTo>
                      <a:pt x="198" y="472"/>
                    </a:lnTo>
                    <a:lnTo>
                      <a:pt x="205" y="480"/>
                    </a:lnTo>
                    <a:lnTo>
                      <a:pt x="221" y="480"/>
                    </a:lnTo>
                    <a:lnTo>
                      <a:pt x="228" y="480"/>
                    </a:lnTo>
                    <a:lnTo>
                      <a:pt x="236" y="472"/>
                    </a:lnTo>
                    <a:lnTo>
                      <a:pt x="250" y="480"/>
                    </a:lnTo>
                    <a:lnTo>
                      <a:pt x="266" y="480"/>
                    </a:lnTo>
                    <a:lnTo>
                      <a:pt x="289" y="503"/>
                    </a:lnTo>
                    <a:lnTo>
                      <a:pt x="312" y="518"/>
                    </a:lnTo>
                    <a:lnTo>
                      <a:pt x="335" y="518"/>
                    </a:lnTo>
                    <a:lnTo>
                      <a:pt x="349" y="518"/>
                    </a:lnTo>
                    <a:lnTo>
                      <a:pt x="365" y="534"/>
                    </a:lnTo>
                    <a:lnTo>
                      <a:pt x="372" y="542"/>
                    </a:lnTo>
                    <a:lnTo>
                      <a:pt x="380" y="549"/>
                    </a:lnTo>
                    <a:lnTo>
                      <a:pt x="380" y="557"/>
                    </a:lnTo>
                    <a:lnTo>
                      <a:pt x="388" y="565"/>
                    </a:lnTo>
                    <a:lnTo>
                      <a:pt x="388" y="573"/>
                    </a:lnTo>
                    <a:lnTo>
                      <a:pt x="411" y="573"/>
                    </a:lnTo>
                    <a:lnTo>
                      <a:pt x="434" y="573"/>
                    </a:lnTo>
                    <a:lnTo>
                      <a:pt x="456" y="580"/>
                    </a:lnTo>
                    <a:lnTo>
                      <a:pt x="479" y="596"/>
                    </a:lnTo>
                    <a:lnTo>
                      <a:pt x="479" y="604"/>
                    </a:lnTo>
                    <a:lnTo>
                      <a:pt x="487" y="604"/>
                    </a:lnTo>
                    <a:lnTo>
                      <a:pt x="487" y="611"/>
                    </a:lnTo>
                    <a:lnTo>
                      <a:pt x="479" y="619"/>
                    </a:lnTo>
                    <a:lnTo>
                      <a:pt x="471" y="634"/>
                    </a:lnTo>
                    <a:lnTo>
                      <a:pt x="464" y="641"/>
                    </a:lnTo>
                    <a:lnTo>
                      <a:pt x="456" y="649"/>
                    </a:lnTo>
                    <a:lnTo>
                      <a:pt x="448" y="657"/>
                    </a:lnTo>
                    <a:lnTo>
                      <a:pt x="442" y="665"/>
                    </a:lnTo>
                    <a:lnTo>
                      <a:pt x="434" y="672"/>
                    </a:lnTo>
                    <a:lnTo>
                      <a:pt x="426" y="680"/>
                    </a:lnTo>
                    <a:lnTo>
                      <a:pt x="426" y="696"/>
                    </a:lnTo>
                    <a:lnTo>
                      <a:pt x="426" y="703"/>
                    </a:lnTo>
                    <a:lnTo>
                      <a:pt x="434" y="719"/>
                    </a:lnTo>
                    <a:lnTo>
                      <a:pt x="448" y="727"/>
                    </a:lnTo>
                    <a:lnTo>
                      <a:pt x="448" y="734"/>
                    </a:lnTo>
                    <a:lnTo>
                      <a:pt x="448" y="742"/>
                    </a:lnTo>
                    <a:lnTo>
                      <a:pt x="464" y="765"/>
                    </a:lnTo>
                    <a:lnTo>
                      <a:pt x="487" y="781"/>
                    </a:lnTo>
                    <a:lnTo>
                      <a:pt x="510" y="758"/>
                    </a:lnTo>
                    <a:lnTo>
                      <a:pt x="525" y="742"/>
                    </a:lnTo>
                    <a:lnTo>
                      <a:pt x="525" y="719"/>
                    </a:lnTo>
                    <a:lnTo>
                      <a:pt x="525" y="696"/>
                    </a:lnTo>
                    <a:lnTo>
                      <a:pt x="540" y="649"/>
                    </a:lnTo>
                    <a:lnTo>
                      <a:pt x="555" y="604"/>
                    </a:lnTo>
                    <a:lnTo>
                      <a:pt x="555" y="588"/>
                    </a:lnTo>
                    <a:lnTo>
                      <a:pt x="555" y="573"/>
                    </a:lnTo>
                    <a:lnTo>
                      <a:pt x="555" y="534"/>
                    </a:lnTo>
                    <a:lnTo>
                      <a:pt x="555" y="495"/>
                    </a:lnTo>
                    <a:lnTo>
                      <a:pt x="555" y="472"/>
                    </a:lnTo>
                    <a:lnTo>
                      <a:pt x="562" y="456"/>
                    </a:lnTo>
                    <a:lnTo>
                      <a:pt x="562" y="449"/>
                    </a:lnTo>
                    <a:lnTo>
                      <a:pt x="555" y="433"/>
                    </a:lnTo>
                    <a:lnTo>
                      <a:pt x="562" y="425"/>
                    </a:lnTo>
                    <a:lnTo>
                      <a:pt x="562" y="410"/>
                    </a:lnTo>
                    <a:lnTo>
                      <a:pt x="562" y="402"/>
                    </a:lnTo>
                    <a:lnTo>
                      <a:pt x="555" y="394"/>
                    </a:lnTo>
                    <a:lnTo>
                      <a:pt x="570" y="379"/>
                    </a:lnTo>
                    <a:lnTo>
                      <a:pt x="578" y="371"/>
                    </a:lnTo>
                    <a:lnTo>
                      <a:pt x="578" y="363"/>
                    </a:lnTo>
                    <a:lnTo>
                      <a:pt x="586" y="356"/>
                    </a:lnTo>
                    <a:lnTo>
                      <a:pt x="586" y="340"/>
                    </a:lnTo>
                    <a:lnTo>
                      <a:pt x="593" y="332"/>
                    </a:lnTo>
                    <a:lnTo>
                      <a:pt x="601" y="332"/>
                    </a:lnTo>
                    <a:lnTo>
                      <a:pt x="601" y="340"/>
                    </a:lnTo>
                    <a:lnTo>
                      <a:pt x="601" y="356"/>
                    </a:lnTo>
                    <a:lnTo>
                      <a:pt x="609" y="356"/>
                    </a:lnTo>
                    <a:lnTo>
                      <a:pt x="616" y="356"/>
                    </a:lnTo>
                    <a:lnTo>
                      <a:pt x="639" y="317"/>
                    </a:lnTo>
                    <a:lnTo>
                      <a:pt x="669" y="286"/>
                    </a:lnTo>
                    <a:lnTo>
                      <a:pt x="677" y="263"/>
                    </a:lnTo>
                    <a:lnTo>
                      <a:pt x="692" y="240"/>
                    </a:lnTo>
                    <a:lnTo>
                      <a:pt x="677" y="240"/>
                    </a:lnTo>
                    <a:lnTo>
                      <a:pt x="669" y="247"/>
                    </a:lnTo>
                    <a:lnTo>
                      <a:pt x="661" y="240"/>
                    </a:lnTo>
                    <a:lnTo>
                      <a:pt x="654" y="233"/>
                    </a:lnTo>
                    <a:lnTo>
                      <a:pt x="646" y="209"/>
                    </a:lnTo>
                    <a:lnTo>
                      <a:pt x="632" y="186"/>
                    </a:lnTo>
                    <a:lnTo>
                      <a:pt x="646" y="178"/>
                    </a:lnTo>
                    <a:lnTo>
                      <a:pt x="661" y="178"/>
                    </a:lnTo>
                    <a:lnTo>
                      <a:pt x="661" y="155"/>
                    </a:lnTo>
                    <a:lnTo>
                      <a:pt x="669" y="132"/>
                    </a:lnTo>
                    <a:lnTo>
                      <a:pt x="669" y="124"/>
                    </a:lnTo>
                    <a:lnTo>
                      <a:pt x="661" y="124"/>
                    </a:lnTo>
                    <a:lnTo>
                      <a:pt x="661" y="109"/>
                    </a:lnTo>
                    <a:lnTo>
                      <a:pt x="654" y="93"/>
                    </a:lnTo>
                    <a:lnTo>
                      <a:pt x="654" y="85"/>
                    </a:lnTo>
                    <a:lnTo>
                      <a:pt x="646" y="70"/>
                    </a:lnTo>
                    <a:lnTo>
                      <a:pt x="632" y="47"/>
                    </a:lnTo>
                    <a:lnTo>
                      <a:pt x="624" y="31"/>
                    </a:lnTo>
                    <a:lnTo>
                      <a:pt x="616" y="31"/>
                    </a:lnTo>
                    <a:lnTo>
                      <a:pt x="609" y="39"/>
                    </a:lnTo>
                    <a:lnTo>
                      <a:pt x="601" y="31"/>
                    </a:lnTo>
                    <a:lnTo>
                      <a:pt x="601" y="23"/>
                    </a:lnTo>
                    <a:lnTo>
                      <a:pt x="586" y="16"/>
                    </a:lnTo>
                    <a:lnTo>
                      <a:pt x="570" y="16"/>
                    </a:lnTo>
                    <a:lnTo>
                      <a:pt x="562" y="8"/>
                    </a:lnTo>
                    <a:lnTo>
                      <a:pt x="555" y="0"/>
                    </a:lnTo>
                    <a:lnTo>
                      <a:pt x="533" y="16"/>
                    </a:lnTo>
                    <a:lnTo>
                      <a:pt x="502" y="31"/>
                    </a:lnTo>
                    <a:lnTo>
                      <a:pt x="494" y="39"/>
                    </a:lnTo>
                    <a:lnTo>
                      <a:pt x="487" y="39"/>
                    </a:lnTo>
                    <a:lnTo>
                      <a:pt x="479" y="47"/>
                    </a:lnTo>
                    <a:lnTo>
                      <a:pt x="479" y="54"/>
                    </a:lnTo>
                    <a:lnTo>
                      <a:pt x="471" y="54"/>
                    </a:lnTo>
                    <a:lnTo>
                      <a:pt x="471" y="62"/>
                    </a:lnTo>
                    <a:lnTo>
                      <a:pt x="464" y="62"/>
                    </a:lnTo>
                    <a:lnTo>
                      <a:pt x="456" y="70"/>
                    </a:lnTo>
                    <a:lnTo>
                      <a:pt x="448" y="70"/>
                    </a:lnTo>
                    <a:lnTo>
                      <a:pt x="448" y="62"/>
                    </a:lnTo>
                    <a:lnTo>
                      <a:pt x="448" y="54"/>
                    </a:lnTo>
                    <a:lnTo>
                      <a:pt x="442" y="47"/>
                    </a:lnTo>
                    <a:lnTo>
                      <a:pt x="434" y="39"/>
                    </a:lnTo>
                    <a:lnTo>
                      <a:pt x="434" y="31"/>
                    </a:lnTo>
                    <a:lnTo>
                      <a:pt x="426" y="16"/>
                    </a:lnTo>
                    <a:lnTo>
                      <a:pt x="426" y="8"/>
                    </a:lnTo>
                    <a:lnTo>
                      <a:pt x="418" y="8"/>
                    </a:lnTo>
                    <a:lnTo>
                      <a:pt x="403" y="8"/>
                    </a:lnTo>
                    <a:lnTo>
                      <a:pt x="395" y="16"/>
                    </a:lnTo>
                    <a:lnTo>
                      <a:pt x="388" y="16"/>
                    </a:lnTo>
                    <a:lnTo>
                      <a:pt x="372" y="23"/>
                    </a:lnTo>
                    <a:lnTo>
                      <a:pt x="365" y="31"/>
                    </a:lnTo>
                    <a:lnTo>
                      <a:pt x="357" y="47"/>
                    </a:lnTo>
                    <a:lnTo>
                      <a:pt x="343" y="47"/>
                    </a:lnTo>
                    <a:lnTo>
                      <a:pt x="327" y="54"/>
                    </a:lnTo>
                    <a:lnTo>
                      <a:pt x="320" y="62"/>
                    </a:lnTo>
                    <a:lnTo>
                      <a:pt x="312" y="70"/>
                    </a:lnTo>
                    <a:lnTo>
                      <a:pt x="297" y="70"/>
                    </a:lnTo>
                    <a:lnTo>
                      <a:pt x="289" y="70"/>
                    </a:lnTo>
                    <a:lnTo>
                      <a:pt x="281" y="62"/>
                    </a:lnTo>
                    <a:lnTo>
                      <a:pt x="266" y="54"/>
                    </a:lnTo>
                    <a:lnTo>
                      <a:pt x="258" y="54"/>
                    </a:lnTo>
                    <a:lnTo>
                      <a:pt x="250" y="54"/>
                    </a:lnTo>
                    <a:lnTo>
                      <a:pt x="244" y="47"/>
                    </a:lnTo>
                    <a:lnTo>
                      <a:pt x="228" y="47"/>
                    </a:lnTo>
                    <a:lnTo>
                      <a:pt x="221" y="47"/>
                    </a:lnTo>
                    <a:lnTo>
                      <a:pt x="213" y="54"/>
                    </a:lnTo>
                    <a:lnTo>
                      <a:pt x="213" y="78"/>
                    </a:lnTo>
                    <a:lnTo>
                      <a:pt x="213" y="101"/>
                    </a:lnTo>
                    <a:lnTo>
                      <a:pt x="198" y="124"/>
                    </a:lnTo>
                    <a:lnTo>
                      <a:pt x="182" y="140"/>
                    </a:lnTo>
                    <a:lnTo>
                      <a:pt x="167" y="147"/>
                    </a:lnTo>
                    <a:lnTo>
                      <a:pt x="152" y="147"/>
                    </a:lnTo>
                    <a:lnTo>
                      <a:pt x="145" y="155"/>
                    </a:lnTo>
                    <a:lnTo>
                      <a:pt x="129" y="163"/>
                    </a:lnTo>
                    <a:lnTo>
                      <a:pt x="122" y="163"/>
                    </a:lnTo>
                    <a:lnTo>
                      <a:pt x="106" y="163"/>
                    </a:lnTo>
                    <a:lnTo>
                      <a:pt x="91" y="140"/>
                    </a:lnTo>
                    <a:lnTo>
                      <a:pt x="76" y="124"/>
                    </a:lnTo>
                    <a:lnTo>
                      <a:pt x="68" y="116"/>
                    </a:lnTo>
                    <a:lnTo>
                      <a:pt x="60" y="116"/>
                    </a:lnTo>
                    <a:lnTo>
                      <a:pt x="38" y="140"/>
                    </a:lnTo>
                    <a:lnTo>
                      <a:pt x="15" y="163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" name="Freeform 45"/>
              <p:cNvSpPr>
                <a:spLocks noChangeAspect="1"/>
              </p:cNvSpPr>
              <p:nvPr/>
            </p:nvSpPr>
            <p:spPr bwMode="auto">
              <a:xfrm>
                <a:off x="8921803" y="3332957"/>
                <a:ext cx="160338" cy="185738"/>
              </a:xfrm>
              <a:custGeom>
                <a:avLst/>
                <a:gdLst>
                  <a:gd name="T0" fmla="*/ 83 w 137"/>
                  <a:gd name="T1" fmla="*/ 124 h 163"/>
                  <a:gd name="T2" fmla="*/ 128 w 137"/>
                  <a:gd name="T3" fmla="*/ 93 h 163"/>
                  <a:gd name="T4" fmla="*/ 136 w 137"/>
                  <a:gd name="T5" fmla="*/ 78 h 163"/>
                  <a:gd name="T6" fmla="*/ 105 w 137"/>
                  <a:gd name="T7" fmla="*/ 47 h 163"/>
                  <a:gd name="T8" fmla="*/ 23 w 137"/>
                  <a:gd name="T9" fmla="*/ 0 h 163"/>
                  <a:gd name="T10" fmla="*/ 23 w 137"/>
                  <a:gd name="T11" fmla="*/ 8 h 163"/>
                  <a:gd name="T12" fmla="*/ 30 w 137"/>
                  <a:gd name="T13" fmla="*/ 39 h 163"/>
                  <a:gd name="T14" fmla="*/ 37 w 137"/>
                  <a:gd name="T15" fmla="*/ 47 h 163"/>
                  <a:gd name="T16" fmla="*/ 30 w 137"/>
                  <a:gd name="T17" fmla="*/ 93 h 163"/>
                  <a:gd name="T18" fmla="*/ 0 w 137"/>
                  <a:gd name="T19" fmla="*/ 101 h 163"/>
                  <a:gd name="T20" fmla="*/ 23 w 137"/>
                  <a:gd name="T21" fmla="*/ 147 h 163"/>
                  <a:gd name="T22" fmla="*/ 37 w 137"/>
                  <a:gd name="T23" fmla="*/ 162 h 163"/>
                  <a:gd name="T24" fmla="*/ 60 w 137"/>
                  <a:gd name="T25" fmla="*/ 155 h 163"/>
                  <a:gd name="T26" fmla="*/ 83 w 137"/>
                  <a:gd name="T27" fmla="*/ 124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37" h="163">
                    <a:moveTo>
                      <a:pt x="83" y="124"/>
                    </a:moveTo>
                    <a:lnTo>
                      <a:pt x="128" y="93"/>
                    </a:lnTo>
                    <a:lnTo>
                      <a:pt x="136" y="78"/>
                    </a:lnTo>
                    <a:lnTo>
                      <a:pt x="105" y="47"/>
                    </a:lnTo>
                    <a:lnTo>
                      <a:pt x="23" y="0"/>
                    </a:lnTo>
                    <a:lnTo>
                      <a:pt x="23" y="8"/>
                    </a:lnTo>
                    <a:lnTo>
                      <a:pt x="30" y="39"/>
                    </a:lnTo>
                    <a:lnTo>
                      <a:pt x="37" y="47"/>
                    </a:lnTo>
                    <a:lnTo>
                      <a:pt x="30" y="93"/>
                    </a:lnTo>
                    <a:lnTo>
                      <a:pt x="0" y="101"/>
                    </a:lnTo>
                    <a:lnTo>
                      <a:pt x="23" y="147"/>
                    </a:lnTo>
                    <a:lnTo>
                      <a:pt x="37" y="162"/>
                    </a:lnTo>
                    <a:lnTo>
                      <a:pt x="60" y="155"/>
                    </a:lnTo>
                    <a:lnTo>
                      <a:pt x="83" y="124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" name="Freeform 46"/>
              <p:cNvSpPr>
                <a:spLocks noChangeAspect="1"/>
              </p:cNvSpPr>
              <p:nvPr/>
            </p:nvSpPr>
            <p:spPr bwMode="auto">
              <a:xfrm>
                <a:off x="8939265" y="3280569"/>
                <a:ext cx="266700" cy="141288"/>
              </a:xfrm>
              <a:custGeom>
                <a:avLst/>
                <a:gdLst>
                  <a:gd name="T0" fmla="*/ 160 w 230"/>
                  <a:gd name="T1" fmla="*/ 8 h 125"/>
                  <a:gd name="T2" fmla="*/ 145 w 230"/>
                  <a:gd name="T3" fmla="*/ 15 h 125"/>
                  <a:gd name="T4" fmla="*/ 137 w 230"/>
                  <a:gd name="T5" fmla="*/ 31 h 125"/>
                  <a:gd name="T6" fmla="*/ 107 w 230"/>
                  <a:gd name="T7" fmla="*/ 31 h 125"/>
                  <a:gd name="T8" fmla="*/ 84 w 230"/>
                  <a:gd name="T9" fmla="*/ 31 h 125"/>
                  <a:gd name="T10" fmla="*/ 76 w 230"/>
                  <a:gd name="T11" fmla="*/ 23 h 125"/>
                  <a:gd name="T12" fmla="*/ 46 w 230"/>
                  <a:gd name="T13" fmla="*/ 8 h 125"/>
                  <a:gd name="T14" fmla="*/ 31 w 230"/>
                  <a:gd name="T15" fmla="*/ 0 h 125"/>
                  <a:gd name="T16" fmla="*/ 15 w 230"/>
                  <a:gd name="T17" fmla="*/ 8 h 125"/>
                  <a:gd name="T18" fmla="*/ 0 w 230"/>
                  <a:gd name="T19" fmla="*/ 23 h 125"/>
                  <a:gd name="T20" fmla="*/ 0 w 230"/>
                  <a:gd name="T21" fmla="*/ 31 h 125"/>
                  <a:gd name="T22" fmla="*/ 8 w 230"/>
                  <a:gd name="T23" fmla="*/ 46 h 125"/>
                  <a:gd name="T24" fmla="*/ 54 w 230"/>
                  <a:gd name="T25" fmla="*/ 70 h 125"/>
                  <a:gd name="T26" fmla="*/ 91 w 230"/>
                  <a:gd name="T27" fmla="*/ 93 h 125"/>
                  <a:gd name="T28" fmla="*/ 107 w 230"/>
                  <a:gd name="T29" fmla="*/ 108 h 125"/>
                  <a:gd name="T30" fmla="*/ 122 w 230"/>
                  <a:gd name="T31" fmla="*/ 124 h 125"/>
                  <a:gd name="T32" fmla="*/ 168 w 230"/>
                  <a:gd name="T33" fmla="*/ 85 h 125"/>
                  <a:gd name="T34" fmla="*/ 213 w 230"/>
                  <a:gd name="T35" fmla="*/ 46 h 125"/>
                  <a:gd name="T36" fmla="*/ 221 w 230"/>
                  <a:gd name="T37" fmla="*/ 31 h 125"/>
                  <a:gd name="T38" fmla="*/ 229 w 230"/>
                  <a:gd name="T39" fmla="*/ 15 h 125"/>
                  <a:gd name="T40" fmla="*/ 190 w 230"/>
                  <a:gd name="T41" fmla="*/ 8 h 125"/>
                  <a:gd name="T42" fmla="*/ 160 w 230"/>
                  <a:gd name="T43" fmla="*/ 8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30" h="125">
                    <a:moveTo>
                      <a:pt x="160" y="8"/>
                    </a:moveTo>
                    <a:lnTo>
                      <a:pt x="145" y="15"/>
                    </a:lnTo>
                    <a:lnTo>
                      <a:pt x="137" y="31"/>
                    </a:lnTo>
                    <a:lnTo>
                      <a:pt x="107" y="31"/>
                    </a:lnTo>
                    <a:lnTo>
                      <a:pt x="84" y="31"/>
                    </a:lnTo>
                    <a:lnTo>
                      <a:pt x="76" y="23"/>
                    </a:lnTo>
                    <a:lnTo>
                      <a:pt x="46" y="8"/>
                    </a:lnTo>
                    <a:lnTo>
                      <a:pt x="31" y="0"/>
                    </a:lnTo>
                    <a:lnTo>
                      <a:pt x="15" y="8"/>
                    </a:lnTo>
                    <a:lnTo>
                      <a:pt x="0" y="23"/>
                    </a:lnTo>
                    <a:lnTo>
                      <a:pt x="0" y="31"/>
                    </a:lnTo>
                    <a:lnTo>
                      <a:pt x="8" y="46"/>
                    </a:lnTo>
                    <a:lnTo>
                      <a:pt x="54" y="70"/>
                    </a:lnTo>
                    <a:lnTo>
                      <a:pt x="91" y="93"/>
                    </a:lnTo>
                    <a:lnTo>
                      <a:pt x="107" y="108"/>
                    </a:lnTo>
                    <a:lnTo>
                      <a:pt x="122" y="124"/>
                    </a:lnTo>
                    <a:lnTo>
                      <a:pt x="168" y="85"/>
                    </a:lnTo>
                    <a:lnTo>
                      <a:pt x="213" y="46"/>
                    </a:lnTo>
                    <a:lnTo>
                      <a:pt x="221" y="31"/>
                    </a:lnTo>
                    <a:lnTo>
                      <a:pt x="229" y="15"/>
                    </a:lnTo>
                    <a:lnTo>
                      <a:pt x="190" y="8"/>
                    </a:lnTo>
                    <a:lnTo>
                      <a:pt x="160" y="8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" name="Freeform 47"/>
              <p:cNvSpPr>
                <a:spLocks noChangeAspect="1"/>
              </p:cNvSpPr>
              <p:nvPr/>
            </p:nvSpPr>
            <p:spPr bwMode="auto">
              <a:xfrm>
                <a:off x="8653515" y="3121819"/>
                <a:ext cx="588963" cy="196850"/>
              </a:xfrm>
              <a:custGeom>
                <a:avLst/>
                <a:gdLst>
                  <a:gd name="T0" fmla="*/ 159 w 503"/>
                  <a:gd name="T1" fmla="*/ 23 h 172"/>
                  <a:gd name="T2" fmla="*/ 99 w 503"/>
                  <a:gd name="T3" fmla="*/ 8 h 172"/>
                  <a:gd name="T4" fmla="*/ 53 w 503"/>
                  <a:gd name="T5" fmla="*/ 8 h 172"/>
                  <a:gd name="T6" fmla="*/ 61 w 503"/>
                  <a:gd name="T7" fmla="*/ 23 h 172"/>
                  <a:gd name="T8" fmla="*/ 53 w 503"/>
                  <a:gd name="T9" fmla="*/ 54 h 172"/>
                  <a:gd name="T10" fmla="*/ 39 w 503"/>
                  <a:gd name="T11" fmla="*/ 78 h 172"/>
                  <a:gd name="T12" fmla="*/ 15 w 503"/>
                  <a:gd name="T13" fmla="*/ 93 h 172"/>
                  <a:gd name="T14" fmla="*/ 15 w 503"/>
                  <a:gd name="T15" fmla="*/ 109 h 172"/>
                  <a:gd name="T16" fmla="*/ 23 w 503"/>
                  <a:gd name="T17" fmla="*/ 117 h 172"/>
                  <a:gd name="T18" fmla="*/ 31 w 503"/>
                  <a:gd name="T19" fmla="*/ 140 h 172"/>
                  <a:gd name="T20" fmla="*/ 46 w 503"/>
                  <a:gd name="T21" fmla="*/ 155 h 172"/>
                  <a:gd name="T22" fmla="*/ 46 w 503"/>
                  <a:gd name="T23" fmla="*/ 171 h 172"/>
                  <a:gd name="T24" fmla="*/ 61 w 503"/>
                  <a:gd name="T25" fmla="*/ 163 h 172"/>
                  <a:gd name="T26" fmla="*/ 68 w 503"/>
                  <a:gd name="T27" fmla="*/ 155 h 172"/>
                  <a:gd name="T28" fmla="*/ 76 w 503"/>
                  <a:gd name="T29" fmla="*/ 148 h 172"/>
                  <a:gd name="T30" fmla="*/ 91 w 503"/>
                  <a:gd name="T31" fmla="*/ 140 h 172"/>
                  <a:gd name="T32" fmla="*/ 130 w 503"/>
                  <a:gd name="T33" fmla="*/ 117 h 172"/>
                  <a:gd name="T34" fmla="*/ 159 w 503"/>
                  <a:gd name="T35" fmla="*/ 109 h 172"/>
                  <a:gd name="T36" fmla="*/ 183 w 503"/>
                  <a:gd name="T37" fmla="*/ 117 h 172"/>
                  <a:gd name="T38" fmla="*/ 198 w 503"/>
                  <a:gd name="T39" fmla="*/ 132 h 172"/>
                  <a:gd name="T40" fmla="*/ 213 w 503"/>
                  <a:gd name="T41" fmla="*/ 132 h 172"/>
                  <a:gd name="T42" fmla="*/ 229 w 503"/>
                  <a:gd name="T43" fmla="*/ 148 h 172"/>
                  <a:gd name="T44" fmla="*/ 258 w 503"/>
                  <a:gd name="T45" fmla="*/ 148 h 172"/>
                  <a:gd name="T46" fmla="*/ 289 w 503"/>
                  <a:gd name="T47" fmla="*/ 148 h 172"/>
                  <a:gd name="T48" fmla="*/ 328 w 503"/>
                  <a:gd name="T49" fmla="*/ 171 h 172"/>
                  <a:gd name="T50" fmla="*/ 380 w 503"/>
                  <a:gd name="T51" fmla="*/ 171 h 172"/>
                  <a:gd name="T52" fmla="*/ 403 w 503"/>
                  <a:gd name="T53" fmla="*/ 148 h 172"/>
                  <a:gd name="T54" fmla="*/ 472 w 503"/>
                  <a:gd name="T55" fmla="*/ 155 h 172"/>
                  <a:gd name="T56" fmla="*/ 495 w 503"/>
                  <a:gd name="T57" fmla="*/ 93 h 172"/>
                  <a:gd name="T58" fmla="*/ 495 w 503"/>
                  <a:gd name="T59" fmla="*/ 47 h 172"/>
                  <a:gd name="T60" fmla="*/ 502 w 503"/>
                  <a:gd name="T61" fmla="*/ 16 h 172"/>
                  <a:gd name="T62" fmla="*/ 464 w 503"/>
                  <a:gd name="T63" fmla="*/ 23 h 172"/>
                  <a:gd name="T64" fmla="*/ 442 w 503"/>
                  <a:gd name="T65" fmla="*/ 47 h 172"/>
                  <a:gd name="T66" fmla="*/ 373 w 503"/>
                  <a:gd name="T67" fmla="*/ 62 h 172"/>
                  <a:gd name="T68" fmla="*/ 351 w 503"/>
                  <a:gd name="T69" fmla="*/ 85 h 172"/>
                  <a:gd name="T70" fmla="*/ 335 w 503"/>
                  <a:gd name="T71" fmla="*/ 85 h 172"/>
                  <a:gd name="T72" fmla="*/ 320 w 503"/>
                  <a:gd name="T73" fmla="*/ 70 h 172"/>
                  <a:gd name="T74" fmla="*/ 328 w 503"/>
                  <a:gd name="T75" fmla="*/ 39 h 172"/>
                  <a:gd name="T76" fmla="*/ 335 w 503"/>
                  <a:gd name="T77" fmla="*/ 8 h 172"/>
                  <a:gd name="T78" fmla="*/ 320 w 503"/>
                  <a:gd name="T79" fmla="*/ 0 h 172"/>
                  <a:gd name="T80" fmla="*/ 274 w 503"/>
                  <a:gd name="T81" fmla="*/ 31 h 172"/>
                  <a:gd name="T82" fmla="*/ 244 w 503"/>
                  <a:gd name="T83" fmla="*/ 47 h 172"/>
                  <a:gd name="T84" fmla="*/ 229 w 503"/>
                  <a:gd name="T85" fmla="*/ 39 h 172"/>
                  <a:gd name="T86" fmla="*/ 213 w 503"/>
                  <a:gd name="T87" fmla="*/ 39 h 172"/>
                  <a:gd name="T88" fmla="*/ 206 w 503"/>
                  <a:gd name="T89" fmla="*/ 31 h 172"/>
                  <a:gd name="T90" fmla="*/ 183 w 503"/>
                  <a:gd name="T91" fmla="*/ 47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503" h="172">
                    <a:moveTo>
                      <a:pt x="183" y="47"/>
                    </a:moveTo>
                    <a:lnTo>
                      <a:pt x="159" y="23"/>
                    </a:lnTo>
                    <a:lnTo>
                      <a:pt x="145" y="8"/>
                    </a:lnTo>
                    <a:lnTo>
                      <a:pt x="99" y="8"/>
                    </a:lnTo>
                    <a:lnTo>
                      <a:pt x="61" y="0"/>
                    </a:lnTo>
                    <a:lnTo>
                      <a:pt x="53" y="8"/>
                    </a:lnTo>
                    <a:lnTo>
                      <a:pt x="53" y="16"/>
                    </a:lnTo>
                    <a:lnTo>
                      <a:pt x="61" y="23"/>
                    </a:lnTo>
                    <a:lnTo>
                      <a:pt x="61" y="39"/>
                    </a:lnTo>
                    <a:lnTo>
                      <a:pt x="53" y="54"/>
                    </a:lnTo>
                    <a:lnTo>
                      <a:pt x="46" y="78"/>
                    </a:lnTo>
                    <a:lnTo>
                      <a:pt x="39" y="78"/>
                    </a:lnTo>
                    <a:lnTo>
                      <a:pt x="31" y="85"/>
                    </a:lnTo>
                    <a:lnTo>
                      <a:pt x="15" y="93"/>
                    </a:lnTo>
                    <a:lnTo>
                      <a:pt x="0" y="109"/>
                    </a:lnTo>
                    <a:lnTo>
                      <a:pt x="15" y="109"/>
                    </a:lnTo>
                    <a:lnTo>
                      <a:pt x="23" y="109"/>
                    </a:lnTo>
                    <a:lnTo>
                      <a:pt x="23" y="117"/>
                    </a:lnTo>
                    <a:lnTo>
                      <a:pt x="31" y="132"/>
                    </a:lnTo>
                    <a:lnTo>
                      <a:pt x="31" y="140"/>
                    </a:lnTo>
                    <a:lnTo>
                      <a:pt x="39" y="148"/>
                    </a:lnTo>
                    <a:lnTo>
                      <a:pt x="46" y="155"/>
                    </a:lnTo>
                    <a:lnTo>
                      <a:pt x="46" y="163"/>
                    </a:lnTo>
                    <a:lnTo>
                      <a:pt x="46" y="171"/>
                    </a:lnTo>
                    <a:lnTo>
                      <a:pt x="53" y="171"/>
                    </a:lnTo>
                    <a:lnTo>
                      <a:pt x="61" y="163"/>
                    </a:lnTo>
                    <a:lnTo>
                      <a:pt x="68" y="163"/>
                    </a:lnTo>
                    <a:lnTo>
                      <a:pt x="68" y="155"/>
                    </a:lnTo>
                    <a:lnTo>
                      <a:pt x="76" y="155"/>
                    </a:lnTo>
                    <a:lnTo>
                      <a:pt x="76" y="148"/>
                    </a:lnTo>
                    <a:lnTo>
                      <a:pt x="84" y="140"/>
                    </a:lnTo>
                    <a:lnTo>
                      <a:pt x="91" y="140"/>
                    </a:lnTo>
                    <a:lnTo>
                      <a:pt x="99" y="132"/>
                    </a:lnTo>
                    <a:lnTo>
                      <a:pt x="130" y="117"/>
                    </a:lnTo>
                    <a:lnTo>
                      <a:pt x="152" y="101"/>
                    </a:lnTo>
                    <a:lnTo>
                      <a:pt x="159" y="109"/>
                    </a:lnTo>
                    <a:lnTo>
                      <a:pt x="167" y="117"/>
                    </a:lnTo>
                    <a:lnTo>
                      <a:pt x="183" y="117"/>
                    </a:lnTo>
                    <a:lnTo>
                      <a:pt x="198" y="124"/>
                    </a:lnTo>
                    <a:lnTo>
                      <a:pt x="198" y="132"/>
                    </a:lnTo>
                    <a:lnTo>
                      <a:pt x="206" y="140"/>
                    </a:lnTo>
                    <a:lnTo>
                      <a:pt x="213" y="132"/>
                    </a:lnTo>
                    <a:lnTo>
                      <a:pt x="221" y="132"/>
                    </a:lnTo>
                    <a:lnTo>
                      <a:pt x="229" y="148"/>
                    </a:lnTo>
                    <a:lnTo>
                      <a:pt x="244" y="163"/>
                    </a:lnTo>
                    <a:lnTo>
                      <a:pt x="258" y="148"/>
                    </a:lnTo>
                    <a:lnTo>
                      <a:pt x="274" y="140"/>
                    </a:lnTo>
                    <a:lnTo>
                      <a:pt x="289" y="148"/>
                    </a:lnTo>
                    <a:lnTo>
                      <a:pt x="320" y="163"/>
                    </a:lnTo>
                    <a:lnTo>
                      <a:pt x="328" y="171"/>
                    </a:lnTo>
                    <a:lnTo>
                      <a:pt x="351" y="171"/>
                    </a:lnTo>
                    <a:lnTo>
                      <a:pt x="380" y="171"/>
                    </a:lnTo>
                    <a:lnTo>
                      <a:pt x="388" y="155"/>
                    </a:lnTo>
                    <a:lnTo>
                      <a:pt x="403" y="148"/>
                    </a:lnTo>
                    <a:lnTo>
                      <a:pt x="434" y="148"/>
                    </a:lnTo>
                    <a:lnTo>
                      <a:pt x="472" y="155"/>
                    </a:lnTo>
                    <a:lnTo>
                      <a:pt x="479" y="124"/>
                    </a:lnTo>
                    <a:lnTo>
                      <a:pt x="495" y="93"/>
                    </a:lnTo>
                    <a:lnTo>
                      <a:pt x="495" y="70"/>
                    </a:lnTo>
                    <a:lnTo>
                      <a:pt x="495" y="47"/>
                    </a:lnTo>
                    <a:lnTo>
                      <a:pt x="495" y="31"/>
                    </a:lnTo>
                    <a:lnTo>
                      <a:pt x="502" y="16"/>
                    </a:lnTo>
                    <a:lnTo>
                      <a:pt x="487" y="16"/>
                    </a:lnTo>
                    <a:lnTo>
                      <a:pt x="464" y="23"/>
                    </a:lnTo>
                    <a:lnTo>
                      <a:pt x="456" y="31"/>
                    </a:lnTo>
                    <a:lnTo>
                      <a:pt x="442" y="47"/>
                    </a:lnTo>
                    <a:lnTo>
                      <a:pt x="411" y="54"/>
                    </a:lnTo>
                    <a:lnTo>
                      <a:pt x="373" y="62"/>
                    </a:lnTo>
                    <a:lnTo>
                      <a:pt x="365" y="78"/>
                    </a:lnTo>
                    <a:lnTo>
                      <a:pt x="351" y="85"/>
                    </a:lnTo>
                    <a:lnTo>
                      <a:pt x="343" y="85"/>
                    </a:lnTo>
                    <a:lnTo>
                      <a:pt x="335" y="85"/>
                    </a:lnTo>
                    <a:lnTo>
                      <a:pt x="328" y="78"/>
                    </a:lnTo>
                    <a:lnTo>
                      <a:pt x="320" y="70"/>
                    </a:lnTo>
                    <a:lnTo>
                      <a:pt x="312" y="62"/>
                    </a:lnTo>
                    <a:lnTo>
                      <a:pt x="328" y="39"/>
                    </a:lnTo>
                    <a:lnTo>
                      <a:pt x="343" y="16"/>
                    </a:lnTo>
                    <a:lnTo>
                      <a:pt x="335" y="8"/>
                    </a:lnTo>
                    <a:lnTo>
                      <a:pt x="328" y="8"/>
                    </a:lnTo>
                    <a:lnTo>
                      <a:pt x="320" y="0"/>
                    </a:lnTo>
                    <a:lnTo>
                      <a:pt x="297" y="16"/>
                    </a:lnTo>
                    <a:lnTo>
                      <a:pt x="274" y="31"/>
                    </a:lnTo>
                    <a:lnTo>
                      <a:pt x="258" y="39"/>
                    </a:lnTo>
                    <a:lnTo>
                      <a:pt x="244" y="47"/>
                    </a:lnTo>
                    <a:lnTo>
                      <a:pt x="236" y="47"/>
                    </a:lnTo>
                    <a:lnTo>
                      <a:pt x="229" y="39"/>
                    </a:lnTo>
                    <a:lnTo>
                      <a:pt x="221" y="39"/>
                    </a:lnTo>
                    <a:lnTo>
                      <a:pt x="213" y="39"/>
                    </a:lnTo>
                    <a:lnTo>
                      <a:pt x="213" y="31"/>
                    </a:lnTo>
                    <a:lnTo>
                      <a:pt x="206" y="31"/>
                    </a:lnTo>
                    <a:lnTo>
                      <a:pt x="190" y="39"/>
                    </a:lnTo>
                    <a:lnTo>
                      <a:pt x="183" y="47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Freeform 48"/>
              <p:cNvSpPr>
                <a:spLocks noChangeAspect="1"/>
              </p:cNvSpPr>
              <p:nvPr/>
            </p:nvSpPr>
            <p:spPr bwMode="auto">
              <a:xfrm>
                <a:off x="8896403" y="3018632"/>
                <a:ext cx="346075" cy="203200"/>
              </a:xfrm>
              <a:custGeom>
                <a:avLst/>
                <a:gdLst>
                  <a:gd name="T0" fmla="*/ 228 w 297"/>
                  <a:gd name="T1" fmla="*/ 46 h 178"/>
                  <a:gd name="T2" fmla="*/ 213 w 297"/>
                  <a:gd name="T3" fmla="*/ 46 h 178"/>
                  <a:gd name="T4" fmla="*/ 197 w 297"/>
                  <a:gd name="T5" fmla="*/ 39 h 178"/>
                  <a:gd name="T6" fmla="*/ 182 w 297"/>
                  <a:gd name="T7" fmla="*/ 31 h 178"/>
                  <a:gd name="T8" fmla="*/ 174 w 297"/>
                  <a:gd name="T9" fmla="*/ 31 h 178"/>
                  <a:gd name="T10" fmla="*/ 167 w 297"/>
                  <a:gd name="T11" fmla="*/ 53 h 178"/>
                  <a:gd name="T12" fmla="*/ 167 w 297"/>
                  <a:gd name="T13" fmla="*/ 69 h 178"/>
                  <a:gd name="T14" fmla="*/ 159 w 297"/>
                  <a:gd name="T15" fmla="*/ 69 h 178"/>
                  <a:gd name="T16" fmla="*/ 159 w 297"/>
                  <a:gd name="T17" fmla="*/ 76 h 178"/>
                  <a:gd name="T18" fmla="*/ 151 w 297"/>
                  <a:gd name="T19" fmla="*/ 69 h 178"/>
                  <a:gd name="T20" fmla="*/ 145 w 297"/>
                  <a:gd name="T21" fmla="*/ 61 h 178"/>
                  <a:gd name="T22" fmla="*/ 129 w 297"/>
                  <a:gd name="T23" fmla="*/ 61 h 178"/>
                  <a:gd name="T24" fmla="*/ 114 w 297"/>
                  <a:gd name="T25" fmla="*/ 61 h 178"/>
                  <a:gd name="T26" fmla="*/ 106 w 297"/>
                  <a:gd name="T27" fmla="*/ 53 h 178"/>
                  <a:gd name="T28" fmla="*/ 99 w 297"/>
                  <a:gd name="T29" fmla="*/ 46 h 178"/>
                  <a:gd name="T30" fmla="*/ 99 w 297"/>
                  <a:gd name="T31" fmla="*/ 39 h 178"/>
                  <a:gd name="T32" fmla="*/ 106 w 297"/>
                  <a:gd name="T33" fmla="*/ 23 h 178"/>
                  <a:gd name="T34" fmla="*/ 114 w 297"/>
                  <a:gd name="T35" fmla="*/ 8 h 178"/>
                  <a:gd name="T36" fmla="*/ 114 w 297"/>
                  <a:gd name="T37" fmla="*/ 0 h 178"/>
                  <a:gd name="T38" fmla="*/ 91 w 297"/>
                  <a:gd name="T39" fmla="*/ 8 h 178"/>
                  <a:gd name="T40" fmla="*/ 75 w 297"/>
                  <a:gd name="T41" fmla="*/ 15 h 178"/>
                  <a:gd name="T42" fmla="*/ 60 w 297"/>
                  <a:gd name="T43" fmla="*/ 23 h 178"/>
                  <a:gd name="T44" fmla="*/ 52 w 297"/>
                  <a:gd name="T45" fmla="*/ 31 h 178"/>
                  <a:gd name="T46" fmla="*/ 30 w 297"/>
                  <a:gd name="T47" fmla="*/ 31 h 178"/>
                  <a:gd name="T48" fmla="*/ 15 w 297"/>
                  <a:gd name="T49" fmla="*/ 23 h 178"/>
                  <a:gd name="T50" fmla="*/ 7 w 297"/>
                  <a:gd name="T51" fmla="*/ 46 h 178"/>
                  <a:gd name="T52" fmla="*/ 0 w 297"/>
                  <a:gd name="T53" fmla="*/ 69 h 178"/>
                  <a:gd name="T54" fmla="*/ 7 w 297"/>
                  <a:gd name="T55" fmla="*/ 84 h 178"/>
                  <a:gd name="T56" fmla="*/ 15 w 297"/>
                  <a:gd name="T57" fmla="*/ 100 h 178"/>
                  <a:gd name="T58" fmla="*/ 7 w 297"/>
                  <a:gd name="T59" fmla="*/ 107 h 178"/>
                  <a:gd name="T60" fmla="*/ 0 w 297"/>
                  <a:gd name="T61" fmla="*/ 123 h 178"/>
                  <a:gd name="T62" fmla="*/ 7 w 297"/>
                  <a:gd name="T63" fmla="*/ 123 h 178"/>
                  <a:gd name="T64" fmla="*/ 7 w 297"/>
                  <a:gd name="T65" fmla="*/ 131 h 178"/>
                  <a:gd name="T66" fmla="*/ 15 w 297"/>
                  <a:gd name="T67" fmla="*/ 131 h 178"/>
                  <a:gd name="T68" fmla="*/ 23 w 297"/>
                  <a:gd name="T69" fmla="*/ 131 h 178"/>
                  <a:gd name="T70" fmla="*/ 30 w 297"/>
                  <a:gd name="T71" fmla="*/ 138 h 178"/>
                  <a:gd name="T72" fmla="*/ 38 w 297"/>
                  <a:gd name="T73" fmla="*/ 138 h 178"/>
                  <a:gd name="T74" fmla="*/ 52 w 297"/>
                  <a:gd name="T75" fmla="*/ 131 h 178"/>
                  <a:gd name="T76" fmla="*/ 68 w 297"/>
                  <a:gd name="T77" fmla="*/ 123 h 178"/>
                  <a:gd name="T78" fmla="*/ 91 w 297"/>
                  <a:gd name="T79" fmla="*/ 107 h 178"/>
                  <a:gd name="T80" fmla="*/ 114 w 297"/>
                  <a:gd name="T81" fmla="*/ 92 h 178"/>
                  <a:gd name="T82" fmla="*/ 122 w 297"/>
                  <a:gd name="T83" fmla="*/ 100 h 178"/>
                  <a:gd name="T84" fmla="*/ 129 w 297"/>
                  <a:gd name="T85" fmla="*/ 100 h 178"/>
                  <a:gd name="T86" fmla="*/ 137 w 297"/>
                  <a:gd name="T87" fmla="*/ 107 h 178"/>
                  <a:gd name="T88" fmla="*/ 122 w 297"/>
                  <a:gd name="T89" fmla="*/ 131 h 178"/>
                  <a:gd name="T90" fmla="*/ 106 w 297"/>
                  <a:gd name="T91" fmla="*/ 154 h 178"/>
                  <a:gd name="T92" fmla="*/ 114 w 297"/>
                  <a:gd name="T93" fmla="*/ 162 h 178"/>
                  <a:gd name="T94" fmla="*/ 122 w 297"/>
                  <a:gd name="T95" fmla="*/ 169 h 178"/>
                  <a:gd name="T96" fmla="*/ 129 w 297"/>
                  <a:gd name="T97" fmla="*/ 177 h 178"/>
                  <a:gd name="T98" fmla="*/ 137 w 297"/>
                  <a:gd name="T99" fmla="*/ 177 h 178"/>
                  <a:gd name="T100" fmla="*/ 145 w 297"/>
                  <a:gd name="T101" fmla="*/ 177 h 178"/>
                  <a:gd name="T102" fmla="*/ 159 w 297"/>
                  <a:gd name="T103" fmla="*/ 169 h 178"/>
                  <a:gd name="T104" fmla="*/ 167 w 297"/>
                  <a:gd name="T105" fmla="*/ 154 h 178"/>
                  <a:gd name="T106" fmla="*/ 205 w 297"/>
                  <a:gd name="T107" fmla="*/ 146 h 178"/>
                  <a:gd name="T108" fmla="*/ 236 w 297"/>
                  <a:gd name="T109" fmla="*/ 138 h 178"/>
                  <a:gd name="T110" fmla="*/ 250 w 297"/>
                  <a:gd name="T111" fmla="*/ 123 h 178"/>
                  <a:gd name="T112" fmla="*/ 258 w 297"/>
                  <a:gd name="T113" fmla="*/ 115 h 178"/>
                  <a:gd name="T114" fmla="*/ 281 w 297"/>
                  <a:gd name="T115" fmla="*/ 107 h 178"/>
                  <a:gd name="T116" fmla="*/ 296 w 297"/>
                  <a:gd name="T117" fmla="*/ 107 h 178"/>
                  <a:gd name="T118" fmla="*/ 289 w 297"/>
                  <a:gd name="T119" fmla="*/ 76 h 178"/>
                  <a:gd name="T120" fmla="*/ 281 w 297"/>
                  <a:gd name="T121" fmla="*/ 46 h 178"/>
                  <a:gd name="T122" fmla="*/ 266 w 297"/>
                  <a:gd name="T123" fmla="*/ 46 h 178"/>
                  <a:gd name="T124" fmla="*/ 228 w 297"/>
                  <a:gd name="T125" fmla="*/ 46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97" h="178">
                    <a:moveTo>
                      <a:pt x="228" y="46"/>
                    </a:moveTo>
                    <a:lnTo>
                      <a:pt x="213" y="46"/>
                    </a:lnTo>
                    <a:lnTo>
                      <a:pt x="197" y="39"/>
                    </a:lnTo>
                    <a:lnTo>
                      <a:pt x="182" y="31"/>
                    </a:lnTo>
                    <a:lnTo>
                      <a:pt x="174" y="31"/>
                    </a:lnTo>
                    <a:lnTo>
                      <a:pt x="167" y="53"/>
                    </a:lnTo>
                    <a:lnTo>
                      <a:pt x="167" y="69"/>
                    </a:lnTo>
                    <a:lnTo>
                      <a:pt x="159" y="69"/>
                    </a:lnTo>
                    <a:lnTo>
                      <a:pt x="159" y="76"/>
                    </a:lnTo>
                    <a:lnTo>
                      <a:pt x="151" y="69"/>
                    </a:lnTo>
                    <a:lnTo>
                      <a:pt x="145" y="61"/>
                    </a:lnTo>
                    <a:lnTo>
                      <a:pt x="129" y="61"/>
                    </a:lnTo>
                    <a:lnTo>
                      <a:pt x="114" y="61"/>
                    </a:lnTo>
                    <a:lnTo>
                      <a:pt x="106" y="53"/>
                    </a:lnTo>
                    <a:lnTo>
                      <a:pt x="99" y="46"/>
                    </a:lnTo>
                    <a:lnTo>
                      <a:pt x="99" y="39"/>
                    </a:lnTo>
                    <a:lnTo>
                      <a:pt x="106" y="23"/>
                    </a:lnTo>
                    <a:lnTo>
                      <a:pt x="114" y="8"/>
                    </a:lnTo>
                    <a:lnTo>
                      <a:pt x="114" y="0"/>
                    </a:lnTo>
                    <a:lnTo>
                      <a:pt x="91" y="8"/>
                    </a:lnTo>
                    <a:lnTo>
                      <a:pt x="75" y="15"/>
                    </a:lnTo>
                    <a:lnTo>
                      <a:pt x="60" y="23"/>
                    </a:lnTo>
                    <a:lnTo>
                      <a:pt x="52" y="31"/>
                    </a:lnTo>
                    <a:lnTo>
                      <a:pt x="30" y="31"/>
                    </a:lnTo>
                    <a:lnTo>
                      <a:pt x="15" y="23"/>
                    </a:lnTo>
                    <a:lnTo>
                      <a:pt x="7" y="46"/>
                    </a:lnTo>
                    <a:lnTo>
                      <a:pt x="0" y="69"/>
                    </a:lnTo>
                    <a:lnTo>
                      <a:pt x="7" y="84"/>
                    </a:lnTo>
                    <a:lnTo>
                      <a:pt x="15" y="100"/>
                    </a:lnTo>
                    <a:lnTo>
                      <a:pt x="7" y="107"/>
                    </a:lnTo>
                    <a:lnTo>
                      <a:pt x="0" y="123"/>
                    </a:lnTo>
                    <a:lnTo>
                      <a:pt x="7" y="123"/>
                    </a:lnTo>
                    <a:lnTo>
                      <a:pt x="7" y="131"/>
                    </a:lnTo>
                    <a:lnTo>
                      <a:pt x="15" y="131"/>
                    </a:lnTo>
                    <a:lnTo>
                      <a:pt x="23" y="131"/>
                    </a:lnTo>
                    <a:lnTo>
                      <a:pt x="30" y="138"/>
                    </a:lnTo>
                    <a:lnTo>
                      <a:pt x="38" y="138"/>
                    </a:lnTo>
                    <a:lnTo>
                      <a:pt x="52" y="131"/>
                    </a:lnTo>
                    <a:lnTo>
                      <a:pt x="68" y="123"/>
                    </a:lnTo>
                    <a:lnTo>
                      <a:pt x="91" y="107"/>
                    </a:lnTo>
                    <a:lnTo>
                      <a:pt x="114" y="92"/>
                    </a:lnTo>
                    <a:lnTo>
                      <a:pt x="122" y="100"/>
                    </a:lnTo>
                    <a:lnTo>
                      <a:pt x="129" y="100"/>
                    </a:lnTo>
                    <a:lnTo>
                      <a:pt x="137" y="107"/>
                    </a:lnTo>
                    <a:lnTo>
                      <a:pt x="122" y="131"/>
                    </a:lnTo>
                    <a:lnTo>
                      <a:pt x="106" y="154"/>
                    </a:lnTo>
                    <a:lnTo>
                      <a:pt x="114" y="162"/>
                    </a:lnTo>
                    <a:lnTo>
                      <a:pt x="122" y="169"/>
                    </a:lnTo>
                    <a:lnTo>
                      <a:pt x="129" y="177"/>
                    </a:lnTo>
                    <a:lnTo>
                      <a:pt x="137" y="177"/>
                    </a:lnTo>
                    <a:lnTo>
                      <a:pt x="145" y="177"/>
                    </a:lnTo>
                    <a:lnTo>
                      <a:pt x="159" y="169"/>
                    </a:lnTo>
                    <a:lnTo>
                      <a:pt x="167" y="154"/>
                    </a:lnTo>
                    <a:lnTo>
                      <a:pt x="205" y="146"/>
                    </a:lnTo>
                    <a:lnTo>
                      <a:pt x="236" y="138"/>
                    </a:lnTo>
                    <a:lnTo>
                      <a:pt x="250" y="123"/>
                    </a:lnTo>
                    <a:lnTo>
                      <a:pt x="258" y="115"/>
                    </a:lnTo>
                    <a:lnTo>
                      <a:pt x="281" y="107"/>
                    </a:lnTo>
                    <a:lnTo>
                      <a:pt x="296" y="107"/>
                    </a:lnTo>
                    <a:lnTo>
                      <a:pt x="289" y="76"/>
                    </a:lnTo>
                    <a:lnTo>
                      <a:pt x="281" y="46"/>
                    </a:lnTo>
                    <a:lnTo>
                      <a:pt x="266" y="46"/>
                    </a:lnTo>
                    <a:lnTo>
                      <a:pt x="228" y="46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" name="Freeform 49"/>
              <p:cNvSpPr>
                <a:spLocks noChangeAspect="1"/>
              </p:cNvSpPr>
              <p:nvPr/>
            </p:nvSpPr>
            <p:spPr bwMode="auto">
              <a:xfrm>
                <a:off x="8664628" y="2720182"/>
                <a:ext cx="363538" cy="457200"/>
              </a:xfrm>
              <a:custGeom>
                <a:avLst/>
                <a:gdLst>
                  <a:gd name="T0" fmla="*/ 297 w 313"/>
                  <a:gd name="T1" fmla="*/ 155 h 403"/>
                  <a:gd name="T2" fmla="*/ 273 w 313"/>
                  <a:gd name="T3" fmla="*/ 132 h 403"/>
                  <a:gd name="T4" fmla="*/ 259 w 313"/>
                  <a:gd name="T5" fmla="*/ 108 h 403"/>
                  <a:gd name="T6" fmla="*/ 205 w 313"/>
                  <a:gd name="T7" fmla="*/ 70 h 403"/>
                  <a:gd name="T8" fmla="*/ 152 w 313"/>
                  <a:gd name="T9" fmla="*/ 31 h 403"/>
                  <a:gd name="T10" fmla="*/ 122 w 313"/>
                  <a:gd name="T11" fmla="*/ 15 h 403"/>
                  <a:gd name="T12" fmla="*/ 83 w 313"/>
                  <a:gd name="T13" fmla="*/ 0 h 403"/>
                  <a:gd name="T14" fmla="*/ 46 w 313"/>
                  <a:gd name="T15" fmla="*/ 0 h 403"/>
                  <a:gd name="T16" fmla="*/ 7 w 313"/>
                  <a:gd name="T17" fmla="*/ 0 h 403"/>
                  <a:gd name="T18" fmla="*/ 0 w 313"/>
                  <a:gd name="T19" fmla="*/ 15 h 403"/>
                  <a:gd name="T20" fmla="*/ 0 w 313"/>
                  <a:gd name="T21" fmla="*/ 23 h 403"/>
                  <a:gd name="T22" fmla="*/ 0 w 313"/>
                  <a:gd name="T23" fmla="*/ 31 h 403"/>
                  <a:gd name="T24" fmla="*/ 7 w 313"/>
                  <a:gd name="T25" fmla="*/ 31 h 403"/>
                  <a:gd name="T26" fmla="*/ 0 w 313"/>
                  <a:gd name="T27" fmla="*/ 39 h 403"/>
                  <a:gd name="T28" fmla="*/ 0 w 313"/>
                  <a:gd name="T29" fmla="*/ 46 h 403"/>
                  <a:gd name="T30" fmla="*/ 7 w 313"/>
                  <a:gd name="T31" fmla="*/ 70 h 403"/>
                  <a:gd name="T32" fmla="*/ 23 w 313"/>
                  <a:gd name="T33" fmla="*/ 101 h 403"/>
                  <a:gd name="T34" fmla="*/ 15 w 313"/>
                  <a:gd name="T35" fmla="*/ 116 h 403"/>
                  <a:gd name="T36" fmla="*/ 7 w 313"/>
                  <a:gd name="T37" fmla="*/ 124 h 403"/>
                  <a:gd name="T38" fmla="*/ 15 w 313"/>
                  <a:gd name="T39" fmla="*/ 139 h 403"/>
                  <a:gd name="T40" fmla="*/ 15 w 313"/>
                  <a:gd name="T41" fmla="*/ 170 h 403"/>
                  <a:gd name="T42" fmla="*/ 31 w 313"/>
                  <a:gd name="T43" fmla="*/ 232 h 403"/>
                  <a:gd name="T44" fmla="*/ 38 w 313"/>
                  <a:gd name="T45" fmla="*/ 279 h 403"/>
                  <a:gd name="T46" fmla="*/ 53 w 313"/>
                  <a:gd name="T47" fmla="*/ 294 h 403"/>
                  <a:gd name="T48" fmla="*/ 68 w 313"/>
                  <a:gd name="T49" fmla="*/ 317 h 403"/>
                  <a:gd name="T50" fmla="*/ 60 w 313"/>
                  <a:gd name="T51" fmla="*/ 340 h 403"/>
                  <a:gd name="T52" fmla="*/ 53 w 313"/>
                  <a:gd name="T53" fmla="*/ 356 h 403"/>
                  <a:gd name="T54" fmla="*/ 91 w 313"/>
                  <a:gd name="T55" fmla="*/ 363 h 403"/>
                  <a:gd name="T56" fmla="*/ 137 w 313"/>
                  <a:gd name="T57" fmla="*/ 363 h 403"/>
                  <a:gd name="T58" fmla="*/ 152 w 313"/>
                  <a:gd name="T59" fmla="*/ 379 h 403"/>
                  <a:gd name="T60" fmla="*/ 175 w 313"/>
                  <a:gd name="T61" fmla="*/ 402 h 403"/>
                  <a:gd name="T62" fmla="*/ 182 w 313"/>
                  <a:gd name="T63" fmla="*/ 394 h 403"/>
                  <a:gd name="T64" fmla="*/ 198 w 313"/>
                  <a:gd name="T65" fmla="*/ 387 h 403"/>
                  <a:gd name="T66" fmla="*/ 205 w 313"/>
                  <a:gd name="T67" fmla="*/ 371 h 403"/>
                  <a:gd name="T68" fmla="*/ 213 w 313"/>
                  <a:gd name="T69" fmla="*/ 363 h 403"/>
                  <a:gd name="T70" fmla="*/ 205 w 313"/>
                  <a:gd name="T71" fmla="*/ 348 h 403"/>
                  <a:gd name="T72" fmla="*/ 198 w 313"/>
                  <a:gd name="T73" fmla="*/ 332 h 403"/>
                  <a:gd name="T74" fmla="*/ 205 w 313"/>
                  <a:gd name="T75" fmla="*/ 310 h 403"/>
                  <a:gd name="T76" fmla="*/ 221 w 313"/>
                  <a:gd name="T77" fmla="*/ 271 h 403"/>
                  <a:gd name="T78" fmla="*/ 221 w 313"/>
                  <a:gd name="T79" fmla="*/ 263 h 403"/>
                  <a:gd name="T80" fmla="*/ 228 w 313"/>
                  <a:gd name="T81" fmla="*/ 263 h 403"/>
                  <a:gd name="T82" fmla="*/ 236 w 313"/>
                  <a:gd name="T83" fmla="*/ 263 h 403"/>
                  <a:gd name="T84" fmla="*/ 251 w 313"/>
                  <a:gd name="T85" fmla="*/ 232 h 403"/>
                  <a:gd name="T86" fmla="*/ 273 w 313"/>
                  <a:gd name="T87" fmla="*/ 201 h 403"/>
                  <a:gd name="T88" fmla="*/ 289 w 313"/>
                  <a:gd name="T89" fmla="*/ 178 h 403"/>
                  <a:gd name="T90" fmla="*/ 312 w 313"/>
                  <a:gd name="T91" fmla="*/ 163 h 403"/>
                  <a:gd name="T92" fmla="*/ 304 w 313"/>
                  <a:gd name="T93" fmla="*/ 155 h 403"/>
                  <a:gd name="T94" fmla="*/ 297 w 313"/>
                  <a:gd name="T95" fmla="*/ 155 h 4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313" h="403">
                    <a:moveTo>
                      <a:pt x="297" y="155"/>
                    </a:moveTo>
                    <a:lnTo>
                      <a:pt x="273" y="132"/>
                    </a:lnTo>
                    <a:lnTo>
                      <a:pt x="259" y="108"/>
                    </a:lnTo>
                    <a:lnTo>
                      <a:pt x="205" y="70"/>
                    </a:lnTo>
                    <a:lnTo>
                      <a:pt x="152" y="31"/>
                    </a:lnTo>
                    <a:lnTo>
                      <a:pt x="122" y="15"/>
                    </a:lnTo>
                    <a:lnTo>
                      <a:pt x="83" y="0"/>
                    </a:lnTo>
                    <a:lnTo>
                      <a:pt x="46" y="0"/>
                    </a:lnTo>
                    <a:lnTo>
                      <a:pt x="7" y="0"/>
                    </a:lnTo>
                    <a:lnTo>
                      <a:pt x="0" y="15"/>
                    </a:lnTo>
                    <a:lnTo>
                      <a:pt x="0" y="23"/>
                    </a:lnTo>
                    <a:lnTo>
                      <a:pt x="0" y="31"/>
                    </a:lnTo>
                    <a:lnTo>
                      <a:pt x="7" y="31"/>
                    </a:lnTo>
                    <a:lnTo>
                      <a:pt x="0" y="39"/>
                    </a:lnTo>
                    <a:lnTo>
                      <a:pt x="0" y="46"/>
                    </a:lnTo>
                    <a:lnTo>
                      <a:pt x="7" y="70"/>
                    </a:lnTo>
                    <a:lnTo>
                      <a:pt x="23" y="101"/>
                    </a:lnTo>
                    <a:lnTo>
                      <a:pt x="15" y="116"/>
                    </a:lnTo>
                    <a:lnTo>
                      <a:pt x="7" y="124"/>
                    </a:lnTo>
                    <a:lnTo>
                      <a:pt x="15" y="139"/>
                    </a:lnTo>
                    <a:lnTo>
                      <a:pt x="15" y="170"/>
                    </a:lnTo>
                    <a:lnTo>
                      <a:pt x="31" y="232"/>
                    </a:lnTo>
                    <a:lnTo>
                      <a:pt x="38" y="279"/>
                    </a:lnTo>
                    <a:lnTo>
                      <a:pt x="53" y="294"/>
                    </a:lnTo>
                    <a:lnTo>
                      <a:pt x="68" y="317"/>
                    </a:lnTo>
                    <a:lnTo>
                      <a:pt x="60" y="340"/>
                    </a:lnTo>
                    <a:lnTo>
                      <a:pt x="53" y="356"/>
                    </a:lnTo>
                    <a:lnTo>
                      <a:pt x="91" y="363"/>
                    </a:lnTo>
                    <a:lnTo>
                      <a:pt x="137" y="363"/>
                    </a:lnTo>
                    <a:lnTo>
                      <a:pt x="152" y="379"/>
                    </a:lnTo>
                    <a:lnTo>
                      <a:pt x="175" y="402"/>
                    </a:lnTo>
                    <a:lnTo>
                      <a:pt x="182" y="394"/>
                    </a:lnTo>
                    <a:lnTo>
                      <a:pt x="198" y="387"/>
                    </a:lnTo>
                    <a:lnTo>
                      <a:pt x="205" y="371"/>
                    </a:lnTo>
                    <a:lnTo>
                      <a:pt x="213" y="363"/>
                    </a:lnTo>
                    <a:lnTo>
                      <a:pt x="205" y="348"/>
                    </a:lnTo>
                    <a:lnTo>
                      <a:pt x="198" y="332"/>
                    </a:lnTo>
                    <a:lnTo>
                      <a:pt x="205" y="310"/>
                    </a:lnTo>
                    <a:lnTo>
                      <a:pt x="221" y="271"/>
                    </a:lnTo>
                    <a:lnTo>
                      <a:pt x="221" y="263"/>
                    </a:lnTo>
                    <a:lnTo>
                      <a:pt x="228" y="263"/>
                    </a:lnTo>
                    <a:lnTo>
                      <a:pt x="236" y="263"/>
                    </a:lnTo>
                    <a:lnTo>
                      <a:pt x="251" y="232"/>
                    </a:lnTo>
                    <a:lnTo>
                      <a:pt x="273" y="201"/>
                    </a:lnTo>
                    <a:lnTo>
                      <a:pt x="289" y="178"/>
                    </a:lnTo>
                    <a:lnTo>
                      <a:pt x="312" y="163"/>
                    </a:lnTo>
                    <a:lnTo>
                      <a:pt x="304" y="155"/>
                    </a:lnTo>
                    <a:lnTo>
                      <a:pt x="297" y="155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" name="Freeform 50"/>
              <p:cNvSpPr>
                <a:spLocks noChangeAspect="1"/>
              </p:cNvSpPr>
              <p:nvPr/>
            </p:nvSpPr>
            <p:spPr bwMode="auto">
              <a:xfrm>
                <a:off x="8909103" y="2904332"/>
                <a:ext cx="315913" cy="201613"/>
              </a:xfrm>
              <a:custGeom>
                <a:avLst/>
                <a:gdLst>
                  <a:gd name="T0" fmla="*/ 8 w 268"/>
                  <a:gd name="T1" fmla="*/ 101 h 178"/>
                  <a:gd name="T2" fmla="*/ 15 w 268"/>
                  <a:gd name="T3" fmla="*/ 101 h 178"/>
                  <a:gd name="T4" fmla="*/ 23 w 268"/>
                  <a:gd name="T5" fmla="*/ 101 h 178"/>
                  <a:gd name="T6" fmla="*/ 38 w 268"/>
                  <a:gd name="T7" fmla="*/ 70 h 178"/>
                  <a:gd name="T8" fmla="*/ 61 w 268"/>
                  <a:gd name="T9" fmla="*/ 39 h 178"/>
                  <a:gd name="T10" fmla="*/ 76 w 268"/>
                  <a:gd name="T11" fmla="*/ 15 h 178"/>
                  <a:gd name="T12" fmla="*/ 99 w 268"/>
                  <a:gd name="T13" fmla="*/ 0 h 178"/>
                  <a:gd name="T14" fmla="*/ 114 w 268"/>
                  <a:gd name="T15" fmla="*/ 8 h 178"/>
                  <a:gd name="T16" fmla="*/ 130 w 268"/>
                  <a:gd name="T17" fmla="*/ 23 h 178"/>
                  <a:gd name="T18" fmla="*/ 153 w 268"/>
                  <a:gd name="T19" fmla="*/ 31 h 178"/>
                  <a:gd name="T20" fmla="*/ 176 w 268"/>
                  <a:gd name="T21" fmla="*/ 39 h 178"/>
                  <a:gd name="T22" fmla="*/ 199 w 268"/>
                  <a:gd name="T23" fmla="*/ 39 h 178"/>
                  <a:gd name="T24" fmla="*/ 229 w 268"/>
                  <a:gd name="T25" fmla="*/ 39 h 178"/>
                  <a:gd name="T26" fmla="*/ 236 w 268"/>
                  <a:gd name="T27" fmla="*/ 46 h 178"/>
                  <a:gd name="T28" fmla="*/ 252 w 268"/>
                  <a:gd name="T29" fmla="*/ 62 h 178"/>
                  <a:gd name="T30" fmla="*/ 259 w 268"/>
                  <a:gd name="T31" fmla="*/ 101 h 178"/>
                  <a:gd name="T32" fmla="*/ 267 w 268"/>
                  <a:gd name="T33" fmla="*/ 147 h 178"/>
                  <a:gd name="T34" fmla="*/ 252 w 268"/>
                  <a:gd name="T35" fmla="*/ 147 h 178"/>
                  <a:gd name="T36" fmla="*/ 213 w 268"/>
                  <a:gd name="T37" fmla="*/ 147 h 178"/>
                  <a:gd name="T38" fmla="*/ 199 w 268"/>
                  <a:gd name="T39" fmla="*/ 147 h 178"/>
                  <a:gd name="T40" fmla="*/ 183 w 268"/>
                  <a:gd name="T41" fmla="*/ 139 h 178"/>
                  <a:gd name="T42" fmla="*/ 168 w 268"/>
                  <a:gd name="T43" fmla="*/ 132 h 178"/>
                  <a:gd name="T44" fmla="*/ 160 w 268"/>
                  <a:gd name="T45" fmla="*/ 132 h 178"/>
                  <a:gd name="T46" fmla="*/ 153 w 268"/>
                  <a:gd name="T47" fmla="*/ 154 h 178"/>
                  <a:gd name="T48" fmla="*/ 153 w 268"/>
                  <a:gd name="T49" fmla="*/ 169 h 178"/>
                  <a:gd name="T50" fmla="*/ 145 w 268"/>
                  <a:gd name="T51" fmla="*/ 169 h 178"/>
                  <a:gd name="T52" fmla="*/ 145 w 268"/>
                  <a:gd name="T53" fmla="*/ 177 h 178"/>
                  <a:gd name="T54" fmla="*/ 137 w 268"/>
                  <a:gd name="T55" fmla="*/ 169 h 178"/>
                  <a:gd name="T56" fmla="*/ 130 w 268"/>
                  <a:gd name="T57" fmla="*/ 162 h 178"/>
                  <a:gd name="T58" fmla="*/ 114 w 268"/>
                  <a:gd name="T59" fmla="*/ 162 h 178"/>
                  <a:gd name="T60" fmla="*/ 99 w 268"/>
                  <a:gd name="T61" fmla="*/ 162 h 178"/>
                  <a:gd name="T62" fmla="*/ 91 w 268"/>
                  <a:gd name="T63" fmla="*/ 154 h 178"/>
                  <a:gd name="T64" fmla="*/ 84 w 268"/>
                  <a:gd name="T65" fmla="*/ 147 h 178"/>
                  <a:gd name="T66" fmla="*/ 84 w 268"/>
                  <a:gd name="T67" fmla="*/ 139 h 178"/>
                  <a:gd name="T68" fmla="*/ 91 w 268"/>
                  <a:gd name="T69" fmla="*/ 124 h 178"/>
                  <a:gd name="T70" fmla="*/ 99 w 268"/>
                  <a:gd name="T71" fmla="*/ 108 h 178"/>
                  <a:gd name="T72" fmla="*/ 99 w 268"/>
                  <a:gd name="T73" fmla="*/ 101 h 178"/>
                  <a:gd name="T74" fmla="*/ 76 w 268"/>
                  <a:gd name="T75" fmla="*/ 108 h 178"/>
                  <a:gd name="T76" fmla="*/ 61 w 268"/>
                  <a:gd name="T77" fmla="*/ 116 h 178"/>
                  <a:gd name="T78" fmla="*/ 46 w 268"/>
                  <a:gd name="T79" fmla="*/ 124 h 178"/>
                  <a:gd name="T80" fmla="*/ 38 w 268"/>
                  <a:gd name="T81" fmla="*/ 132 h 178"/>
                  <a:gd name="T82" fmla="*/ 15 w 268"/>
                  <a:gd name="T83" fmla="*/ 132 h 178"/>
                  <a:gd name="T84" fmla="*/ 0 w 268"/>
                  <a:gd name="T85" fmla="*/ 124 h 178"/>
                  <a:gd name="T86" fmla="*/ 8 w 268"/>
                  <a:gd name="T87" fmla="*/ 108 h 178"/>
                  <a:gd name="T88" fmla="*/ 8 w 268"/>
                  <a:gd name="T89" fmla="*/ 101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268" h="178">
                    <a:moveTo>
                      <a:pt x="8" y="101"/>
                    </a:moveTo>
                    <a:lnTo>
                      <a:pt x="15" y="101"/>
                    </a:lnTo>
                    <a:lnTo>
                      <a:pt x="23" y="101"/>
                    </a:lnTo>
                    <a:lnTo>
                      <a:pt x="38" y="70"/>
                    </a:lnTo>
                    <a:lnTo>
                      <a:pt x="61" y="39"/>
                    </a:lnTo>
                    <a:lnTo>
                      <a:pt x="76" y="15"/>
                    </a:lnTo>
                    <a:lnTo>
                      <a:pt x="99" y="0"/>
                    </a:lnTo>
                    <a:lnTo>
                      <a:pt x="114" y="8"/>
                    </a:lnTo>
                    <a:lnTo>
                      <a:pt x="130" y="23"/>
                    </a:lnTo>
                    <a:lnTo>
                      <a:pt x="153" y="31"/>
                    </a:lnTo>
                    <a:lnTo>
                      <a:pt x="176" y="39"/>
                    </a:lnTo>
                    <a:lnTo>
                      <a:pt x="199" y="39"/>
                    </a:lnTo>
                    <a:lnTo>
                      <a:pt x="229" y="39"/>
                    </a:lnTo>
                    <a:lnTo>
                      <a:pt x="236" y="46"/>
                    </a:lnTo>
                    <a:lnTo>
                      <a:pt x="252" y="62"/>
                    </a:lnTo>
                    <a:lnTo>
                      <a:pt x="259" y="101"/>
                    </a:lnTo>
                    <a:lnTo>
                      <a:pt x="267" y="147"/>
                    </a:lnTo>
                    <a:lnTo>
                      <a:pt x="252" y="147"/>
                    </a:lnTo>
                    <a:lnTo>
                      <a:pt x="213" y="147"/>
                    </a:lnTo>
                    <a:lnTo>
                      <a:pt x="199" y="147"/>
                    </a:lnTo>
                    <a:lnTo>
                      <a:pt x="183" y="139"/>
                    </a:lnTo>
                    <a:lnTo>
                      <a:pt x="168" y="132"/>
                    </a:lnTo>
                    <a:lnTo>
                      <a:pt x="160" y="132"/>
                    </a:lnTo>
                    <a:lnTo>
                      <a:pt x="153" y="154"/>
                    </a:lnTo>
                    <a:lnTo>
                      <a:pt x="153" y="169"/>
                    </a:lnTo>
                    <a:lnTo>
                      <a:pt x="145" y="169"/>
                    </a:lnTo>
                    <a:lnTo>
                      <a:pt x="145" y="177"/>
                    </a:lnTo>
                    <a:lnTo>
                      <a:pt x="137" y="169"/>
                    </a:lnTo>
                    <a:lnTo>
                      <a:pt x="130" y="162"/>
                    </a:lnTo>
                    <a:lnTo>
                      <a:pt x="114" y="162"/>
                    </a:lnTo>
                    <a:lnTo>
                      <a:pt x="99" y="162"/>
                    </a:lnTo>
                    <a:lnTo>
                      <a:pt x="91" y="154"/>
                    </a:lnTo>
                    <a:lnTo>
                      <a:pt x="84" y="147"/>
                    </a:lnTo>
                    <a:lnTo>
                      <a:pt x="84" y="139"/>
                    </a:lnTo>
                    <a:lnTo>
                      <a:pt x="91" y="124"/>
                    </a:lnTo>
                    <a:lnTo>
                      <a:pt x="99" y="108"/>
                    </a:lnTo>
                    <a:lnTo>
                      <a:pt x="99" y="101"/>
                    </a:lnTo>
                    <a:lnTo>
                      <a:pt x="76" y="108"/>
                    </a:lnTo>
                    <a:lnTo>
                      <a:pt x="61" y="116"/>
                    </a:lnTo>
                    <a:lnTo>
                      <a:pt x="46" y="124"/>
                    </a:lnTo>
                    <a:lnTo>
                      <a:pt x="38" y="132"/>
                    </a:lnTo>
                    <a:lnTo>
                      <a:pt x="15" y="132"/>
                    </a:lnTo>
                    <a:lnTo>
                      <a:pt x="0" y="124"/>
                    </a:lnTo>
                    <a:lnTo>
                      <a:pt x="8" y="108"/>
                    </a:lnTo>
                    <a:lnTo>
                      <a:pt x="8" y="101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chemeClr val="bg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32" name="Group 57"/>
              <p:cNvGrpSpPr>
                <a:grpSpLocks/>
              </p:cNvGrpSpPr>
              <p:nvPr/>
            </p:nvGrpSpPr>
            <p:grpSpPr bwMode="auto">
              <a:xfrm>
                <a:off x="7440665" y="2043907"/>
                <a:ext cx="463550" cy="493713"/>
                <a:chOff x="2894" y="1006"/>
                <a:chExt cx="396" cy="428"/>
              </a:xfrm>
            </p:grpSpPr>
            <p:sp>
              <p:nvSpPr>
                <p:cNvPr id="45" name="Freeform 58"/>
                <p:cNvSpPr>
                  <a:spLocks noChangeAspect="1"/>
                </p:cNvSpPr>
                <p:nvPr/>
              </p:nvSpPr>
              <p:spPr bwMode="auto">
                <a:xfrm>
                  <a:off x="3273" y="1112"/>
                  <a:ext cx="17" cy="11"/>
                </a:xfrm>
                <a:custGeom>
                  <a:avLst/>
                  <a:gdLst>
                    <a:gd name="T0" fmla="*/ 16 w 16"/>
                    <a:gd name="T1" fmla="*/ 0 h 8"/>
                    <a:gd name="T2" fmla="*/ 0 w 16"/>
                    <a:gd name="T3" fmla="*/ 8 h 8"/>
                    <a:gd name="T4" fmla="*/ 0 w 16"/>
                    <a:gd name="T5" fmla="*/ 0 h 8"/>
                    <a:gd name="T6" fmla="*/ 16 w 16"/>
                    <a:gd name="T7" fmla="*/ 0 h 8"/>
                    <a:gd name="T8" fmla="*/ 16 w 16"/>
                    <a:gd name="T9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8">
                      <a:moveTo>
                        <a:pt x="16" y="0"/>
                      </a:moveTo>
                      <a:lnTo>
                        <a:pt x="0" y="8"/>
                      </a:lnTo>
                      <a:lnTo>
                        <a:pt x="0" y="0"/>
                      </a:lnTo>
                      <a:lnTo>
                        <a:pt x="16" y="0"/>
                      </a:lnTo>
                      <a:lnTo>
                        <a:pt x="16" y="0"/>
                      </a:lnTo>
                      <a:close/>
                    </a:path>
                  </a:pathLst>
                </a:custGeom>
                <a:solidFill>
                  <a:srgbClr val="D5DE94"/>
                </a:solidFill>
                <a:ln w="6350" cmpd="sng">
                  <a:solidFill>
                    <a:schemeClr val="bg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6" name="Freeform 59"/>
                <p:cNvSpPr>
                  <a:spLocks noChangeAspect="1"/>
                </p:cNvSpPr>
                <p:nvPr/>
              </p:nvSpPr>
              <p:spPr bwMode="auto">
                <a:xfrm>
                  <a:off x="2894" y="1006"/>
                  <a:ext cx="381" cy="428"/>
                </a:xfrm>
                <a:custGeom>
                  <a:avLst/>
                  <a:gdLst>
                    <a:gd name="T0" fmla="*/ 0 w 382"/>
                    <a:gd name="T1" fmla="*/ 169 h 433"/>
                    <a:gd name="T2" fmla="*/ 0 w 382"/>
                    <a:gd name="T3" fmla="*/ 192 h 433"/>
                    <a:gd name="T4" fmla="*/ 16 w 382"/>
                    <a:gd name="T5" fmla="*/ 200 h 433"/>
                    <a:gd name="T6" fmla="*/ 39 w 382"/>
                    <a:gd name="T7" fmla="*/ 216 h 433"/>
                    <a:gd name="T8" fmla="*/ 76 w 382"/>
                    <a:gd name="T9" fmla="*/ 231 h 433"/>
                    <a:gd name="T10" fmla="*/ 99 w 382"/>
                    <a:gd name="T11" fmla="*/ 239 h 433"/>
                    <a:gd name="T12" fmla="*/ 115 w 382"/>
                    <a:gd name="T13" fmla="*/ 270 h 433"/>
                    <a:gd name="T14" fmla="*/ 122 w 382"/>
                    <a:gd name="T15" fmla="*/ 293 h 433"/>
                    <a:gd name="T16" fmla="*/ 130 w 382"/>
                    <a:gd name="T17" fmla="*/ 324 h 433"/>
                    <a:gd name="T18" fmla="*/ 144 w 382"/>
                    <a:gd name="T19" fmla="*/ 355 h 433"/>
                    <a:gd name="T20" fmla="*/ 160 w 382"/>
                    <a:gd name="T21" fmla="*/ 362 h 433"/>
                    <a:gd name="T22" fmla="*/ 183 w 382"/>
                    <a:gd name="T23" fmla="*/ 424 h 433"/>
                    <a:gd name="T24" fmla="*/ 229 w 382"/>
                    <a:gd name="T25" fmla="*/ 432 h 433"/>
                    <a:gd name="T26" fmla="*/ 243 w 382"/>
                    <a:gd name="T27" fmla="*/ 424 h 433"/>
                    <a:gd name="T28" fmla="*/ 243 w 382"/>
                    <a:gd name="T29" fmla="*/ 393 h 433"/>
                    <a:gd name="T30" fmla="*/ 259 w 382"/>
                    <a:gd name="T31" fmla="*/ 386 h 433"/>
                    <a:gd name="T32" fmla="*/ 274 w 382"/>
                    <a:gd name="T33" fmla="*/ 370 h 433"/>
                    <a:gd name="T34" fmla="*/ 274 w 382"/>
                    <a:gd name="T35" fmla="*/ 355 h 433"/>
                    <a:gd name="T36" fmla="*/ 320 w 382"/>
                    <a:gd name="T37" fmla="*/ 331 h 433"/>
                    <a:gd name="T38" fmla="*/ 342 w 382"/>
                    <a:gd name="T39" fmla="*/ 293 h 433"/>
                    <a:gd name="T40" fmla="*/ 381 w 382"/>
                    <a:gd name="T41" fmla="*/ 262 h 433"/>
                    <a:gd name="T42" fmla="*/ 381 w 382"/>
                    <a:gd name="T43" fmla="*/ 239 h 433"/>
                    <a:gd name="T44" fmla="*/ 365 w 382"/>
                    <a:gd name="T45" fmla="*/ 216 h 433"/>
                    <a:gd name="T46" fmla="*/ 334 w 382"/>
                    <a:gd name="T47" fmla="*/ 200 h 433"/>
                    <a:gd name="T48" fmla="*/ 320 w 382"/>
                    <a:gd name="T49" fmla="*/ 185 h 433"/>
                    <a:gd name="T50" fmla="*/ 312 w 382"/>
                    <a:gd name="T51" fmla="*/ 161 h 433"/>
                    <a:gd name="T52" fmla="*/ 289 w 382"/>
                    <a:gd name="T53" fmla="*/ 85 h 433"/>
                    <a:gd name="T54" fmla="*/ 266 w 382"/>
                    <a:gd name="T55" fmla="*/ 15 h 433"/>
                    <a:gd name="T56" fmla="*/ 243 w 382"/>
                    <a:gd name="T57" fmla="*/ 8 h 433"/>
                    <a:gd name="T58" fmla="*/ 236 w 382"/>
                    <a:gd name="T59" fmla="*/ 39 h 433"/>
                    <a:gd name="T60" fmla="*/ 213 w 382"/>
                    <a:gd name="T61" fmla="*/ 62 h 433"/>
                    <a:gd name="T62" fmla="*/ 167 w 382"/>
                    <a:gd name="T63" fmla="*/ 154 h 433"/>
                    <a:gd name="T64" fmla="*/ 152 w 382"/>
                    <a:gd name="T65" fmla="*/ 169 h 433"/>
                    <a:gd name="T66" fmla="*/ 122 w 382"/>
                    <a:gd name="T67" fmla="*/ 177 h 433"/>
                    <a:gd name="T68" fmla="*/ 107 w 382"/>
                    <a:gd name="T69" fmla="*/ 169 h 433"/>
                    <a:gd name="T70" fmla="*/ 91 w 382"/>
                    <a:gd name="T71" fmla="*/ 169 h 433"/>
                    <a:gd name="T72" fmla="*/ 76 w 382"/>
                    <a:gd name="T73" fmla="*/ 161 h 433"/>
                    <a:gd name="T74" fmla="*/ 61 w 382"/>
                    <a:gd name="T75" fmla="*/ 169 h 433"/>
                    <a:gd name="T76" fmla="*/ 39 w 382"/>
                    <a:gd name="T77" fmla="*/ 177 h 433"/>
                    <a:gd name="T78" fmla="*/ 16 w 382"/>
                    <a:gd name="T79" fmla="*/ 161 h 433"/>
                    <a:gd name="T80" fmla="*/ 0 w 382"/>
                    <a:gd name="T81" fmla="*/ 161 h 4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382" h="433">
                      <a:moveTo>
                        <a:pt x="0" y="161"/>
                      </a:moveTo>
                      <a:lnTo>
                        <a:pt x="0" y="169"/>
                      </a:lnTo>
                      <a:lnTo>
                        <a:pt x="0" y="185"/>
                      </a:lnTo>
                      <a:lnTo>
                        <a:pt x="0" y="192"/>
                      </a:lnTo>
                      <a:lnTo>
                        <a:pt x="0" y="200"/>
                      </a:lnTo>
                      <a:lnTo>
                        <a:pt x="16" y="200"/>
                      </a:lnTo>
                      <a:lnTo>
                        <a:pt x="23" y="200"/>
                      </a:lnTo>
                      <a:lnTo>
                        <a:pt x="39" y="216"/>
                      </a:lnTo>
                      <a:lnTo>
                        <a:pt x="53" y="223"/>
                      </a:lnTo>
                      <a:lnTo>
                        <a:pt x="76" y="231"/>
                      </a:lnTo>
                      <a:lnTo>
                        <a:pt x="91" y="231"/>
                      </a:lnTo>
                      <a:lnTo>
                        <a:pt x="99" y="239"/>
                      </a:lnTo>
                      <a:lnTo>
                        <a:pt x="99" y="254"/>
                      </a:lnTo>
                      <a:lnTo>
                        <a:pt x="115" y="270"/>
                      </a:lnTo>
                      <a:lnTo>
                        <a:pt x="122" y="285"/>
                      </a:lnTo>
                      <a:lnTo>
                        <a:pt x="122" y="293"/>
                      </a:lnTo>
                      <a:lnTo>
                        <a:pt x="122" y="301"/>
                      </a:lnTo>
                      <a:lnTo>
                        <a:pt x="130" y="324"/>
                      </a:lnTo>
                      <a:lnTo>
                        <a:pt x="138" y="355"/>
                      </a:lnTo>
                      <a:lnTo>
                        <a:pt x="144" y="355"/>
                      </a:lnTo>
                      <a:lnTo>
                        <a:pt x="152" y="362"/>
                      </a:lnTo>
                      <a:lnTo>
                        <a:pt x="160" y="362"/>
                      </a:lnTo>
                      <a:lnTo>
                        <a:pt x="175" y="393"/>
                      </a:lnTo>
                      <a:lnTo>
                        <a:pt x="183" y="424"/>
                      </a:lnTo>
                      <a:lnTo>
                        <a:pt x="206" y="424"/>
                      </a:lnTo>
                      <a:lnTo>
                        <a:pt x="229" y="432"/>
                      </a:lnTo>
                      <a:lnTo>
                        <a:pt x="236" y="424"/>
                      </a:lnTo>
                      <a:lnTo>
                        <a:pt x="243" y="424"/>
                      </a:lnTo>
                      <a:lnTo>
                        <a:pt x="243" y="409"/>
                      </a:lnTo>
                      <a:lnTo>
                        <a:pt x="243" y="393"/>
                      </a:lnTo>
                      <a:lnTo>
                        <a:pt x="251" y="393"/>
                      </a:lnTo>
                      <a:lnTo>
                        <a:pt x="259" y="386"/>
                      </a:lnTo>
                      <a:lnTo>
                        <a:pt x="266" y="378"/>
                      </a:lnTo>
                      <a:lnTo>
                        <a:pt x="274" y="370"/>
                      </a:lnTo>
                      <a:lnTo>
                        <a:pt x="274" y="362"/>
                      </a:lnTo>
                      <a:lnTo>
                        <a:pt x="274" y="355"/>
                      </a:lnTo>
                      <a:lnTo>
                        <a:pt x="297" y="339"/>
                      </a:lnTo>
                      <a:lnTo>
                        <a:pt x="320" y="331"/>
                      </a:lnTo>
                      <a:lnTo>
                        <a:pt x="328" y="308"/>
                      </a:lnTo>
                      <a:lnTo>
                        <a:pt x="342" y="293"/>
                      </a:lnTo>
                      <a:lnTo>
                        <a:pt x="357" y="277"/>
                      </a:lnTo>
                      <a:lnTo>
                        <a:pt x="381" y="262"/>
                      </a:lnTo>
                      <a:lnTo>
                        <a:pt x="381" y="246"/>
                      </a:lnTo>
                      <a:lnTo>
                        <a:pt x="381" y="239"/>
                      </a:lnTo>
                      <a:lnTo>
                        <a:pt x="373" y="231"/>
                      </a:lnTo>
                      <a:lnTo>
                        <a:pt x="365" y="216"/>
                      </a:lnTo>
                      <a:lnTo>
                        <a:pt x="350" y="208"/>
                      </a:lnTo>
                      <a:lnTo>
                        <a:pt x="334" y="200"/>
                      </a:lnTo>
                      <a:lnTo>
                        <a:pt x="328" y="192"/>
                      </a:lnTo>
                      <a:lnTo>
                        <a:pt x="320" y="185"/>
                      </a:lnTo>
                      <a:lnTo>
                        <a:pt x="320" y="177"/>
                      </a:lnTo>
                      <a:lnTo>
                        <a:pt x="312" y="161"/>
                      </a:lnTo>
                      <a:lnTo>
                        <a:pt x="305" y="146"/>
                      </a:lnTo>
                      <a:lnTo>
                        <a:pt x="289" y="85"/>
                      </a:lnTo>
                      <a:lnTo>
                        <a:pt x="274" y="31"/>
                      </a:lnTo>
                      <a:lnTo>
                        <a:pt x="266" y="15"/>
                      </a:lnTo>
                      <a:lnTo>
                        <a:pt x="251" y="0"/>
                      </a:lnTo>
                      <a:lnTo>
                        <a:pt x="243" y="8"/>
                      </a:lnTo>
                      <a:lnTo>
                        <a:pt x="236" y="31"/>
                      </a:lnTo>
                      <a:lnTo>
                        <a:pt x="236" y="39"/>
                      </a:lnTo>
                      <a:lnTo>
                        <a:pt x="221" y="54"/>
                      </a:lnTo>
                      <a:lnTo>
                        <a:pt x="213" y="62"/>
                      </a:lnTo>
                      <a:lnTo>
                        <a:pt x="190" y="108"/>
                      </a:lnTo>
                      <a:lnTo>
                        <a:pt x="167" y="154"/>
                      </a:lnTo>
                      <a:lnTo>
                        <a:pt x="160" y="161"/>
                      </a:lnTo>
                      <a:lnTo>
                        <a:pt x="152" y="169"/>
                      </a:lnTo>
                      <a:lnTo>
                        <a:pt x="138" y="177"/>
                      </a:lnTo>
                      <a:lnTo>
                        <a:pt x="122" y="177"/>
                      </a:lnTo>
                      <a:lnTo>
                        <a:pt x="115" y="169"/>
                      </a:lnTo>
                      <a:lnTo>
                        <a:pt x="107" y="169"/>
                      </a:lnTo>
                      <a:lnTo>
                        <a:pt x="99" y="169"/>
                      </a:lnTo>
                      <a:lnTo>
                        <a:pt x="91" y="169"/>
                      </a:lnTo>
                      <a:lnTo>
                        <a:pt x="84" y="161"/>
                      </a:lnTo>
                      <a:lnTo>
                        <a:pt x="76" y="161"/>
                      </a:lnTo>
                      <a:lnTo>
                        <a:pt x="68" y="169"/>
                      </a:lnTo>
                      <a:lnTo>
                        <a:pt x="61" y="169"/>
                      </a:lnTo>
                      <a:lnTo>
                        <a:pt x="53" y="177"/>
                      </a:lnTo>
                      <a:lnTo>
                        <a:pt x="39" y="177"/>
                      </a:lnTo>
                      <a:lnTo>
                        <a:pt x="31" y="169"/>
                      </a:lnTo>
                      <a:lnTo>
                        <a:pt x="16" y="161"/>
                      </a:lnTo>
                      <a:lnTo>
                        <a:pt x="8" y="161"/>
                      </a:lnTo>
                      <a:lnTo>
                        <a:pt x="0" y="161"/>
                      </a:lnTo>
                    </a:path>
                  </a:pathLst>
                </a:custGeom>
                <a:solidFill>
                  <a:srgbClr val="D5DE94"/>
                </a:solidFill>
                <a:ln w="6350" cap="rnd" cmpd="sng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7" name="Freeform 60"/>
                <p:cNvSpPr>
                  <a:spLocks noChangeAspect="1"/>
                </p:cNvSpPr>
                <p:nvPr/>
              </p:nvSpPr>
              <p:spPr bwMode="auto">
                <a:xfrm>
                  <a:off x="3227" y="1180"/>
                  <a:ext cx="17" cy="16"/>
                </a:xfrm>
                <a:custGeom>
                  <a:avLst/>
                  <a:gdLst>
                    <a:gd name="T0" fmla="*/ 0 w 17"/>
                    <a:gd name="T1" fmla="*/ 0 h 17"/>
                    <a:gd name="T2" fmla="*/ 16 w 17"/>
                    <a:gd name="T3" fmla="*/ 8 h 17"/>
                    <a:gd name="T4" fmla="*/ 16 w 17"/>
                    <a:gd name="T5" fmla="*/ 16 h 17"/>
                    <a:gd name="T6" fmla="*/ 0 w 17"/>
                    <a:gd name="T7" fmla="*/ 16 h 17"/>
                    <a:gd name="T8" fmla="*/ 0 w 17"/>
                    <a:gd name="T9" fmla="*/ 0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7">
                      <a:moveTo>
                        <a:pt x="0" y="0"/>
                      </a:moveTo>
                      <a:lnTo>
                        <a:pt x="16" y="8"/>
                      </a:lnTo>
                      <a:lnTo>
                        <a:pt x="16" y="16"/>
                      </a:lnTo>
                      <a:lnTo>
                        <a:pt x="0" y="1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5DE94"/>
                </a:solidFill>
                <a:ln w="6350" cap="rnd" cmpd="sng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3" name="Group 61"/>
              <p:cNvGrpSpPr>
                <a:grpSpLocks/>
              </p:cNvGrpSpPr>
              <p:nvPr/>
            </p:nvGrpSpPr>
            <p:grpSpPr bwMode="auto">
              <a:xfrm>
                <a:off x="7058078" y="2209007"/>
                <a:ext cx="1182688" cy="1127125"/>
                <a:chOff x="2568" y="1149"/>
                <a:chExt cx="1009" cy="978"/>
              </a:xfrm>
            </p:grpSpPr>
            <p:sp>
              <p:nvSpPr>
                <p:cNvPr id="34" name="Freeform 62"/>
                <p:cNvSpPr>
                  <a:spLocks noChangeAspect="1"/>
                </p:cNvSpPr>
                <p:nvPr/>
              </p:nvSpPr>
              <p:spPr bwMode="auto">
                <a:xfrm>
                  <a:off x="2568" y="1149"/>
                  <a:ext cx="1009" cy="978"/>
                </a:xfrm>
                <a:custGeom>
                  <a:avLst/>
                  <a:gdLst>
                    <a:gd name="T0" fmla="*/ 31 w 1012"/>
                    <a:gd name="T1" fmla="*/ 93 h 992"/>
                    <a:gd name="T2" fmla="*/ 68 w 1012"/>
                    <a:gd name="T3" fmla="*/ 77 h 992"/>
                    <a:gd name="T4" fmla="*/ 106 w 1012"/>
                    <a:gd name="T5" fmla="*/ 62 h 992"/>
                    <a:gd name="T6" fmla="*/ 167 w 1012"/>
                    <a:gd name="T7" fmla="*/ 46 h 992"/>
                    <a:gd name="T8" fmla="*/ 235 w 1012"/>
                    <a:gd name="T9" fmla="*/ 54 h 992"/>
                    <a:gd name="T10" fmla="*/ 221 w 1012"/>
                    <a:gd name="T11" fmla="*/ 15 h 992"/>
                    <a:gd name="T12" fmla="*/ 273 w 1012"/>
                    <a:gd name="T13" fmla="*/ 8 h 992"/>
                    <a:gd name="T14" fmla="*/ 326 w 1012"/>
                    <a:gd name="T15" fmla="*/ 23 h 992"/>
                    <a:gd name="T16" fmla="*/ 342 w 1012"/>
                    <a:gd name="T17" fmla="*/ 54 h 992"/>
                    <a:gd name="T18" fmla="*/ 403 w 1012"/>
                    <a:gd name="T19" fmla="*/ 85 h 992"/>
                    <a:gd name="T20" fmla="*/ 441 w 1012"/>
                    <a:gd name="T21" fmla="*/ 124 h 992"/>
                    <a:gd name="T22" fmla="*/ 456 w 1012"/>
                    <a:gd name="T23" fmla="*/ 178 h 992"/>
                    <a:gd name="T24" fmla="*/ 487 w 1012"/>
                    <a:gd name="T25" fmla="*/ 217 h 992"/>
                    <a:gd name="T26" fmla="*/ 555 w 1012"/>
                    <a:gd name="T27" fmla="*/ 286 h 992"/>
                    <a:gd name="T28" fmla="*/ 479 w 1012"/>
                    <a:gd name="T29" fmla="*/ 325 h 992"/>
                    <a:gd name="T30" fmla="*/ 516 w 1012"/>
                    <a:gd name="T31" fmla="*/ 364 h 992"/>
                    <a:gd name="T32" fmla="*/ 524 w 1012"/>
                    <a:gd name="T33" fmla="*/ 341 h 992"/>
                    <a:gd name="T34" fmla="*/ 615 w 1012"/>
                    <a:gd name="T35" fmla="*/ 279 h 992"/>
                    <a:gd name="T36" fmla="*/ 631 w 1012"/>
                    <a:gd name="T37" fmla="*/ 310 h 992"/>
                    <a:gd name="T38" fmla="*/ 638 w 1012"/>
                    <a:gd name="T39" fmla="*/ 341 h 992"/>
                    <a:gd name="T40" fmla="*/ 631 w 1012"/>
                    <a:gd name="T41" fmla="*/ 364 h 992"/>
                    <a:gd name="T42" fmla="*/ 661 w 1012"/>
                    <a:gd name="T43" fmla="*/ 356 h 992"/>
                    <a:gd name="T44" fmla="*/ 691 w 1012"/>
                    <a:gd name="T45" fmla="*/ 348 h 992"/>
                    <a:gd name="T46" fmla="*/ 730 w 1012"/>
                    <a:gd name="T47" fmla="*/ 356 h 992"/>
                    <a:gd name="T48" fmla="*/ 745 w 1012"/>
                    <a:gd name="T49" fmla="*/ 364 h 992"/>
                    <a:gd name="T50" fmla="*/ 722 w 1012"/>
                    <a:gd name="T51" fmla="*/ 417 h 992"/>
                    <a:gd name="T52" fmla="*/ 760 w 1012"/>
                    <a:gd name="T53" fmla="*/ 356 h 992"/>
                    <a:gd name="T54" fmla="*/ 821 w 1012"/>
                    <a:gd name="T55" fmla="*/ 325 h 992"/>
                    <a:gd name="T56" fmla="*/ 844 w 1012"/>
                    <a:gd name="T57" fmla="*/ 271 h 992"/>
                    <a:gd name="T58" fmla="*/ 904 w 1012"/>
                    <a:gd name="T59" fmla="*/ 263 h 992"/>
                    <a:gd name="T60" fmla="*/ 950 w 1012"/>
                    <a:gd name="T61" fmla="*/ 271 h 992"/>
                    <a:gd name="T62" fmla="*/ 996 w 1012"/>
                    <a:gd name="T63" fmla="*/ 279 h 992"/>
                    <a:gd name="T64" fmla="*/ 996 w 1012"/>
                    <a:gd name="T65" fmla="*/ 325 h 992"/>
                    <a:gd name="T66" fmla="*/ 980 w 1012"/>
                    <a:gd name="T67" fmla="*/ 378 h 992"/>
                    <a:gd name="T68" fmla="*/ 965 w 1012"/>
                    <a:gd name="T69" fmla="*/ 417 h 992"/>
                    <a:gd name="T70" fmla="*/ 950 w 1012"/>
                    <a:gd name="T71" fmla="*/ 463 h 992"/>
                    <a:gd name="T72" fmla="*/ 889 w 1012"/>
                    <a:gd name="T73" fmla="*/ 556 h 992"/>
                    <a:gd name="T74" fmla="*/ 813 w 1012"/>
                    <a:gd name="T75" fmla="*/ 618 h 992"/>
                    <a:gd name="T76" fmla="*/ 836 w 1012"/>
                    <a:gd name="T77" fmla="*/ 634 h 992"/>
                    <a:gd name="T78" fmla="*/ 805 w 1012"/>
                    <a:gd name="T79" fmla="*/ 711 h 992"/>
                    <a:gd name="T80" fmla="*/ 768 w 1012"/>
                    <a:gd name="T81" fmla="*/ 758 h 992"/>
                    <a:gd name="T82" fmla="*/ 760 w 1012"/>
                    <a:gd name="T83" fmla="*/ 818 h 992"/>
                    <a:gd name="T84" fmla="*/ 707 w 1012"/>
                    <a:gd name="T85" fmla="*/ 919 h 992"/>
                    <a:gd name="T86" fmla="*/ 167 w 1012"/>
                    <a:gd name="T87" fmla="*/ 942 h 992"/>
                    <a:gd name="T88" fmla="*/ 122 w 1012"/>
                    <a:gd name="T89" fmla="*/ 904 h 992"/>
                    <a:gd name="T90" fmla="*/ 83 w 1012"/>
                    <a:gd name="T91" fmla="*/ 818 h 992"/>
                    <a:gd name="T92" fmla="*/ 152 w 1012"/>
                    <a:gd name="T93" fmla="*/ 487 h 992"/>
                    <a:gd name="T94" fmla="*/ 137 w 1012"/>
                    <a:gd name="T95" fmla="*/ 333 h 992"/>
                    <a:gd name="T96" fmla="*/ 38 w 1012"/>
                    <a:gd name="T97" fmla="*/ 286 h 992"/>
                    <a:gd name="T98" fmla="*/ 0 w 1012"/>
                    <a:gd name="T99" fmla="*/ 108 h 9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1012" h="992">
                      <a:moveTo>
                        <a:pt x="0" y="108"/>
                      </a:moveTo>
                      <a:lnTo>
                        <a:pt x="7" y="108"/>
                      </a:lnTo>
                      <a:lnTo>
                        <a:pt x="15" y="108"/>
                      </a:lnTo>
                      <a:lnTo>
                        <a:pt x="31" y="93"/>
                      </a:lnTo>
                      <a:lnTo>
                        <a:pt x="46" y="85"/>
                      </a:lnTo>
                      <a:lnTo>
                        <a:pt x="53" y="85"/>
                      </a:lnTo>
                      <a:lnTo>
                        <a:pt x="60" y="85"/>
                      </a:lnTo>
                      <a:lnTo>
                        <a:pt x="68" y="77"/>
                      </a:lnTo>
                      <a:lnTo>
                        <a:pt x="76" y="70"/>
                      </a:lnTo>
                      <a:lnTo>
                        <a:pt x="83" y="70"/>
                      </a:lnTo>
                      <a:lnTo>
                        <a:pt x="99" y="70"/>
                      </a:lnTo>
                      <a:lnTo>
                        <a:pt x="106" y="62"/>
                      </a:lnTo>
                      <a:lnTo>
                        <a:pt x="122" y="54"/>
                      </a:lnTo>
                      <a:lnTo>
                        <a:pt x="137" y="54"/>
                      </a:lnTo>
                      <a:lnTo>
                        <a:pt x="159" y="54"/>
                      </a:lnTo>
                      <a:lnTo>
                        <a:pt x="167" y="46"/>
                      </a:lnTo>
                      <a:lnTo>
                        <a:pt x="190" y="54"/>
                      </a:lnTo>
                      <a:lnTo>
                        <a:pt x="213" y="54"/>
                      </a:lnTo>
                      <a:lnTo>
                        <a:pt x="221" y="54"/>
                      </a:lnTo>
                      <a:lnTo>
                        <a:pt x="235" y="54"/>
                      </a:lnTo>
                      <a:lnTo>
                        <a:pt x="228" y="46"/>
                      </a:lnTo>
                      <a:lnTo>
                        <a:pt x="221" y="39"/>
                      </a:lnTo>
                      <a:lnTo>
                        <a:pt x="213" y="23"/>
                      </a:lnTo>
                      <a:lnTo>
                        <a:pt x="221" y="15"/>
                      </a:lnTo>
                      <a:lnTo>
                        <a:pt x="228" y="8"/>
                      </a:lnTo>
                      <a:lnTo>
                        <a:pt x="235" y="8"/>
                      </a:lnTo>
                      <a:lnTo>
                        <a:pt x="250" y="8"/>
                      </a:lnTo>
                      <a:lnTo>
                        <a:pt x="273" y="8"/>
                      </a:lnTo>
                      <a:lnTo>
                        <a:pt x="304" y="0"/>
                      </a:lnTo>
                      <a:lnTo>
                        <a:pt x="312" y="8"/>
                      </a:lnTo>
                      <a:lnTo>
                        <a:pt x="326" y="15"/>
                      </a:lnTo>
                      <a:lnTo>
                        <a:pt x="326" y="23"/>
                      </a:lnTo>
                      <a:lnTo>
                        <a:pt x="326" y="39"/>
                      </a:lnTo>
                      <a:lnTo>
                        <a:pt x="326" y="46"/>
                      </a:lnTo>
                      <a:lnTo>
                        <a:pt x="326" y="54"/>
                      </a:lnTo>
                      <a:lnTo>
                        <a:pt x="342" y="54"/>
                      </a:lnTo>
                      <a:lnTo>
                        <a:pt x="349" y="54"/>
                      </a:lnTo>
                      <a:lnTo>
                        <a:pt x="365" y="70"/>
                      </a:lnTo>
                      <a:lnTo>
                        <a:pt x="380" y="77"/>
                      </a:lnTo>
                      <a:lnTo>
                        <a:pt x="403" y="85"/>
                      </a:lnTo>
                      <a:lnTo>
                        <a:pt x="417" y="85"/>
                      </a:lnTo>
                      <a:lnTo>
                        <a:pt x="425" y="93"/>
                      </a:lnTo>
                      <a:lnTo>
                        <a:pt x="425" y="108"/>
                      </a:lnTo>
                      <a:lnTo>
                        <a:pt x="441" y="124"/>
                      </a:lnTo>
                      <a:lnTo>
                        <a:pt x="448" y="139"/>
                      </a:lnTo>
                      <a:lnTo>
                        <a:pt x="448" y="147"/>
                      </a:lnTo>
                      <a:lnTo>
                        <a:pt x="448" y="155"/>
                      </a:lnTo>
                      <a:lnTo>
                        <a:pt x="456" y="178"/>
                      </a:lnTo>
                      <a:lnTo>
                        <a:pt x="464" y="209"/>
                      </a:lnTo>
                      <a:lnTo>
                        <a:pt x="471" y="209"/>
                      </a:lnTo>
                      <a:lnTo>
                        <a:pt x="479" y="217"/>
                      </a:lnTo>
                      <a:lnTo>
                        <a:pt x="487" y="217"/>
                      </a:lnTo>
                      <a:lnTo>
                        <a:pt x="502" y="248"/>
                      </a:lnTo>
                      <a:lnTo>
                        <a:pt x="509" y="279"/>
                      </a:lnTo>
                      <a:lnTo>
                        <a:pt x="532" y="279"/>
                      </a:lnTo>
                      <a:lnTo>
                        <a:pt x="555" y="286"/>
                      </a:lnTo>
                      <a:lnTo>
                        <a:pt x="547" y="294"/>
                      </a:lnTo>
                      <a:lnTo>
                        <a:pt x="539" y="310"/>
                      </a:lnTo>
                      <a:lnTo>
                        <a:pt x="509" y="317"/>
                      </a:lnTo>
                      <a:lnTo>
                        <a:pt x="479" y="325"/>
                      </a:lnTo>
                      <a:lnTo>
                        <a:pt x="502" y="325"/>
                      </a:lnTo>
                      <a:lnTo>
                        <a:pt x="516" y="325"/>
                      </a:lnTo>
                      <a:lnTo>
                        <a:pt x="516" y="348"/>
                      </a:lnTo>
                      <a:lnTo>
                        <a:pt x="516" y="364"/>
                      </a:lnTo>
                      <a:lnTo>
                        <a:pt x="524" y="372"/>
                      </a:lnTo>
                      <a:lnTo>
                        <a:pt x="524" y="378"/>
                      </a:lnTo>
                      <a:lnTo>
                        <a:pt x="524" y="356"/>
                      </a:lnTo>
                      <a:lnTo>
                        <a:pt x="524" y="341"/>
                      </a:lnTo>
                      <a:lnTo>
                        <a:pt x="555" y="317"/>
                      </a:lnTo>
                      <a:lnTo>
                        <a:pt x="586" y="302"/>
                      </a:lnTo>
                      <a:lnTo>
                        <a:pt x="600" y="286"/>
                      </a:lnTo>
                      <a:lnTo>
                        <a:pt x="615" y="279"/>
                      </a:lnTo>
                      <a:lnTo>
                        <a:pt x="623" y="279"/>
                      </a:lnTo>
                      <a:lnTo>
                        <a:pt x="631" y="279"/>
                      </a:lnTo>
                      <a:lnTo>
                        <a:pt x="631" y="294"/>
                      </a:lnTo>
                      <a:lnTo>
                        <a:pt x="631" y="310"/>
                      </a:lnTo>
                      <a:lnTo>
                        <a:pt x="638" y="317"/>
                      </a:lnTo>
                      <a:lnTo>
                        <a:pt x="646" y="325"/>
                      </a:lnTo>
                      <a:lnTo>
                        <a:pt x="638" y="333"/>
                      </a:lnTo>
                      <a:lnTo>
                        <a:pt x="638" y="341"/>
                      </a:lnTo>
                      <a:lnTo>
                        <a:pt x="631" y="348"/>
                      </a:lnTo>
                      <a:lnTo>
                        <a:pt x="615" y="348"/>
                      </a:lnTo>
                      <a:lnTo>
                        <a:pt x="623" y="356"/>
                      </a:lnTo>
                      <a:lnTo>
                        <a:pt x="631" y="364"/>
                      </a:lnTo>
                      <a:lnTo>
                        <a:pt x="638" y="356"/>
                      </a:lnTo>
                      <a:lnTo>
                        <a:pt x="646" y="348"/>
                      </a:lnTo>
                      <a:lnTo>
                        <a:pt x="654" y="348"/>
                      </a:lnTo>
                      <a:lnTo>
                        <a:pt x="661" y="356"/>
                      </a:lnTo>
                      <a:lnTo>
                        <a:pt x="669" y="356"/>
                      </a:lnTo>
                      <a:lnTo>
                        <a:pt x="677" y="356"/>
                      </a:lnTo>
                      <a:lnTo>
                        <a:pt x="684" y="348"/>
                      </a:lnTo>
                      <a:lnTo>
                        <a:pt x="691" y="348"/>
                      </a:lnTo>
                      <a:lnTo>
                        <a:pt x="699" y="348"/>
                      </a:lnTo>
                      <a:lnTo>
                        <a:pt x="707" y="356"/>
                      </a:lnTo>
                      <a:lnTo>
                        <a:pt x="714" y="356"/>
                      </a:lnTo>
                      <a:lnTo>
                        <a:pt x="730" y="356"/>
                      </a:lnTo>
                      <a:lnTo>
                        <a:pt x="737" y="348"/>
                      </a:lnTo>
                      <a:lnTo>
                        <a:pt x="745" y="348"/>
                      </a:lnTo>
                      <a:lnTo>
                        <a:pt x="745" y="356"/>
                      </a:lnTo>
                      <a:lnTo>
                        <a:pt x="745" y="364"/>
                      </a:lnTo>
                      <a:lnTo>
                        <a:pt x="737" y="372"/>
                      </a:lnTo>
                      <a:lnTo>
                        <a:pt x="730" y="394"/>
                      </a:lnTo>
                      <a:lnTo>
                        <a:pt x="722" y="409"/>
                      </a:lnTo>
                      <a:lnTo>
                        <a:pt x="722" y="417"/>
                      </a:lnTo>
                      <a:lnTo>
                        <a:pt x="730" y="417"/>
                      </a:lnTo>
                      <a:lnTo>
                        <a:pt x="737" y="417"/>
                      </a:lnTo>
                      <a:lnTo>
                        <a:pt x="745" y="386"/>
                      </a:lnTo>
                      <a:lnTo>
                        <a:pt x="760" y="356"/>
                      </a:lnTo>
                      <a:lnTo>
                        <a:pt x="782" y="341"/>
                      </a:lnTo>
                      <a:lnTo>
                        <a:pt x="805" y="325"/>
                      </a:lnTo>
                      <a:lnTo>
                        <a:pt x="813" y="325"/>
                      </a:lnTo>
                      <a:lnTo>
                        <a:pt x="821" y="325"/>
                      </a:lnTo>
                      <a:lnTo>
                        <a:pt x="821" y="317"/>
                      </a:lnTo>
                      <a:lnTo>
                        <a:pt x="821" y="310"/>
                      </a:lnTo>
                      <a:lnTo>
                        <a:pt x="836" y="286"/>
                      </a:lnTo>
                      <a:lnTo>
                        <a:pt x="844" y="271"/>
                      </a:lnTo>
                      <a:lnTo>
                        <a:pt x="867" y="263"/>
                      </a:lnTo>
                      <a:lnTo>
                        <a:pt x="889" y="255"/>
                      </a:lnTo>
                      <a:lnTo>
                        <a:pt x="897" y="255"/>
                      </a:lnTo>
                      <a:lnTo>
                        <a:pt x="904" y="263"/>
                      </a:lnTo>
                      <a:lnTo>
                        <a:pt x="912" y="255"/>
                      </a:lnTo>
                      <a:lnTo>
                        <a:pt x="920" y="255"/>
                      </a:lnTo>
                      <a:lnTo>
                        <a:pt x="935" y="263"/>
                      </a:lnTo>
                      <a:lnTo>
                        <a:pt x="950" y="271"/>
                      </a:lnTo>
                      <a:lnTo>
                        <a:pt x="958" y="279"/>
                      </a:lnTo>
                      <a:lnTo>
                        <a:pt x="965" y="286"/>
                      </a:lnTo>
                      <a:lnTo>
                        <a:pt x="980" y="286"/>
                      </a:lnTo>
                      <a:lnTo>
                        <a:pt x="996" y="279"/>
                      </a:lnTo>
                      <a:lnTo>
                        <a:pt x="1003" y="286"/>
                      </a:lnTo>
                      <a:lnTo>
                        <a:pt x="1011" y="294"/>
                      </a:lnTo>
                      <a:lnTo>
                        <a:pt x="1003" y="310"/>
                      </a:lnTo>
                      <a:lnTo>
                        <a:pt x="996" y="325"/>
                      </a:lnTo>
                      <a:lnTo>
                        <a:pt x="996" y="341"/>
                      </a:lnTo>
                      <a:lnTo>
                        <a:pt x="996" y="356"/>
                      </a:lnTo>
                      <a:lnTo>
                        <a:pt x="988" y="364"/>
                      </a:lnTo>
                      <a:lnTo>
                        <a:pt x="980" y="378"/>
                      </a:lnTo>
                      <a:lnTo>
                        <a:pt x="980" y="386"/>
                      </a:lnTo>
                      <a:lnTo>
                        <a:pt x="980" y="394"/>
                      </a:lnTo>
                      <a:lnTo>
                        <a:pt x="972" y="401"/>
                      </a:lnTo>
                      <a:lnTo>
                        <a:pt x="965" y="417"/>
                      </a:lnTo>
                      <a:lnTo>
                        <a:pt x="965" y="425"/>
                      </a:lnTo>
                      <a:lnTo>
                        <a:pt x="965" y="440"/>
                      </a:lnTo>
                      <a:lnTo>
                        <a:pt x="958" y="448"/>
                      </a:lnTo>
                      <a:lnTo>
                        <a:pt x="950" y="463"/>
                      </a:lnTo>
                      <a:lnTo>
                        <a:pt x="943" y="479"/>
                      </a:lnTo>
                      <a:lnTo>
                        <a:pt x="935" y="494"/>
                      </a:lnTo>
                      <a:lnTo>
                        <a:pt x="912" y="525"/>
                      </a:lnTo>
                      <a:lnTo>
                        <a:pt x="889" y="556"/>
                      </a:lnTo>
                      <a:lnTo>
                        <a:pt x="874" y="564"/>
                      </a:lnTo>
                      <a:lnTo>
                        <a:pt x="859" y="564"/>
                      </a:lnTo>
                      <a:lnTo>
                        <a:pt x="844" y="587"/>
                      </a:lnTo>
                      <a:lnTo>
                        <a:pt x="813" y="618"/>
                      </a:lnTo>
                      <a:lnTo>
                        <a:pt x="805" y="626"/>
                      </a:lnTo>
                      <a:lnTo>
                        <a:pt x="813" y="626"/>
                      </a:lnTo>
                      <a:lnTo>
                        <a:pt x="828" y="626"/>
                      </a:lnTo>
                      <a:lnTo>
                        <a:pt x="836" y="634"/>
                      </a:lnTo>
                      <a:lnTo>
                        <a:pt x="844" y="634"/>
                      </a:lnTo>
                      <a:lnTo>
                        <a:pt x="836" y="665"/>
                      </a:lnTo>
                      <a:lnTo>
                        <a:pt x="828" y="696"/>
                      </a:lnTo>
                      <a:lnTo>
                        <a:pt x="805" y="711"/>
                      </a:lnTo>
                      <a:lnTo>
                        <a:pt x="790" y="727"/>
                      </a:lnTo>
                      <a:lnTo>
                        <a:pt x="776" y="742"/>
                      </a:lnTo>
                      <a:lnTo>
                        <a:pt x="768" y="750"/>
                      </a:lnTo>
                      <a:lnTo>
                        <a:pt x="768" y="758"/>
                      </a:lnTo>
                      <a:lnTo>
                        <a:pt x="760" y="780"/>
                      </a:lnTo>
                      <a:lnTo>
                        <a:pt x="753" y="795"/>
                      </a:lnTo>
                      <a:lnTo>
                        <a:pt x="753" y="803"/>
                      </a:lnTo>
                      <a:lnTo>
                        <a:pt x="760" y="818"/>
                      </a:lnTo>
                      <a:lnTo>
                        <a:pt x="753" y="842"/>
                      </a:lnTo>
                      <a:lnTo>
                        <a:pt x="745" y="873"/>
                      </a:lnTo>
                      <a:lnTo>
                        <a:pt x="730" y="896"/>
                      </a:lnTo>
                      <a:lnTo>
                        <a:pt x="707" y="919"/>
                      </a:lnTo>
                      <a:lnTo>
                        <a:pt x="691" y="950"/>
                      </a:lnTo>
                      <a:lnTo>
                        <a:pt x="668" y="991"/>
                      </a:lnTo>
                      <a:lnTo>
                        <a:pt x="424" y="967"/>
                      </a:lnTo>
                      <a:lnTo>
                        <a:pt x="167" y="942"/>
                      </a:lnTo>
                      <a:lnTo>
                        <a:pt x="159" y="935"/>
                      </a:lnTo>
                      <a:lnTo>
                        <a:pt x="152" y="935"/>
                      </a:lnTo>
                      <a:lnTo>
                        <a:pt x="144" y="927"/>
                      </a:lnTo>
                      <a:lnTo>
                        <a:pt x="122" y="904"/>
                      </a:lnTo>
                      <a:lnTo>
                        <a:pt x="106" y="888"/>
                      </a:lnTo>
                      <a:lnTo>
                        <a:pt x="106" y="873"/>
                      </a:lnTo>
                      <a:lnTo>
                        <a:pt x="106" y="849"/>
                      </a:lnTo>
                      <a:lnTo>
                        <a:pt x="83" y="818"/>
                      </a:lnTo>
                      <a:lnTo>
                        <a:pt x="53" y="764"/>
                      </a:lnTo>
                      <a:lnTo>
                        <a:pt x="46" y="742"/>
                      </a:lnTo>
                      <a:lnTo>
                        <a:pt x="76" y="672"/>
                      </a:lnTo>
                      <a:lnTo>
                        <a:pt x="152" y="487"/>
                      </a:lnTo>
                      <a:lnTo>
                        <a:pt x="190" y="378"/>
                      </a:lnTo>
                      <a:lnTo>
                        <a:pt x="182" y="372"/>
                      </a:lnTo>
                      <a:lnTo>
                        <a:pt x="152" y="348"/>
                      </a:lnTo>
                      <a:lnTo>
                        <a:pt x="137" y="333"/>
                      </a:lnTo>
                      <a:lnTo>
                        <a:pt x="129" y="333"/>
                      </a:lnTo>
                      <a:lnTo>
                        <a:pt x="91" y="333"/>
                      </a:lnTo>
                      <a:lnTo>
                        <a:pt x="60" y="325"/>
                      </a:lnTo>
                      <a:lnTo>
                        <a:pt x="38" y="286"/>
                      </a:lnTo>
                      <a:lnTo>
                        <a:pt x="15" y="248"/>
                      </a:lnTo>
                      <a:lnTo>
                        <a:pt x="7" y="209"/>
                      </a:lnTo>
                      <a:lnTo>
                        <a:pt x="0" y="139"/>
                      </a:lnTo>
                      <a:lnTo>
                        <a:pt x="0" y="108"/>
                      </a:lnTo>
                    </a:path>
                  </a:pathLst>
                </a:custGeom>
                <a:solidFill>
                  <a:srgbClr val="D5DE94"/>
                </a:solidFill>
                <a:ln w="6350" cap="rnd" cmpd="sng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35" name="Freeform 63"/>
                <p:cNvSpPr>
                  <a:spLocks noChangeAspect="1"/>
                </p:cNvSpPr>
                <p:nvPr/>
              </p:nvSpPr>
              <p:spPr bwMode="auto">
                <a:xfrm>
                  <a:off x="3202" y="1354"/>
                  <a:ext cx="192" cy="132"/>
                </a:xfrm>
                <a:custGeom>
                  <a:avLst/>
                  <a:gdLst>
                    <a:gd name="T0" fmla="*/ 23 w 191"/>
                    <a:gd name="T1" fmla="*/ 132 h 133"/>
                    <a:gd name="T2" fmla="*/ 8 w 191"/>
                    <a:gd name="T3" fmla="*/ 116 h 133"/>
                    <a:gd name="T4" fmla="*/ 8 w 191"/>
                    <a:gd name="T5" fmla="*/ 109 h 133"/>
                    <a:gd name="T6" fmla="*/ 0 w 191"/>
                    <a:gd name="T7" fmla="*/ 93 h 133"/>
                    <a:gd name="T8" fmla="*/ 8 w 191"/>
                    <a:gd name="T9" fmla="*/ 78 h 133"/>
                    <a:gd name="T10" fmla="*/ 0 w 191"/>
                    <a:gd name="T11" fmla="*/ 70 h 133"/>
                    <a:gd name="T12" fmla="*/ 8 w 191"/>
                    <a:gd name="T13" fmla="*/ 39 h 133"/>
                    <a:gd name="T14" fmla="*/ 16 w 191"/>
                    <a:gd name="T15" fmla="*/ 31 h 133"/>
                    <a:gd name="T16" fmla="*/ 16 w 191"/>
                    <a:gd name="T17" fmla="*/ 16 h 133"/>
                    <a:gd name="T18" fmla="*/ 39 w 191"/>
                    <a:gd name="T19" fmla="*/ 0 h 133"/>
                    <a:gd name="T20" fmla="*/ 99 w 191"/>
                    <a:gd name="T21" fmla="*/ 16 h 133"/>
                    <a:gd name="T22" fmla="*/ 130 w 191"/>
                    <a:gd name="T23" fmla="*/ 8 h 133"/>
                    <a:gd name="T24" fmla="*/ 190 w 191"/>
                    <a:gd name="T25" fmla="*/ 23 h 133"/>
                    <a:gd name="T26" fmla="*/ 167 w 191"/>
                    <a:gd name="T27" fmla="*/ 78 h 133"/>
                    <a:gd name="T28" fmla="*/ 152 w 191"/>
                    <a:gd name="T29" fmla="*/ 93 h 133"/>
                    <a:gd name="T30" fmla="*/ 152 w 191"/>
                    <a:gd name="T31" fmla="*/ 101 h 133"/>
                    <a:gd name="T32" fmla="*/ 144 w 191"/>
                    <a:gd name="T33" fmla="*/ 109 h 133"/>
                    <a:gd name="T34" fmla="*/ 122 w 191"/>
                    <a:gd name="T35" fmla="*/ 116 h 133"/>
                    <a:gd name="T36" fmla="*/ 115 w 191"/>
                    <a:gd name="T37" fmla="*/ 116 h 133"/>
                    <a:gd name="T38" fmla="*/ 99 w 191"/>
                    <a:gd name="T39" fmla="*/ 116 h 133"/>
                    <a:gd name="T40" fmla="*/ 84 w 191"/>
                    <a:gd name="T41" fmla="*/ 132 h 133"/>
                    <a:gd name="T42" fmla="*/ 53 w 191"/>
                    <a:gd name="T43" fmla="*/ 132 h 133"/>
                    <a:gd name="T44" fmla="*/ 39 w 191"/>
                    <a:gd name="T45" fmla="*/ 124 h 133"/>
                    <a:gd name="T46" fmla="*/ 23 w 191"/>
                    <a:gd name="T47" fmla="*/ 132 h 1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91" h="133">
                      <a:moveTo>
                        <a:pt x="23" y="132"/>
                      </a:moveTo>
                      <a:lnTo>
                        <a:pt x="8" y="116"/>
                      </a:lnTo>
                      <a:lnTo>
                        <a:pt x="8" y="109"/>
                      </a:lnTo>
                      <a:lnTo>
                        <a:pt x="0" y="93"/>
                      </a:lnTo>
                      <a:lnTo>
                        <a:pt x="8" y="78"/>
                      </a:lnTo>
                      <a:lnTo>
                        <a:pt x="0" y="70"/>
                      </a:lnTo>
                      <a:lnTo>
                        <a:pt x="8" y="39"/>
                      </a:lnTo>
                      <a:lnTo>
                        <a:pt x="16" y="31"/>
                      </a:lnTo>
                      <a:lnTo>
                        <a:pt x="16" y="16"/>
                      </a:lnTo>
                      <a:lnTo>
                        <a:pt x="39" y="0"/>
                      </a:lnTo>
                      <a:lnTo>
                        <a:pt x="99" y="16"/>
                      </a:lnTo>
                      <a:lnTo>
                        <a:pt x="130" y="8"/>
                      </a:lnTo>
                      <a:lnTo>
                        <a:pt x="190" y="23"/>
                      </a:lnTo>
                      <a:lnTo>
                        <a:pt x="167" y="78"/>
                      </a:lnTo>
                      <a:lnTo>
                        <a:pt x="152" y="93"/>
                      </a:lnTo>
                      <a:lnTo>
                        <a:pt x="152" y="101"/>
                      </a:lnTo>
                      <a:lnTo>
                        <a:pt x="144" y="109"/>
                      </a:lnTo>
                      <a:lnTo>
                        <a:pt x="122" y="116"/>
                      </a:lnTo>
                      <a:lnTo>
                        <a:pt x="115" y="116"/>
                      </a:lnTo>
                      <a:lnTo>
                        <a:pt x="99" y="116"/>
                      </a:lnTo>
                      <a:lnTo>
                        <a:pt x="84" y="132"/>
                      </a:lnTo>
                      <a:lnTo>
                        <a:pt x="53" y="132"/>
                      </a:lnTo>
                      <a:lnTo>
                        <a:pt x="39" y="124"/>
                      </a:lnTo>
                      <a:lnTo>
                        <a:pt x="23" y="132"/>
                      </a:lnTo>
                    </a:path>
                  </a:pathLst>
                </a:custGeom>
                <a:solidFill>
                  <a:srgbClr val="D5DE94"/>
                </a:solidFill>
                <a:ln w="6350" cap="rnd" cmpd="sng">
                  <a:solidFill>
                    <a:schemeClr val="bg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36" name="Group 64"/>
                <p:cNvGrpSpPr>
                  <a:grpSpLocks/>
                </p:cNvGrpSpPr>
                <p:nvPr/>
              </p:nvGrpSpPr>
              <p:grpSpPr bwMode="auto">
                <a:xfrm>
                  <a:off x="3114" y="1301"/>
                  <a:ext cx="198" cy="155"/>
                  <a:chOff x="3114" y="1301"/>
                  <a:chExt cx="198" cy="155"/>
                </a:xfrm>
              </p:grpSpPr>
              <p:grpSp>
                <p:nvGrpSpPr>
                  <p:cNvPr id="37" name="Group 65"/>
                  <p:cNvGrpSpPr>
                    <a:grpSpLocks/>
                  </p:cNvGrpSpPr>
                  <p:nvPr/>
                </p:nvGrpSpPr>
                <p:grpSpPr bwMode="auto">
                  <a:xfrm>
                    <a:off x="3183" y="1301"/>
                    <a:ext cx="129" cy="111"/>
                    <a:chOff x="3183" y="1301"/>
                    <a:chExt cx="129" cy="111"/>
                  </a:xfrm>
                </p:grpSpPr>
                <p:sp>
                  <p:nvSpPr>
                    <p:cNvPr id="39" name="Freeform 66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3242" y="1301"/>
                      <a:ext cx="18" cy="16"/>
                    </a:xfrm>
                    <a:custGeom>
                      <a:avLst/>
                      <a:gdLst>
                        <a:gd name="T0" fmla="*/ 7 w 16"/>
                        <a:gd name="T1" fmla="*/ 15 h 16"/>
                        <a:gd name="T2" fmla="*/ 0 w 16"/>
                        <a:gd name="T3" fmla="*/ 7 h 16"/>
                        <a:gd name="T4" fmla="*/ 15 w 16"/>
                        <a:gd name="T5" fmla="*/ 0 h 16"/>
                        <a:gd name="T6" fmla="*/ 15 w 16"/>
                        <a:gd name="T7" fmla="*/ 15 h 16"/>
                        <a:gd name="T8" fmla="*/ 7 w 16"/>
                        <a:gd name="T9" fmla="*/ 15 h 1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6" h="16">
                          <a:moveTo>
                            <a:pt x="7" y="15"/>
                          </a:moveTo>
                          <a:lnTo>
                            <a:pt x="0" y="7"/>
                          </a:lnTo>
                          <a:lnTo>
                            <a:pt x="15" y="0"/>
                          </a:lnTo>
                          <a:lnTo>
                            <a:pt x="15" y="15"/>
                          </a:lnTo>
                          <a:lnTo>
                            <a:pt x="7" y="15"/>
                          </a:lnTo>
                        </a:path>
                      </a:pathLst>
                    </a:custGeom>
                    <a:solidFill>
                      <a:srgbClr val="D5DE94"/>
                    </a:solidFill>
                    <a:ln w="6350" cap="rnd" cmpd="sng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0" name="Freeform 67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3242" y="1301"/>
                      <a:ext cx="18" cy="16"/>
                    </a:xfrm>
                    <a:custGeom>
                      <a:avLst/>
                      <a:gdLst>
                        <a:gd name="T0" fmla="*/ 7 w 16"/>
                        <a:gd name="T1" fmla="*/ 15 h 16"/>
                        <a:gd name="T2" fmla="*/ 0 w 16"/>
                        <a:gd name="T3" fmla="*/ 7 h 16"/>
                        <a:gd name="T4" fmla="*/ 15 w 16"/>
                        <a:gd name="T5" fmla="*/ 0 h 16"/>
                        <a:gd name="T6" fmla="*/ 15 w 16"/>
                        <a:gd name="T7" fmla="*/ 15 h 16"/>
                        <a:gd name="T8" fmla="*/ 7 w 16"/>
                        <a:gd name="T9" fmla="*/ 15 h 1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6" h="16">
                          <a:moveTo>
                            <a:pt x="7" y="15"/>
                          </a:moveTo>
                          <a:lnTo>
                            <a:pt x="0" y="7"/>
                          </a:lnTo>
                          <a:lnTo>
                            <a:pt x="15" y="0"/>
                          </a:lnTo>
                          <a:lnTo>
                            <a:pt x="15" y="15"/>
                          </a:lnTo>
                          <a:lnTo>
                            <a:pt x="7" y="15"/>
                          </a:lnTo>
                        </a:path>
                      </a:pathLst>
                    </a:custGeom>
                    <a:solidFill>
                      <a:srgbClr val="D5DE94"/>
                    </a:solidFill>
                    <a:ln w="6350" cap="rnd" cmpd="sng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1" name="Freeform 68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3242" y="1332"/>
                      <a:ext cx="46" cy="18"/>
                    </a:xfrm>
                    <a:custGeom>
                      <a:avLst/>
                      <a:gdLst>
                        <a:gd name="T0" fmla="*/ 31 w 47"/>
                        <a:gd name="T1" fmla="*/ 16 h 17"/>
                        <a:gd name="T2" fmla="*/ 0 w 47"/>
                        <a:gd name="T3" fmla="*/ 16 h 17"/>
                        <a:gd name="T4" fmla="*/ 0 w 47"/>
                        <a:gd name="T5" fmla="*/ 8 h 17"/>
                        <a:gd name="T6" fmla="*/ 31 w 47"/>
                        <a:gd name="T7" fmla="*/ 0 h 17"/>
                        <a:gd name="T8" fmla="*/ 38 w 47"/>
                        <a:gd name="T9" fmla="*/ 0 h 17"/>
                        <a:gd name="T10" fmla="*/ 46 w 47"/>
                        <a:gd name="T11" fmla="*/ 8 h 17"/>
                        <a:gd name="T12" fmla="*/ 31 w 47"/>
                        <a:gd name="T13" fmla="*/ 16 h 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</a:cxnLst>
                      <a:rect l="0" t="0" r="r" b="b"/>
                      <a:pathLst>
                        <a:path w="47" h="17">
                          <a:moveTo>
                            <a:pt x="31" y="16"/>
                          </a:moveTo>
                          <a:lnTo>
                            <a:pt x="0" y="16"/>
                          </a:lnTo>
                          <a:lnTo>
                            <a:pt x="0" y="8"/>
                          </a:lnTo>
                          <a:lnTo>
                            <a:pt x="31" y="0"/>
                          </a:lnTo>
                          <a:lnTo>
                            <a:pt x="38" y="0"/>
                          </a:lnTo>
                          <a:lnTo>
                            <a:pt x="46" y="8"/>
                          </a:lnTo>
                          <a:lnTo>
                            <a:pt x="31" y="16"/>
                          </a:lnTo>
                        </a:path>
                      </a:pathLst>
                    </a:custGeom>
                    <a:solidFill>
                      <a:srgbClr val="D5DE94"/>
                    </a:solidFill>
                    <a:ln w="6350" cap="rnd" cmpd="sng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2" name="Freeform 69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3288" y="1341"/>
                      <a:ext cx="24" cy="15"/>
                    </a:xfrm>
                    <a:custGeom>
                      <a:avLst/>
                      <a:gdLst>
                        <a:gd name="T0" fmla="*/ 0 w 24"/>
                        <a:gd name="T1" fmla="*/ 15 h 16"/>
                        <a:gd name="T2" fmla="*/ 15 w 24"/>
                        <a:gd name="T3" fmla="*/ 0 h 16"/>
                        <a:gd name="T4" fmla="*/ 23 w 24"/>
                        <a:gd name="T5" fmla="*/ 7 h 16"/>
                        <a:gd name="T6" fmla="*/ 23 w 24"/>
                        <a:gd name="T7" fmla="*/ 15 h 16"/>
                        <a:gd name="T8" fmla="*/ 0 w 24"/>
                        <a:gd name="T9" fmla="*/ 15 h 1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24" h="16">
                          <a:moveTo>
                            <a:pt x="0" y="15"/>
                          </a:moveTo>
                          <a:lnTo>
                            <a:pt x="15" y="0"/>
                          </a:lnTo>
                          <a:lnTo>
                            <a:pt x="23" y="7"/>
                          </a:lnTo>
                          <a:lnTo>
                            <a:pt x="23" y="15"/>
                          </a:lnTo>
                          <a:lnTo>
                            <a:pt x="0" y="15"/>
                          </a:lnTo>
                        </a:path>
                      </a:pathLst>
                    </a:custGeom>
                    <a:solidFill>
                      <a:srgbClr val="D5DE94"/>
                    </a:solidFill>
                    <a:ln w="6350" cap="rnd" cmpd="sng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3" name="Freeform 70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3191" y="1354"/>
                      <a:ext cx="22" cy="18"/>
                    </a:xfrm>
                    <a:custGeom>
                      <a:avLst/>
                      <a:gdLst>
                        <a:gd name="T0" fmla="*/ 8 w 23"/>
                        <a:gd name="T1" fmla="*/ 16 h 17"/>
                        <a:gd name="T2" fmla="*/ 0 w 23"/>
                        <a:gd name="T3" fmla="*/ 8 h 17"/>
                        <a:gd name="T4" fmla="*/ 14 w 23"/>
                        <a:gd name="T5" fmla="*/ 0 h 17"/>
                        <a:gd name="T6" fmla="*/ 22 w 23"/>
                        <a:gd name="T7" fmla="*/ 0 h 17"/>
                        <a:gd name="T8" fmla="*/ 22 w 23"/>
                        <a:gd name="T9" fmla="*/ 8 h 17"/>
                        <a:gd name="T10" fmla="*/ 8 w 23"/>
                        <a:gd name="T11" fmla="*/ 16 h 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</a:cxnLst>
                      <a:rect l="0" t="0" r="r" b="b"/>
                      <a:pathLst>
                        <a:path w="23" h="17">
                          <a:moveTo>
                            <a:pt x="8" y="16"/>
                          </a:moveTo>
                          <a:lnTo>
                            <a:pt x="0" y="8"/>
                          </a:lnTo>
                          <a:lnTo>
                            <a:pt x="14" y="0"/>
                          </a:lnTo>
                          <a:lnTo>
                            <a:pt x="22" y="0"/>
                          </a:lnTo>
                          <a:lnTo>
                            <a:pt x="22" y="8"/>
                          </a:lnTo>
                          <a:lnTo>
                            <a:pt x="8" y="16"/>
                          </a:lnTo>
                        </a:path>
                      </a:pathLst>
                    </a:custGeom>
                    <a:solidFill>
                      <a:srgbClr val="D5DE94"/>
                    </a:solidFill>
                    <a:ln w="6350" cap="rnd" cmpd="sng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44" name="Freeform 71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3183" y="1394"/>
                      <a:ext cx="15" cy="18"/>
                    </a:xfrm>
                    <a:custGeom>
                      <a:avLst/>
                      <a:gdLst>
                        <a:gd name="T0" fmla="*/ 0 w 16"/>
                        <a:gd name="T1" fmla="*/ 16 h 17"/>
                        <a:gd name="T2" fmla="*/ 7 w 16"/>
                        <a:gd name="T3" fmla="*/ 0 h 17"/>
                        <a:gd name="T4" fmla="*/ 15 w 16"/>
                        <a:gd name="T5" fmla="*/ 8 h 17"/>
                        <a:gd name="T6" fmla="*/ 7 w 16"/>
                        <a:gd name="T7" fmla="*/ 16 h 17"/>
                        <a:gd name="T8" fmla="*/ 0 w 16"/>
                        <a:gd name="T9" fmla="*/ 16 h 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6" h="17">
                          <a:moveTo>
                            <a:pt x="0" y="16"/>
                          </a:moveTo>
                          <a:lnTo>
                            <a:pt x="7" y="0"/>
                          </a:lnTo>
                          <a:lnTo>
                            <a:pt x="15" y="8"/>
                          </a:lnTo>
                          <a:lnTo>
                            <a:pt x="7" y="16"/>
                          </a:lnTo>
                          <a:lnTo>
                            <a:pt x="0" y="16"/>
                          </a:lnTo>
                        </a:path>
                      </a:pathLst>
                    </a:custGeom>
                    <a:solidFill>
                      <a:srgbClr val="D5DE94"/>
                    </a:solidFill>
                    <a:ln w="6350" cap="rnd" cmpd="sng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38" name="Freeform 72"/>
                  <p:cNvSpPr>
                    <a:spLocks noChangeAspect="1"/>
                  </p:cNvSpPr>
                  <p:nvPr/>
                </p:nvSpPr>
                <p:spPr bwMode="auto">
                  <a:xfrm>
                    <a:off x="3114" y="1394"/>
                    <a:ext cx="53" cy="62"/>
                  </a:xfrm>
                  <a:custGeom>
                    <a:avLst/>
                    <a:gdLst>
                      <a:gd name="T0" fmla="*/ 23 w 54"/>
                      <a:gd name="T1" fmla="*/ 31 h 63"/>
                      <a:gd name="T2" fmla="*/ 30 w 54"/>
                      <a:gd name="T3" fmla="*/ 8 h 63"/>
                      <a:gd name="T4" fmla="*/ 53 w 54"/>
                      <a:gd name="T5" fmla="*/ 0 h 63"/>
                      <a:gd name="T6" fmla="*/ 53 w 54"/>
                      <a:gd name="T7" fmla="*/ 23 h 63"/>
                      <a:gd name="T8" fmla="*/ 38 w 54"/>
                      <a:gd name="T9" fmla="*/ 46 h 63"/>
                      <a:gd name="T10" fmla="*/ 8 w 54"/>
                      <a:gd name="T11" fmla="*/ 62 h 63"/>
                      <a:gd name="T12" fmla="*/ 0 w 54"/>
                      <a:gd name="T13" fmla="*/ 62 h 63"/>
                      <a:gd name="T14" fmla="*/ 8 w 54"/>
                      <a:gd name="T15" fmla="*/ 46 h 63"/>
                      <a:gd name="T16" fmla="*/ 23 w 54"/>
                      <a:gd name="T17" fmla="*/ 31 h 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4" h="63">
                        <a:moveTo>
                          <a:pt x="23" y="31"/>
                        </a:moveTo>
                        <a:lnTo>
                          <a:pt x="30" y="8"/>
                        </a:lnTo>
                        <a:lnTo>
                          <a:pt x="53" y="0"/>
                        </a:lnTo>
                        <a:lnTo>
                          <a:pt x="53" y="23"/>
                        </a:lnTo>
                        <a:lnTo>
                          <a:pt x="38" y="46"/>
                        </a:lnTo>
                        <a:lnTo>
                          <a:pt x="8" y="62"/>
                        </a:lnTo>
                        <a:lnTo>
                          <a:pt x="0" y="62"/>
                        </a:lnTo>
                        <a:lnTo>
                          <a:pt x="8" y="46"/>
                        </a:lnTo>
                        <a:lnTo>
                          <a:pt x="23" y="31"/>
                        </a:lnTo>
                      </a:path>
                    </a:pathLst>
                  </a:custGeom>
                  <a:solidFill>
                    <a:srgbClr val="D5DE94"/>
                  </a:solidFill>
                  <a:ln w="6350" cap="rnd" cmpd="sng">
                    <a:solidFill>
                      <a:schemeClr val="bg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8" name="Freeform 33"/>
            <p:cNvSpPr>
              <a:spLocks noChangeAspect="1"/>
            </p:cNvSpPr>
            <p:nvPr/>
          </p:nvSpPr>
          <p:spPr bwMode="auto">
            <a:xfrm>
              <a:off x="6073781" y="4371621"/>
              <a:ext cx="367206" cy="251444"/>
            </a:xfrm>
            <a:custGeom>
              <a:avLst/>
              <a:gdLst>
                <a:gd name="T0" fmla="*/ 15 w 290"/>
                <a:gd name="T1" fmla="*/ 139 h 202"/>
                <a:gd name="T2" fmla="*/ 46 w 290"/>
                <a:gd name="T3" fmla="*/ 139 h 202"/>
                <a:gd name="T4" fmla="*/ 31 w 290"/>
                <a:gd name="T5" fmla="*/ 154 h 202"/>
                <a:gd name="T6" fmla="*/ 0 w 290"/>
                <a:gd name="T7" fmla="*/ 170 h 202"/>
                <a:gd name="T8" fmla="*/ 0 w 290"/>
                <a:gd name="T9" fmla="*/ 185 h 202"/>
                <a:gd name="T10" fmla="*/ 0 w 290"/>
                <a:gd name="T11" fmla="*/ 201 h 202"/>
                <a:gd name="T12" fmla="*/ 8 w 290"/>
                <a:gd name="T13" fmla="*/ 201 h 202"/>
                <a:gd name="T14" fmla="*/ 15 w 290"/>
                <a:gd name="T15" fmla="*/ 193 h 202"/>
                <a:gd name="T16" fmla="*/ 0 w 290"/>
                <a:gd name="T17" fmla="*/ 185 h 202"/>
                <a:gd name="T18" fmla="*/ 8 w 290"/>
                <a:gd name="T19" fmla="*/ 178 h 202"/>
                <a:gd name="T20" fmla="*/ 23 w 290"/>
                <a:gd name="T21" fmla="*/ 170 h 202"/>
                <a:gd name="T22" fmla="*/ 38 w 290"/>
                <a:gd name="T23" fmla="*/ 178 h 202"/>
                <a:gd name="T24" fmla="*/ 61 w 290"/>
                <a:gd name="T25" fmla="*/ 170 h 202"/>
                <a:gd name="T26" fmla="*/ 84 w 290"/>
                <a:gd name="T27" fmla="*/ 178 h 202"/>
                <a:gd name="T28" fmla="*/ 99 w 290"/>
                <a:gd name="T29" fmla="*/ 170 h 202"/>
                <a:gd name="T30" fmla="*/ 99 w 290"/>
                <a:gd name="T31" fmla="*/ 162 h 202"/>
                <a:gd name="T32" fmla="*/ 114 w 290"/>
                <a:gd name="T33" fmla="*/ 154 h 202"/>
                <a:gd name="T34" fmla="*/ 122 w 290"/>
                <a:gd name="T35" fmla="*/ 178 h 202"/>
                <a:gd name="T36" fmla="*/ 137 w 290"/>
                <a:gd name="T37" fmla="*/ 178 h 202"/>
                <a:gd name="T38" fmla="*/ 198 w 290"/>
                <a:gd name="T39" fmla="*/ 170 h 202"/>
                <a:gd name="T40" fmla="*/ 206 w 290"/>
                <a:gd name="T41" fmla="*/ 139 h 202"/>
                <a:gd name="T42" fmla="*/ 274 w 290"/>
                <a:gd name="T43" fmla="*/ 108 h 202"/>
                <a:gd name="T44" fmla="*/ 274 w 290"/>
                <a:gd name="T45" fmla="*/ 77 h 202"/>
                <a:gd name="T46" fmla="*/ 289 w 290"/>
                <a:gd name="T47" fmla="*/ 47 h 202"/>
                <a:gd name="T48" fmla="*/ 236 w 290"/>
                <a:gd name="T49" fmla="*/ 31 h 202"/>
                <a:gd name="T50" fmla="*/ 229 w 290"/>
                <a:gd name="T51" fmla="*/ 8 h 202"/>
                <a:gd name="T52" fmla="*/ 221 w 290"/>
                <a:gd name="T53" fmla="*/ 0 h 202"/>
                <a:gd name="T54" fmla="*/ 206 w 290"/>
                <a:gd name="T55" fmla="*/ 16 h 202"/>
                <a:gd name="T56" fmla="*/ 182 w 290"/>
                <a:gd name="T57" fmla="*/ 77 h 202"/>
                <a:gd name="T58" fmla="*/ 114 w 290"/>
                <a:gd name="T59" fmla="*/ 100 h 202"/>
                <a:gd name="T60" fmla="*/ 68 w 290"/>
                <a:gd name="T61" fmla="*/ 92 h 202"/>
                <a:gd name="T62" fmla="*/ 8 w 290"/>
                <a:gd name="T63" fmla="*/ 123 h 202"/>
                <a:gd name="T64" fmla="*/ 15 w 290"/>
                <a:gd name="T65" fmla="*/ 139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90" h="202">
                  <a:moveTo>
                    <a:pt x="15" y="139"/>
                  </a:moveTo>
                  <a:lnTo>
                    <a:pt x="46" y="139"/>
                  </a:lnTo>
                  <a:lnTo>
                    <a:pt x="31" y="154"/>
                  </a:lnTo>
                  <a:lnTo>
                    <a:pt x="0" y="170"/>
                  </a:lnTo>
                  <a:lnTo>
                    <a:pt x="0" y="185"/>
                  </a:lnTo>
                  <a:lnTo>
                    <a:pt x="0" y="201"/>
                  </a:lnTo>
                  <a:lnTo>
                    <a:pt x="8" y="201"/>
                  </a:lnTo>
                  <a:lnTo>
                    <a:pt x="15" y="193"/>
                  </a:lnTo>
                  <a:lnTo>
                    <a:pt x="0" y="185"/>
                  </a:lnTo>
                  <a:lnTo>
                    <a:pt x="8" y="178"/>
                  </a:lnTo>
                  <a:lnTo>
                    <a:pt x="23" y="170"/>
                  </a:lnTo>
                  <a:lnTo>
                    <a:pt x="38" y="178"/>
                  </a:lnTo>
                  <a:lnTo>
                    <a:pt x="61" y="170"/>
                  </a:lnTo>
                  <a:lnTo>
                    <a:pt x="84" y="178"/>
                  </a:lnTo>
                  <a:lnTo>
                    <a:pt x="99" y="170"/>
                  </a:lnTo>
                  <a:lnTo>
                    <a:pt x="99" y="162"/>
                  </a:lnTo>
                  <a:lnTo>
                    <a:pt x="114" y="154"/>
                  </a:lnTo>
                  <a:lnTo>
                    <a:pt x="122" y="178"/>
                  </a:lnTo>
                  <a:lnTo>
                    <a:pt x="137" y="178"/>
                  </a:lnTo>
                  <a:lnTo>
                    <a:pt x="198" y="170"/>
                  </a:lnTo>
                  <a:lnTo>
                    <a:pt x="206" y="139"/>
                  </a:lnTo>
                  <a:lnTo>
                    <a:pt x="274" y="108"/>
                  </a:lnTo>
                  <a:lnTo>
                    <a:pt x="274" y="77"/>
                  </a:lnTo>
                  <a:lnTo>
                    <a:pt x="289" y="47"/>
                  </a:lnTo>
                  <a:lnTo>
                    <a:pt x="236" y="31"/>
                  </a:lnTo>
                  <a:lnTo>
                    <a:pt x="229" y="8"/>
                  </a:lnTo>
                  <a:lnTo>
                    <a:pt x="221" y="0"/>
                  </a:lnTo>
                  <a:lnTo>
                    <a:pt x="206" y="16"/>
                  </a:lnTo>
                  <a:lnTo>
                    <a:pt x="182" y="77"/>
                  </a:lnTo>
                  <a:lnTo>
                    <a:pt x="114" y="100"/>
                  </a:lnTo>
                  <a:lnTo>
                    <a:pt x="68" y="92"/>
                  </a:lnTo>
                  <a:lnTo>
                    <a:pt x="8" y="123"/>
                  </a:lnTo>
                  <a:lnTo>
                    <a:pt x="15" y="139"/>
                  </a:lnTo>
                </a:path>
              </a:pathLst>
            </a:custGeom>
            <a:solidFill>
              <a:srgbClr val="D5DE94"/>
            </a:solidFill>
            <a:ln w="6350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35"/>
            <p:cNvSpPr>
              <a:spLocks noChangeAspect="1"/>
            </p:cNvSpPr>
            <p:nvPr/>
          </p:nvSpPr>
          <p:spPr bwMode="auto">
            <a:xfrm>
              <a:off x="5292894" y="3475870"/>
              <a:ext cx="711893" cy="722901"/>
            </a:xfrm>
            <a:custGeom>
              <a:avLst/>
              <a:gdLst>
                <a:gd name="T0" fmla="*/ 546 w 562"/>
                <a:gd name="T1" fmla="*/ 71 h 579"/>
                <a:gd name="T2" fmla="*/ 554 w 562"/>
                <a:gd name="T3" fmla="*/ 94 h 579"/>
                <a:gd name="T4" fmla="*/ 538 w 562"/>
                <a:gd name="T5" fmla="*/ 109 h 579"/>
                <a:gd name="T6" fmla="*/ 530 w 562"/>
                <a:gd name="T7" fmla="*/ 133 h 579"/>
                <a:gd name="T8" fmla="*/ 554 w 562"/>
                <a:gd name="T9" fmla="*/ 172 h 579"/>
                <a:gd name="T10" fmla="*/ 561 w 562"/>
                <a:gd name="T11" fmla="*/ 203 h 579"/>
                <a:gd name="T12" fmla="*/ 554 w 562"/>
                <a:gd name="T13" fmla="*/ 227 h 579"/>
                <a:gd name="T14" fmla="*/ 530 w 562"/>
                <a:gd name="T15" fmla="*/ 227 h 579"/>
                <a:gd name="T16" fmla="*/ 523 w 562"/>
                <a:gd name="T17" fmla="*/ 211 h 579"/>
                <a:gd name="T18" fmla="*/ 507 w 562"/>
                <a:gd name="T19" fmla="*/ 211 h 579"/>
                <a:gd name="T20" fmla="*/ 507 w 562"/>
                <a:gd name="T21" fmla="*/ 234 h 579"/>
                <a:gd name="T22" fmla="*/ 484 w 562"/>
                <a:gd name="T23" fmla="*/ 234 h 579"/>
                <a:gd name="T24" fmla="*/ 477 w 562"/>
                <a:gd name="T25" fmla="*/ 266 h 579"/>
                <a:gd name="T26" fmla="*/ 484 w 562"/>
                <a:gd name="T27" fmla="*/ 289 h 579"/>
                <a:gd name="T28" fmla="*/ 469 w 562"/>
                <a:gd name="T29" fmla="*/ 305 h 579"/>
                <a:gd name="T30" fmla="*/ 446 w 562"/>
                <a:gd name="T31" fmla="*/ 328 h 579"/>
                <a:gd name="T32" fmla="*/ 446 w 562"/>
                <a:gd name="T33" fmla="*/ 360 h 579"/>
                <a:gd name="T34" fmla="*/ 461 w 562"/>
                <a:gd name="T35" fmla="*/ 382 h 579"/>
                <a:gd name="T36" fmla="*/ 431 w 562"/>
                <a:gd name="T37" fmla="*/ 421 h 579"/>
                <a:gd name="T38" fmla="*/ 438 w 562"/>
                <a:gd name="T39" fmla="*/ 438 h 579"/>
                <a:gd name="T40" fmla="*/ 446 w 562"/>
                <a:gd name="T41" fmla="*/ 461 h 579"/>
                <a:gd name="T42" fmla="*/ 423 w 562"/>
                <a:gd name="T43" fmla="*/ 492 h 579"/>
                <a:gd name="T44" fmla="*/ 392 w 562"/>
                <a:gd name="T45" fmla="*/ 507 h 579"/>
                <a:gd name="T46" fmla="*/ 308 w 562"/>
                <a:gd name="T47" fmla="*/ 500 h 579"/>
                <a:gd name="T48" fmla="*/ 292 w 562"/>
                <a:gd name="T49" fmla="*/ 515 h 579"/>
                <a:gd name="T50" fmla="*/ 277 w 562"/>
                <a:gd name="T51" fmla="*/ 515 h 579"/>
                <a:gd name="T52" fmla="*/ 215 w 562"/>
                <a:gd name="T53" fmla="*/ 523 h 579"/>
                <a:gd name="T54" fmla="*/ 192 w 562"/>
                <a:gd name="T55" fmla="*/ 563 h 579"/>
                <a:gd name="T56" fmla="*/ 169 w 562"/>
                <a:gd name="T57" fmla="*/ 578 h 579"/>
                <a:gd name="T58" fmla="*/ 146 w 562"/>
                <a:gd name="T59" fmla="*/ 570 h 579"/>
                <a:gd name="T60" fmla="*/ 69 w 562"/>
                <a:gd name="T61" fmla="*/ 539 h 579"/>
                <a:gd name="T62" fmla="*/ 31 w 562"/>
                <a:gd name="T63" fmla="*/ 523 h 579"/>
                <a:gd name="T64" fmla="*/ 16 w 562"/>
                <a:gd name="T65" fmla="*/ 515 h 579"/>
                <a:gd name="T66" fmla="*/ 31 w 562"/>
                <a:gd name="T67" fmla="*/ 500 h 579"/>
                <a:gd name="T68" fmla="*/ 16 w 562"/>
                <a:gd name="T69" fmla="*/ 492 h 579"/>
                <a:gd name="T70" fmla="*/ 8 w 562"/>
                <a:gd name="T71" fmla="*/ 476 h 579"/>
                <a:gd name="T72" fmla="*/ 0 w 562"/>
                <a:gd name="T73" fmla="*/ 421 h 579"/>
                <a:gd name="T74" fmla="*/ 16 w 562"/>
                <a:gd name="T75" fmla="*/ 375 h 579"/>
                <a:gd name="T76" fmla="*/ 46 w 562"/>
                <a:gd name="T77" fmla="*/ 345 h 579"/>
                <a:gd name="T78" fmla="*/ 77 w 562"/>
                <a:gd name="T79" fmla="*/ 297 h 579"/>
                <a:gd name="T80" fmla="*/ 92 w 562"/>
                <a:gd name="T81" fmla="*/ 289 h 579"/>
                <a:gd name="T82" fmla="*/ 123 w 562"/>
                <a:gd name="T83" fmla="*/ 234 h 579"/>
                <a:gd name="T84" fmla="*/ 139 w 562"/>
                <a:gd name="T85" fmla="*/ 219 h 579"/>
                <a:gd name="T86" fmla="*/ 162 w 562"/>
                <a:gd name="T87" fmla="*/ 203 h 579"/>
                <a:gd name="T88" fmla="*/ 177 w 562"/>
                <a:gd name="T89" fmla="*/ 140 h 579"/>
                <a:gd name="T90" fmla="*/ 200 w 562"/>
                <a:gd name="T91" fmla="*/ 86 h 579"/>
                <a:gd name="T92" fmla="*/ 223 w 562"/>
                <a:gd name="T93" fmla="*/ 31 h 579"/>
                <a:gd name="T94" fmla="*/ 262 w 562"/>
                <a:gd name="T95" fmla="*/ 8 h 579"/>
                <a:gd name="T96" fmla="*/ 285 w 562"/>
                <a:gd name="T97" fmla="*/ 31 h 579"/>
                <a:gd name="T98" fmla="*/ 308 w 562"/>
                <a:gd name="T99" fmla="*/ 46 h 579"/>
                <a:gd name="T100" fmla="*/ 331 w 562"/>
                <a:gd name="T101" fmla="*/ 39 h 579"/>
                <a:gd name="T102" fmla="*/ 354 w 562"/>
                <a:gd name="T103" fmla="*/ 55 h 579"/>
                <a:gd name="T104" fmla="*/ 369 w 562"/>
                <a:gd name="T105" fmla="*/ 55 h 579"/>
                <a:gd name="T106" fmla="*/ 400 w 562"/>
                <a:gd name="T107" fmla="*/ 55 h 579"/>
                <a:gd name="T108" fmla="*/ 415 w 562"/>
                <a:gd name="T109" fmla="*/ 55 h 579"/>
                <a:gd name="T110" fmla="*/ 423 w 562"/>
                <a:gd name="T111" fmla="*/ 46 h 579"/>
                <a:gd name="T112" fmla="*/ 438 w 562"/>
                <a:gd name="T113" fmla="*/ 55 h 579"/>
                <a:gd name="T114" fmla="*/ 477 w 562"/>
                <a:gd name="T115" fmla="*/ 71 h 579"/>
                <a:gd name="T116" fmla="*/ 515 w 562"/>
                <a:gd name="T117" fmla="*/ 63 h 579"/>
                <a:gd name="T118" fmla="*/ 530 w 562"/>
                <a:gd name="T119" fmla="*/ 55 h 579"/>
                <a:gd name="T120" fmla="*/ 546 w 562"/>
                <a:gd name="T121" fmla="*/ 63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62" h="579">
                  <a:moveTo>
                    <a:pt x="554" y="63"/>
                  </a:moveTo>
                  <a:lnTo>
                    <a:pt x="546" y="71"/>
                  </a:lnTo>
                  <a:lnTo>
                    <a:pt x="546" y="86"/>
                  </a:lnTo>
                  <a:lnTo>
                    <a:pt x="554" y="94"/>
                  </a:lnTo>
                  <a:lnTo>
                    <a:pt x="546" y="102"/>
                  </a:lnTo>
                  <a:lnTo>
                    <a:pt x="538" y="109"/>
                  </a:lnTo>
                  <a:lnTo>
                    <a:pt x="530" y="125"/>
                  </a:lnTo>
                  <a:lnTo>
                    <a:pt x="530" y="133"/>
                  </a:lnTo>
                  <a:lnTo>
                    <a:pt x="538" y="157"/>
                  </a:lnTo>
                  <a:lnTo>
                    <a:pt x="554" y="172"/>
                  </a:lnTo>
                  <a:lnTo>
                    <a:pt x="554" y="188"/>
                  </a:lnTo>
                  <a:lnTo>
                    <a:pt x="561" y="203"/>
                  </a:lnTo>
                  <a:lnTo>
                    <a:pt x="554" y="219"/>
                  </a:lnTo>
                  <a:lnTo>
                    <a:pt x="554" y="227"/>
                  </a:lnTo>
                  <a:lnTo>
                    <a:pt x="538" y="227"/>
                  </a:lnTo>
                  <a:lnTo>
                    <a:pt x="530" y="227"/>
                  </a:lnTo>
                  <a:lnTo>
                    <a:pt x="523" y="219"/>
                  </a:lnTo>
                  <a:lnTo>
                    <a:pt x="523" y="211"/>
                  </a:lnTo>
                  <a:lnTo>
                    <a:pt x="515" y="211"/>
                  </a:lnTo>
                  <a:lnTo>
                    <a:pt x="507" y="211"/>
                  </a:lnTo>
                  <a:lnTo>
                    <a:pt x="507" y="219"/>
                  </a:lnTo>
                  <a:lnTo>
                    <a:pt x="507" y="234"/>
                  </a:lnTo>
                  <a:lnTo>
                    <a:pt x="492" y="234"/>
                  </a:lnTo>
                  <a:lnTo>
                    <a:pt x="484" y="234"/>
                  </a:lnTo>
                  <a:lnTo>
                    <a:pt x="484" y="251"/>
                  </a:lnTo>
                  <a:lnTo>
                    <a:pt x="477" y="266"/>
                  </a:lnTo>
                  <a:lnTo>
                    <a:pt x="484" y="274"/>
                  </a:lnTo>
                  <a:lnTo>
                    <a:pt x="484" y="289"/>
                  </a:lnTo>
                  <a:lnTo>
                    <a:pt x="484" y="297"/>
                  </a:lnTo>
                  <a:lnTo>
                    <a:pt x="469" y="305"/>
                  </a:lnTo>
                  <a:lnTo>
                    <a:pt x="446" y="313"/>
                  </a:lnTo>
                  <a:lnTo>
                    <a:pt x="446" y="328"/>
                  </a:lnTo>
                  <a:lnTo>
                    <a:pt x="438" y="352"/>
                  </a:lnTo>
                  <a:lnTo>
                    <a:pt x="446" y="360"/>
                  </a:lnTo>
                  <a:lnTo>
                    <a:pt x="454" y="375"/>
                  </a:lnTo>
                  <a:lnTo>
                    <a:pt x="461" y="382"/>
                  </a:lnTo>
                  <a:lnTo>
                    <a:pt x="446" y="406"/>
                  </a:lnTo>
                  <a:lnTo>
                    <a:pt x="431" y="421"/>
                  </a:lnTo>
                  <a:lnTo>
                    <a:pt x="431" y="429"/>
                  </a:lnTo>
                  <a:lnTo>
                    <a:pt x="438" y="438"/>
                  </a:lnTo>
                  <a:lnTo>
                    <a:pt x="446" y="438"/>
                  </a:lnTo>
                  <a:lnTo>
                    <a:pt x="446" y="461"/>
                  </a:lnTo>
                  <a:lnTo>
                    <a:pt x="446" y="476"/>
                  </a:lnTo>
                  <a:lnTo>
                    <a:pt x="423" y="492"/>
                  </a:lnTo>
                  <a:lnTo>
                    <a:pt x="408" y="507"/>
                  </a:lnTo>
                  <a:lnTo>
                    <a:pt x="392" y="507"/>
                  </a:lnTo>
                  <a:lnTo>
                    <a:pt x="338" y="500"/>
                  </a:lnTo>
                  <a:lnTo>
                    <a:pt x="308" y="500"/>
                  </a:lnTo>
                  <a:lnTo>
                    <a:pt x="300" y="507"/>
                  </a:lnTo>
                  <a:lnTo>
                    <a:pt x="292" y="515"/>
                  </a:lnTo>
                  <a:lnTo>
                    <a:pt x="285" y="515"/>
                  </a:lnTo>
                  <a:lnTo>
                    <a:pt x="277" y="515"/>
                  </a:lnTo>
                  <a:lnTo>
                    <a:pt x="246" y="515"/>
                  </a:lnTo>
                  <a:lnTo>
                    <a:pt x="215" y="523"/>
                  </a:lnTo>
                  <a:lnTo>
                    <a:pt x="208" y="539"/>
                  </a:lnTo>
                  <a:lnTo>
                    <a:pt x="192" y="563"/>
                  </a:lnTo>
                  <a:lnTo>
                    <a:pt x="177" y="570"/>
                  </a:lnTo>
                  <a:lnTo>
                    <a:pt x="169" y="578"/>
                  </a:lnTo>
                  <a:lnTo>
                    <a:pt x="154" y="578"/>
                  </a:lnTo>
                  <a:lnTo>
                    <a:pt x="146" y="570"/>
                  </a:lnTo>
                  <a:lnTo>
                    <a:pt x="123" y="563"/>
                  </a:lnTo>
                  <a:lnTo>
                    <a:pt x="69" y="539"/>
                  </a:lnTo>
                  <a:lnTo>
                    <a:pt x="39" y="523"/>
                  </a:lnTo>
                  <a:lnTo>
                    <a:pt x="31" y="523"/>
                  </a:lnTo>
                  <a:lnTo>
                    <a:pt x="23" y="523"/>
                  </a:lnTo>
                  <a:lnTo>
                    <a:pt x="16" y="515"/>
                  </a:lnTo>
                  <a:lnTo>
                    <a:pt x="23" y="507"/>
                  </a:lnTo>
                  <a:lnTo>
                    <a:pt x="31" y="500"/>
                  </a:lnTo>
                  <a:lnTo>
                    <a:pt x="23" y="500"/>
                  </a:lnTo>
                  <a:lnTo>
                    <a:pt x="16" y="492"/>
                  </a:lnTo>
                  <a:lnTo>
                    <a:pt x="8" y="492"/>
                  </a:lnTo>
                  <a:lnTo>
                    <a:pt x="8" y="476"/>
                  </a:lnTo>
                  <a:lnTo>
                    <a:pt x="0" y="445"/>
                  </a:lnTo>
                  <a:lnTo>
                    <a:pt x="0" y="421"/>
                  </a:lnTo>
                  <a:lnTo>
                    <a:pt x="8" y="398"/>
                  </a:lnTo>
                  <a:lnTo>
                    <a:pt x="16" y="375"/>
                  </a:lnTo>
                  <a:lnTo>
                    <a:pt x="31" y="360"/>
                  </a:lnTo>
                  <a:lnTo>
                    <a:pt x="46" y="345"/>
                  </a:lnTo>
                  <a:lnTo>
                    <a:pt x="62" y="320"/>
                  </a:lnTo>
                  <a:lnTo>
                    <a:pt x="77" y="297"/>
                  </a:lnTo>
                  <a:lnTo>
                    <a:pt x="85" y="289"/>
                  </a:lnTo>
                  <a:lnTo>
                    <a:pt x="92" y="289"/>
                  </a:lnTo>
                  <a:lnTo>
                    <a:pt x="108" y="259"/>
                  </a:lnTo>
                  <a:lnTo>
                    <a:pt x="123" y="234"/>
                  </a:lnTo>
                  <a:lnTo>
                    <a:pt x="131" y="227"/>
                  </a:lnTo>
                  <a:lnTo>
                    <a:pt x="139" y="219"/>
                  </a:lnTo>
                  <a:lnTo>
                    <a:pt x="146" y="227"/>
                  </a:lnTo>
                  <a:lnTo>
                    <a:pt x="162" y="203"/>
                  </a:lnTo>
                  <a:lnTo>
                    <a:pt x="169" y="188"/>
                  </a:lnTo>
                  <a:lnTo>
                    <a:pt x="177" y="140"/>
                  </a:lnTo>
                  <a:lnTo>
                    <a:pt x="185" y="102"/>
                  </a:lnTo>
                  <a:lnTo>
                    <a:pt x="200" y="86"/>
                  </a:lnTo>
                  <a:lnTo>
                    <a:pt x="208" y="63"/>
                  </a:lnTo>
                  <a:lnTo>
                    <a:pt x="223" y="31"/>
                  </a:lnTo>
                  <a:lnTo>
                    <a:pt x="246" y="0"/>
                  </a:lnTo>
                  <a:lnTo>
                    <a:pt x="262" y="8"/>
                  </a:lnTo>
                  <a:lnTo>
                    <a:pt x="277" y="8"/>
                  </a:lnTo>
                  <a:lnTo>
                    <a:pt x="285" y="31"/>
                  </a:lnTo>
                  <a:lnTo>
                    <a:pt x="300" y="63"/>
                  </a:lnTo>
                  <a:lnTo>
                    <a:pt x="308" y="46"/>
                  </a:lnTo>
                  <a:lnTo>
                    <a:pt x="315" y="31"/>
                  </a:lnTo>
                  <a:lnTo>
                    <a:pt x="331" y="39"/>
                  </a:lnTo>
                  <a:lnTo>
                    <a:pt x="346" y="46"/>
                  </a:lnTo>
                  <a:lnTo>
                    <a:pt x="354" y="55"/>
                  </a:lnTo>
                  <a:lnTo>
                    <a:pt x="354" y="63"/>
                  </a:lnTo>
                  <a:lnTo>
                    <a:pt x="369" y="55"/>
                  </a:lnTo>
                  <a:lnTo>
                    <a:pt x="384" y="46"/>
                  </a:lnTo>
                  <a:lnTo>
                    <a:pt x="400" y="55"/>
                  </a:lnTo>
                  <a:lnTo>
                    <a:pt x="415" y="63"/>
                  </a:lnTo>
                  <a:lnTo>
                    <a:pt x="415" y="55"/>
                  </a:lnTo>
                  <a:lnTo>
                    <a:pt x="415" y="46"/>
                  </a:lnTo>
                  <a:lnTo>
                    <a:pt x="423" y="46"/>
                  </a:lnTo>
                  <a:lnTo>
                    <a:pt x="431" y="46"/>
                  </a:lnTo>
                  <a:lnTo>
                    <a:pt x="438" y="55"/>
                  </a:lnTo>
                  <a:lnTo>
                    <a:pt x="446" y="63"/>
                  </a:lnTo>
                  <a:lnTo>
                    <a:pt x="477" y="71"/>
                  </a:lnTo>
                  <a:lnTo>
                    <a:pt x="507" y="71"/>
                  </a:lnTo>
                  <a:lnTo>
                    <a:pt x="515" y="63"/>
                  </a:lnTo>
                  <a:lnTo>
                    <a:pt x="523" y="46"/>
                  </a:lnTo>
                  <a:lnTo>
                    <a:pt x="530" y="55"/>
                  </a:lnTo>
                  <a:lnTo>
                    <a:pt x="538" y="55"/>
                  </a:lnTo>
                  <a:lnTo>
                    <a:pt x="546" y="63"/>
                  </a:lnTo>
                  <a:lnTo>
                    <a:pt x="554" y="63"/>
                  </a:lnTo>
                </a:path>
              </a:pathLst>
            </a:custGeom>
            <a:solidFill>
              <a:srgbClr val="D5DE94"/>
            </a:solidFill>
            <a:ln w="6350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36"/>
            <p:cNvSpPr>
              <a:spLocks noChangeAspect="1"/>
            </p:cNvSpPr>
            <p:nvPr/>
          </p:nvSpPr>
          <p:spPr bwMode="auto">
            <a:xfrm>
              <a:off x="4830509" y="3984067"/>
              <a:ext cx="682274" cy="691331"/>
            </a:xfrm>
            <a:custGeom>
              <a:avLst/>
              <a:gdLst>
                <a:gd name="T0" fmla="*/ 426 w 533"/>
                <a:gd name="T1" fmla="*/ 371 h 550"/>
                <a:gd name="T2" fmla="*/ 441 w 533"/>
                <a:gd name="T3" fmla="*/ 341 h 550"/>
                <a:gd name="T4" fmla="*/ 464 w 533"/>
                <a:gd name="T5" fmla="*/ 325 h 550"/>
                <a:gd name="T6" fmla="*/ 472 w 533"/>
                <a:gd name="T7" fmla="*/ 294 h 550"/>
                <a:gd name="T8" fmla="*/ 502 w 533"/>
                <a:gd name="T9" fmla="*/ 256 h 550"/>
                <a:gd name="T10" fmla="*/ 532 w 533"/>
                <a:gd name="T11" fmla="*/ 232 h 550"/>
                <a:gd name="T12" fmla="*/ 532 w 533"/>
                <a:gd name="T13" fmla="*/ 194 h 550"/>
                <a:gd name="T14" fmla="*/ 517 w 533"/>
                <a:gd name="T15" fmla="*/ 170 h 550"/>
                <a:gd name="T16" fmla="*/ 487 w 533"/>
                <a:gd name="T17" fmla="*/ 155 h 550"/>
                <a:gd name="T18" fmla="*/ 403 w 533"/>
                <a:gd name="T19" fmla="*/ 116 h 550"/>
                <a:gd name="T20" fmla="*/ 388 w 533"/>
                <a:gd name="T21" fmla="*/ 116 h 550"/>
                <a:gd name="T22" fmla="*/ 388 w 533"/>
                <a:gd name="T23" fmla="*/ 101 h 550"/>
                <a:gd name="T24" fmla="*/ 388 w 533"/>
                <a:gd name="T25" fmla="*/ 93 h 550"/>
                <a:gd name="T26" fmla="*/ 373 w 533"/>
                <a:gd name="T27" fmla="*/ 85 h 550"/>
                <a:gd name="T28" fmla="*/ 365 w 533"/>
                <a:gd name="T29" fmla="*/ 62 h 550"/>
                <a:gd name="T30" fmla="*/ 342 w 533"/>
                <a:gd name="T31" fmla="*/ 46 h 550"/>
                <a:gd name="T32" fmla="*/ 319 w 533"/>
                <a:gd name="T33" fmla="*/ 8 h 550"/>
                <a:gd name="T34" fmla="*/ 305 w 533"/>
                <a:gd name="T35" fmla="*/ 0 h 550"/>
                <a:gd name="T36" fmla="*/ 305 w 533"/>
                <a:gd name="T37" fmla="*/ 15 h 550"/>
                <a:gd name="T38" fmla="*/ 274 w 533"/>
                <a:gd name="T39" fmla="*/ 15 h 550"/>
                <a:gd name="T40" fmla="*/ 243 w 533"/>
                <a:gd name="T41" fmla="*/ 23 h 550"/>
                <a:gd name="T42" fmla="*/ 190 w 533"/>
                <a:gd name="T43" fmla="*/ 15 h 550"/>
                <a:gd name="T44" fmla="*/ 137 w 533"/>
                <a:gd name="T45" fmla="*/ 0 h 550"/>
                <a:gd name="T46" fmla="*/ 107 w 533"/>
                <a:gd name="T47" fmla="*/ 8 h 550"/>
                <a:gd name="T48" fmla="*/ 84 w 533"/>
                <a:gd name="T49" fmla="*/ 31 h 550"/>
                <a:gd name="T50" fmla="*/ 53 w 533"/>
                <a:gd name="T51" fmla="*/ 54 h 550"/>
                <a:gd name="T52" fmla="*/ 39 w 533"/>
                <a:gd name="T53" fmla="*/ 77 h 550"/>
                <a:gd name="T54" fmla="*/ 8 w 533"/>
                <a:gd name="T55" fmla="*/ 201 h 550"/>
                <a:gd name="T56" fmla="*/ 0 w 533"/>
                <a:gd name="T57" fmla="*/ 232 h 550"/>
                <a:gd name="T58" fmla="*/ 8 w 533"/>
                <a:gd name="T59" fmla="*/ 271 h 550"/>
                <a:gd name="T60" fmla="*/ 23 w 533"/>
                <a:gd name="T61" fmla="*/ 294 h 550"/>
                <a:gd name="T62" fmla="*/ 23 w 533"/>
                <a:gd name="T63" fmla="*/ 394 h 550"/>
                <a:gd name="T64" fmla="*/ 31 w 533"/>
                <a:gd name="T65" fmla="*/ 402 h 550"/>
                <a:gd name="T66" fmla="*/ 53 w 533"/>
                <a:gd name="T67" fmla="*/ 402 h 550"/>
                <a:gd name="T68" fmla="*/ 92 w 533"/>
                <a:gd name="T69" fmla="*/ 410 h 550"/>
                <a:gd name="T70" fmla="*/ 122 w 533"/>
                <a:gd name="T71" fmla="*/ 402 h 550"/>
                <a:gd name="T72" fmla="*/ 137 w 533"/>
                <a:gd name="T73" fmla="*/ 402 h 550"/>
                <a:gd name="T74" fmla="*/ 160 w 533"/>
                <a:gd name="T75" fmla="*/ 410 h 550"/>
                <a:gd name="T76" fmla="*/ 183 w 533"/>
                <a:gd name="T77" fmla="*/ 433 h 550"/>
                <a:gd name="T78" fmla="*/ 190 w 533"/>
                <a:gd name="T79" fmla="*/ 479 h 550"/>
                <a:gd name="T80" fmla="*/ 198 w 533"/>
                <a:gd name="T81" fmla="*/ 518 h 550"/>
                <a:gd name="T82" fmla="*/ 206 w 533"/>
                <a:gd name="T83" fmla="*/ 534 h 550"/>
                <a:gd name="T84" fmla="*/ 214 w 533"/>
                <a:gd name="T85" fmla="*/ 541 h 550"/>
                <a:gd name="T86" fmla="*/ 243 w 533"/>
                <a:gd name="T87" fmla="*/ 541 h 550"/>
                <a:gd name="T88" fmla="*/ 274 w 533"/>
                <a:gd name="T89" fmla="*/ 541 h 550"/>
                <a:gd name="T90" fmla="*/ 297 w 533"/>
                <a:gd name="T91" fmla="*/ 541 h 550"/>
                <a:gd name="T92" fmla="*/ 305 w 533"/>
                <a:gd name="T93" fmla="*/ 518 h 550"/>
                <a:gd name="T94" fmla="*/ 319 w 533"/>
                <a:gd name="T95" fmla="*/ 487 h 550"/>
                <a:gd name="T96" fmla="*/ 327 w 533"/>
                <a:gd name="T97" fmla="*/ 464 h 550"/>
                <a:gd name="T98" fmla="*/ 358 w 533"/>
                <a:gd name="T99" fmla="*/ 433 h 550"/>
                <a:gd name="T100" fmla="*/ 410 w 533"/>
                <a:gd name="T101" fmla="*/ 394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533" h="550">
                  <a:moveTo>
                    <a:pt x="410" y="394"/>
                  </a:moveTo>
                  <a:lnTo>
                    <a:pt x="426" y="371"/>
                  </a:lnTo>
                  <a:lnTo>
                    <a:pt x="441" y="349"/>
                  </a:lnTo>
                  <a:lnTo>
                    <a:pt x="441" y="341"/>
                  </a:lnTo>
                  <a:lnTo>
                    <a:pt x="456" y="333"/>
                  </a:lnTo>
                  <a:lnTo>
                    <a:pt x="464" y="325"/>
                  </a:lnTo>
                  <a:lnTo>
                    <a:pt x="472" y="310"/>
                  </a:lnTo>
                  <a:lnTo>
                    <a:pt x="472" y="294"/>
                  </a:lnTo>
                  <a:lnTo>
                    <a:pt x="487" y="271"/>
                  </a:lnTo>
                  <a:lnTo>
                    <a:pt x="502" y="256"/>
                  </a:lnTo>
                  <a:lnTo>
                    <a:pt x="517" y="240"/>
                  </a:lnTo>
                  <a:lnTo>
                    <a:pt x="532" y="232"/>
                  </a:lnTo>
                  <a:lnTo>
                    <a:pt x="532" y="225"/>
                  </a:lnTo>
                  <a:lnTo>
                    <a:pt x="532" y="194"/>
                  </a:lnTo>
                  <a:lnTo>
                    <a:pt x="532" y="170"/>
                  </a:lnTo>
                  <a:lnTo>
                    <a:pt x="517" y="170"/>
                  </a:lnTo>
                  <a:lnTo>
                    <a:pt x="509" y="163"/>
                  </a:lnTo>
                  <a:lnTo>
                    <a:pt x="487" y="155"/>
                  </a:lnTo>
                  <a:lnTo>
                    <a:pt x="433" y="132"/>
                  </a:lnTo>
                  <a:lnTo>
                    <a:pt x="403" y="116"/>
                  </a:lnTo>
                  <a:lnTo>
                    <a:pt x="396" y="116"/>
                  </a:lnTo>
                  <a:lnTo>
                    <a:pt x="388" y="116"/>
                  </a:lnTo>
                  <a:lnTo>
                    <a:pt x="381" y="108"/>
                  </a:lnTo>
                  <a:lnTo>
                    <a:pt x="388" y="101"/>
                  </a:lnTo>
                  <a:lnTo>
                    <a:pt x="396" y="93"/>
                  </a:lnTo>
                  <a:lnTo>
                    <a:pt x="388" y="93"/>
                  </a:lnTo>
                  <a:lnTo>
                    <a:pt x="381" y="85"/>
                  </a:lnTo>
                  <a:lnTo>
                    <a:pt x="373" y="85"/>
                  </a:lnTo>
                  <a:lnTo>
                    <a:pt x="373" y="70"/>
                  </a:lnTo>
                  <a:lnTo>
                    <a:pt x="365" y="62"/>
                  </a:lnTo>
                  <a:lnTo>
                    <a:pt x="358" y="54"/>
                  </a:lnTo>
                  <a:lnTo>
                    <a:pt x="342" y="46"/>
                  </a:lnTo>
                  <a:lnTo>
                    <a:pt x="334" y="23"/>
                  </a:lnTo>
                  <a:lnTo>
                    <a:pt x="319" y="8"/>
                  </a:lnTo>
                  <a:lnTo>
                    <a:pt x="311" y="8"/>
                  </a:lnTo>
                  <a:lnTo>
                    <a:pt x="305" y="0"/>
                  </a:lnTo>
                  <a:lnTo>
                    <a:pt x="305" y="8"/>
                  </a:lnTo>
                  <a:lnTo>
                    <a:pt x="305" y="15"/>
                  </a:lnTo>
                  <a:lnTo>
                    <a:pt x="297" y="15"/>
                  </a:lnTo>
                  <a:lnTo>
                    <a:pt x="274" y="15"/>
                  </a:lnTo>
                  <a:lnTo>
                    <a:pt x="259" y="15"/>
                  </a:lnTo>
                  <a:lnTo>
                    <a:pt x="243" y="23"/>
                  </a:lnTo>
                  <a:lnTo>
                    <a:pt x="236" y="31"/>
                  </a:lnTo>
                  <a:lnTo>
                    <a:pt x="190" y="15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22" y="8"/>
                  </a:lnTo>
                  <a:lnTo>
                    <a:pt x="107" y="8"/>
                  </a:lnTo>
                  <a:lnTo>
                    <a:pt x="92" y="23"/>
                  </a:lnTo>
                  <a:lnTo>
                    <a:pt x="84" y="31"/>
                  </a:lnTo>
                  <a:lnTo>
                    <a:pt x="69" y="46"/>
                  </a:lnTo>
                  <a:lnTo>
                    <a:pt x="53" y="54"/>
                  </a:lnTo>
                  <a:lnTo>
                    <a:pt x="45" y="70"/>
                  </a:lnTo>
                  <a:lnTo>
                    <a:pt x="39" y="77"/>
                  </a:lnTo>
                  <a:lnTo>
                    <a:pt x="23" y="132"/>
                  </a:lnTo>
                  <a:lnTo>
                    <a:pt x="8" y="201"/>
                  </a:lnTo>
                  <a:lnTo>
                    <a:pt x="0" y="225"/>
                  </a:lnTo>
                  <a:lnTo>
                    <a:pt x="0" y="232"/>
                  </a:lnTo>
                  <a:lnTo>
                    <a:pt x="0" y="248"/>
                  </a:lnTo>
                  <a:lnTo>
                    <a:pt x="8" y="271"/>
                  </a:lnTo>
                  <a:lnTo>
                    <a:pt x="16" y="279"/>
                  </a:lnTo>
                  <a:lnTo>
                    <a:pt x="23" y="294"/>
                  </a:lnTo>
                  <a:lnTo>
                    <a:pt x="23" y="349"/>
                  </a:lnTo>
                  <a:lnTo>
                    <a:pt x="23" y="394"/>
                  </a:lnTo>
                  <a:lnTo>
                    <a:pt x="23" y="402"/>
                  </a:lnTo>
                  <a:lnTo>
                    <a:pt x="31" y="402"/>
                  </a:lnTo>
                  <a:lnTo>
                    <a:pt x="39" y="394"/>
                  </a:lnTo>
                  <a:lnTo>
                    <a:pt x="53" y="402"/>
                  </a:lnTo>
                  <a:lnTo>
                    <a:pt x="76" y="410"/>
                  </a:lnTo>
                  <a:lnTo>
                    <a:pt x="92" y="410"/>
                  </a:lnTo>
                  <a:lnTo>
                    <a:pt x="107" y="410"/>
                  </a:lnTo>
                  <a:lnTo>
                    <a:pt x="122" y="402"/>
                  </a:lnTo>
                  <a:lnTo>
                    <a:pt x="130" y="394"/>
                  </a:lnTo>
                  <a:lnTo>
                    <a:pt x="137" y="402"/>
                  </a:lnTo>
                  <a:lnTo>
                    <a:pt x="152" y="410"/>
                  </a:lnTo>
                  <a:lnTo>
                    <a:pt x="160" y="410"/>
                  </a:lnTo>
                  <a:lnTo>
                    <a:pt x="167" y="410"/>
                  </a:lnTo>
                  <a:lnTo>
                    <a:pt x="183" y="433"/>
                  </a:lnTo>
                  <a:lnTo>
                    <a:pt x="190" y="456"/>
                  </a:lnTo>
                  <a:lnTo>
                    <a:pt x="190" y="479"/>
                  </a:lnTo>
                  <a:lnTo>
                    <a:pt x="198" y="503"/>
                  </a:lnTo>
                  <a:lnTo>
                    <a:pt x="198" y="518"/>
                  </a:lnTo>
                  <a:lnTo>
                    <a:pt x="198" y="534"/>
                  </a:lnTo>
                  <a:lnTo>
                    <a:pt x="206" y="534"/>
                  </a:lnTo>
                  <a:lnTo>
                    <a:pt x="206" y="541"/>
                  </a:lnTo>
                  <a:lnTo>
                    <a:pt x="214" y="541"/>
                  </a:lnTo>
                  <a:lnTo>
                    <a:pt x="228" y="549"/>
                  </a:lnTo>
                  <a:lnTo>
                    <a:pt x="243" y="541"/>
                  </a:lnTo>
                  <a:lnTo>
                    <a:pt x="259" y="534"/>
                  </a:lnTo>
                  <a:lnTo>
                    <a:pt x="274" y="541"/>
                  </a:lnTo>
                  <a:lnTo>
                    <a:pt x="289" y="549"/>
                  </a:lnTo>
                  <a:lnTo>
                    <a:pt x="297" y="541"/>
                  </a:lnTo>
                  <a:lnTo>
                    <a:pt x="305" y="534"/>
                  </a:lnTo>
                  <a:lnTo>
                    <a:pt x="305" y="518"/>
                  </a:lnTo>
                  <a:lnTo>
                    <a:pt x="305" y="495"/>
                  </a:lnTo>
                  <a:lnTo>
                    <a:pt x="319" y="487"/>
                  </a:lnTo>
                  <a:lnTo>
                    <a:pt x="327" y="472"/>
                  </a:lnTo>
                  <a:lnTo>
                    <a:pt x="327" y="464"/>
                  </a:lnTo>
                  <a:lnTo>
                    <a:pt x="334" y="456"/>
                  </a:lnTo>
                  <a:lnTo>
                    <a:pt x="358" y="433"/>
                  </a:lnTo>
                  <a:lnTo>
                    <a:pt x="396" y="410"/>
                  </a:lnTo>
                  <a:lnTo>
                    <a:pt x="410" y="394"/>
                  </a:lnTo>
                </a:path>
              </a:pathLst>
            </a:custGeom>
            <a:solidFill>
              <a:srgbClr val="D5DE94"/>
            </a:solidFill>
            <a:ln w="6350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37"/>
            <p:cNvSpPr>
              <a:spLocks noChangeAspect="1"/>
            </p:cNvSpPr>
            <p:nvPr/>
          </p:nvSpPr>
          <p:spPr bwMode="auto">
            <a:xfrm>
              <a:off x="4475342" y="3013144"/>
              <a:ext cx="1110277" cy="1070383"/>
            </a:xfrm>
            <a:custGeom>
              <a:avLst/>
              <a:gdLst>
                <a:gd name="T0" fmla="*/ 251 w 875"/>
                <a:gd name="T1" fmla="*/ 77 h 859"/>
                <a:gd name="T2" fmla="*/ 251 w 875"/>
                <a:gd name="T3" fmla="*/ 31 h 859"/>
                <a:gd name="T4" fmla="*/ 281 w 875"/>
                <a:gd name="T5" fmla="*/ 31 h 859"/>
                <a:gd name="T6" fmla="*/ 304 w 875"/>
                <a:gd name="T7" fmla="*/ 101 h 859"/>
                <a:gd name="T8" fmla="*/ 350 w 875"/>
                <a:gd name="T9" fmla="*/ 147 h 859"/>
                <a:gd name="T10" fmla="*/ 623 w 875"/>
                <a:gd name="T11" fmla="*/ 178 h 859"/>
                <a:gd name="T12" fmla="*/ 843 w 875"/>
                <a:gd name="T13" fmla="*/ 302 h 859"/>
                <a:gd name="T14" fmla="*/ 843 w 875"/>
                <a:gd name="T15" fmla="*/ 425 h 859"/>
                <a:gd name="T16" fmla="*/ 829 w 875"/>
                <a:gd name="T17" fmla="*/ 479 h 859"/>
                <a:gd name="T18" fmla="*/ 806 w 875"/>
                <a:gd name="T19" fmla="*/ 580 h 859"/>
                <a:gd name="T20" fmla="*/ 775 w 875"/>
                <a:gd name="T21" fmla="*/ 603 h 859"/>
                <a:gd name="T22" fmla="*/ 737 w 875"/>
                <a:gd name="T23" fmla="*/ 665 h 859"/>
                <a:gd name="T24" fmla="*/ 707 w 875"/>
                <a:gd name="T25" fmla="*/ 696 h 859"/>
                <a:gd name="T26" fmla="*/ 661 w 875"/>
                <a:gd name="T27" fmla="*/ 750 h 859"/>
                <a:gd name="T28" fmla="*/ 646 w 875"/>
                <a:gd name="T29" fmla="*/ 819 h 859"/>
                <a:gd name="T30" fmla="*/ 623 w 875"/>
                <a:gd name="T31" fmla="*/ 827 h 859"/>
                <a:gd name="T32" fmla="*/ 592 w 875"/>
                <a:gd name="T33" fmla="*/ 788 h 859"/>
                <a:gd name="T34" fmla="*/ 585 w 875"/>
                <a:gd name="T35" fmla="*/ 796 h 859"/>
                <a:gd name="T36" fmla="*/ 540 w 875"/>
                <a:gd name="T37" fmla="*/ 796 h 859"/>
                <a:gd name="T38" fmla="*/ 471 w 875"/>
                <a:gd name="T39" fmla="*/ 796 h 859"/>
                <a:gd name="T40" fmla="*/ 402 w 875"/>
                <a:gd name="T41" fmla="*/ 788 h 859"/>
                <a:gd name="T42" fmla="*/ 365 w 875"/>
                <a:gd name="T43" fmla="*/ 812 h 859"/>
                <a:gd name="T44" fmla="*/ 326 w 875"/>
                <a:gd name="T45" fmla="*/ 850 h 859"/>
                <a:gd name="T46" fmla="*/ 304 w 875"/>
                <a:gd name="T47" fmla="*/ 812 h 859"/>
                <a:gd name="T48" fmla="*/ 258 w 875"/>
                <a:gd name="T49" fmla="*/ 781 h 859"/>
                <a:gd name="T50" fmla="*/ 258 w 875"/>
                <a:gd name="T51" fmla="*/ 743 h 859"/>
                <a:gd name="T52" fmla="*/ 198 w 875"/>
                <a:gd name="T53" fmla="*/ 720 h 859"/>
                <a:gd name="T54" fmla="*/ 122 w 875"/>
                <a:gd name="T55" fmla="*/ 712 h 859"/>
                <a:gd name="T56" fmla="*/ 107 w 875"/>
                <a:gd name="T57" fmla="*/ 642 h 859"/>
                <a:gd name="T58" fmla="*/ 107 w 875"/>
                <a:gd name="T59" fmla="*/ 619 h 859"/>
                <a:gd name="T60" fmla="*/ 107 w 875"/>
                <a:gd name="T61" fmla="*/ 596 h 859"/>
                <a:gd name="T62" fmla="*/ 91 w 875"/>
                <a:gd name="T63" fmla="*/ 557 h 859"/>
                <a:gd name="T64" fmla="*/ 84 w 875"/>
                <a:gd name="T65" fmla="*/ 526 h 859"/>
                <a:gd name="T66" fmla="*/ 91 w 875"/>
                <a:gd name="T67" fmla="*/ 487 h 859"/>
                <a:gd name="T68" fmla="*/ 122 w 875"/>
                <a:gd name="T69" fmla="*/ 433 h 859"/>
                <a:gd name="T70" fmla="*/ 136 w 875"/>
                <a:gd name="T71" fmla="*/ 386 h 859"/>
                <a:gd name="T72" fmla="*/ 122 w 875"/>
                <a:gd name="T73" fmla="*/ 341 h 859"/>
                <a:gd name="T74" fmla="*/ 117 w 875"/>
                <a:gd name="T75" fmla="*/ 305 h 859"/>
                <a:gd name="T76" fmla="*/ 45 w 875"/>
                <a:gd name="T77" fmla="*/ 294 h 859"/>
                <a:gd name="T78" fmla="*/ 8 w 875"/>
                <a:gd name="T79" fmla="*/ 248 h 859"/>
                <a:gd name="T80" fmla="*/ 15 w 875"/>
                <a:gd name="T81" fmla="*/ 201 h 859"/>
                <a:gd name="T82" fmla="*/ 15 w 875"/>
                <a:gd name="T83" fmla="*/ 132 h 859"/>
                <a:gd name="T84" fmla="*/ 243 w 875"/>
                <a:gd name="T85" fmla="*/ 108 h 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875" h="859">
                  <a:moveTo>
                    <a:pt x="243" y="108"/>
                  </a:moveTo>
                  <a:lnTo>
                    <a:pt x="251" y="93"/>
                  </a:lnTo>
                  <a:lnTo>
                    <a:pt x="251" y="77"/>
                  </a:lnTo>
                  <a:lnTo>
                    <a:pt x="251" y="62"/>
                  </a:lnTo>
                  <a:lnTo>
                    <a:pt x="251" y="39"/>
                  </a:lnTo>
                  <a:lnTo>
                    <a:pt x="251" y="31"/>
                  </a:lnTo>
                  <a:lnTo>
                    <a:pt x="258" y="15"/>
                  </a:lnTo>
                  <a:lnTo>
                    <a:pt x="266" y="0"/>
                  </a:lnTo>
                  <a:lnTo>
                    <a:pt x="281" y="31"/>
                  </a:lnTo>
                  <a:lnTo>
                    <a:pt x="304" y="62"/>
                  </a:lnTo>
                  <a:lnTo>
                    <a:pt x="304" y="85"/>
                  </a:lnTo>
                  <a:lnTo>
                    <a:pt x="304" y="101"/>
                  </a:lnTo>
                  <a:lnTo>
                    <a:pt x="319" y="116"/>
                  </a:lnTo>
                  <a:lnTo>
                    <a:pt x="342" y="139"/>
                  </a:lnTo>
                  <a:lnTo>
                    <a:pt x="350" y="147"/>
                  </a:lnTo>
                  <a:lnTo>
                    <a:pt x="357" y="147"/>
                  </a:lnTo>
                  <a:lnTo>
                    <a:pt x="365" y="155"/>
                  </a:lnTo>
                  <a:lnTo>
                    <a:pt x="623" y="178"/>
                  </a:lnTo>
                  <a:lnTo>
                    <a:pt x="874" y="194"/>
                  </a:lnTo>
                  <a:lnTo>
                    <a:pt x="858" y="248"/>
                  </a:lnTo>
                  <a:lnTo>
                    <a:pt x="843" y="302"/>
                  </a:lnTo>
                  <a:lnTo>
                    <a:pt x="843" y="349"/>
                  </a:lnTo>
                  <a:lnTo>
                    <a:pt x="843" y="402"/>
                  </a:lnTo>
                  <a:lnTo>
                    <a:pt x="843" y="425"/>
                  </a:lnTo>
                  <a:lnTo>
                    <a:pt x="851" y="441"/>
                  </a:lnTo>
                  <a:lnTo>
                    <a:pt x="843" y="464"/>
                  </a:lnTo>
                  <a:lnTo>
                    <a:pt x="829" y="479"/>
                  </a:lnTo>
                  <a:lnTo>
                    <a:pt x="821" y="518"/>
                  </a:lnTo>
                  <a:lnTo>
                    <a:pt x="813" y="565"/>
                  </a:lnTo>
                  <a:lnTo>
                    <a:pt x="806" y="580"/>
                  </a:lnTo>
                  <a:lnTo>
                    <a:pt x="790" y="603"/>
                  </a:lnTo>
                  <a:lnTo>
                    <a:pt x="783" y="596"/>
                  </a:lnTo>
                  <a:lnTo>
                    <a:pt x="775" y="603"/>
                  </a:lnTo>
                  <a:lnTo>
                    <a:pt x="767" y="611"/>
                  </a:lnTo>
                  <a:lnTo>
                    <a:pt x="752" y="634"/>
                  </a:lnTo>
                  <a:lnTo>
                    <a:pt x="737" y="665"/>
                  </a:lnTo>
                  <a:lnTo>
                    <a:pt x="730" y="665"/>
                  </a:lnTo>
                  <a:lnTo>
                    <a:pt x="722" y="673"/>
                  </a:lnTo>
                  <a:lnTo>
                    <a:pt x="707" y="696"/>
                  </a:lnTo>
                  <a:lnTo>
                    <a:pt x="691" y="720"/>
                  </a:lnTo>
                  <a:lnTo>
                    <a:pt x="676" y="735"/>
                  </a:lnTo>
                  <a:lnTo>
                    <a:pt x="661" y="750"/>
                  </a:lnTo>
                  <a:lnTo>
                    <a:pt x="654" y="773"/>
                  </a:lnTo>
                  <a:lnTo>
                    <a:pt x="646" y="796"/>
                  </a:lnTo>
                  <a:lnTo>
                    <a:pt x="646" y="819"/>
                  </a:lnTo>
                  <a:lnTo>
                    <a:pt x="646" y="843"/>
                  </a:lnTo>
                  <a:lnTo>
                    <a:pt x="639" y="835"/>
                  </a:lnTo>
                  <a:lnTo>
                    <a:pt x="623" y="827"/>
                  </a:lnTo>
                  <a:lnTo>
                    <a:pt x="615" y="804"/>
                  </a:lnTo>
                  <a:lnTo>
                    <a:pt x="600" y="788"/>
                  </a:lnTo>
                  <a:lnTo>
                    <a:pt x="592" y="788"/>
                  </a:lnTo>
                  <a:lnTo>
                    <a:pt x="585" y="781"/>
                  </a:lnTo>
                  <a:lnTo>
                    <a:pt x="585" y="788"/>
                  </a:lnTo>
                  <a:lnTo>
                    <a:pt x="585" y="796"/>
                  </a:lnTo>
                  <a:lnTo>
                    <a:pt x="577" y="796"/>
                  </a:lnTo>
                  <a:lnTo>
                    <a:pt x="555" y="796"/>
                  </a:lnTo>
                  <a:lnTo>
                    <a:pt x="540" y="796"/>
                  </a:lnTo>
                  <a:lnTo>
                    <a:pt x="524" y="804"/>
                  </a:lnTo>
                  <a:lnTo>
                    <a:pt x="517" y="812"/>
                  </a:lnTo>
                  <a:lnTo>
                    <a:pt x="471" y="796"/>
                  </a:lnTo>
                  <a:lnTo>
                    <a:pt x="425" y="781"/>
                  </a:lnTo>
                  <a:lnTo>
                    <a:pt x="418" y="781"/>
                  </a:lnTo>
                  <a:lnTo>
                    <a:pt x="402" y="788"/>
                  </a:lnTo>
                  <a:lnTo>
                    <a:pt x="388" y="788"/>
                  </a:lnTo>
                  <a:lnTo>
                    <a:pt x="373" y="804"/>
                  </a:lnTo>
                  <a:lnTo>
                    <a:pt x="365" y="812"/>
                  </a:lnTo>
                  <a:lnTo>
                    <a:pt x="350" y="827"/>
                  </a:lnTo>
                  <a:lnTo>
                    <a:pt x="334" y="835"/>
                  </a:lnTo>
                  <a:lnTo>
                    <a:pt x="326" y="850"/>
                  </a:lnTo>
                  <a:lnTo>
                    <a:pt x="319" y="858"/>
                  </a:lnTo>
                  <a:lnTo>
                    <a:pt x="311" y="835"/>
                  </a:lnTo>
                  <a:lnTo>
                    <a:pt x="304" y="812"/>
                  </a:lnTo>
                  <a:lnTo>
                    <a:pt x="281" y="804"/>
                  </a:lnTo>
                  <a:lnTo>
                    <a:pt x="258" y="796"/>
                  </a:lnTo>
                  <a:lnTo>
                    <a:pt x="258" y="781"/>
                  </a:lnTo>
                  <a:lnTo>
                    <a:pt x="251" y="765"/>
                  </a:lnTo>
                  <a:lnTo>
                    <a:pt x="251" y="750"/>
                  </a:lnTo>
                  <a:lnTo>
                    <a:pt x="258" y="743"/>
                  </a:lnTo>
                  <a:lnTo>
                    <a:pt x="258" y="727"/>
                  </a:lnTo>
                  <a:lnTo>
                    <a:pt x="258" y="720"/>
                  </a:lnTo>
                  <a:lnTo>
                    <a:pt x="198" y="720"/>
                  </a:lnTo>
                  <a:lnTo>
                    <a:pt x="130" y="720"/>
                  </a:lnTo>
                  <a:lnTo>
                    <a:pt x="122" y="720"/>
                  </a:lnTo>
                  <a:lnTo>
                    <a:pt x="122" y="712"/>
                  </a:lnTo>
                  <a:lnTo>
                    <a:pt x="122" y="689"/>
                  </a:lnTo>
                  <a:lnTo>
                    <a:pt x="122" y="658"/>
                  </a:lnTo>
                  <a:lnTo>
                    <a:pt x="107" y="642"/>
                  </a:lnTo>
                  <a:lnTo>
                    <a:pt x="91" y="627"/>
                  </a:lnTo>
                  <a:lnTo>
                    <a:pt x="99" y="627"/>
                  </a:lnTo>
                  <a:lnTo>
                    <a:pt x="107" y="619"/>
                  </a:lnTo>
                  <a:lnTo>
                    <a:pt x="99" y="611"/>
                  </a:lnTo>
                  <a:lnTo>
                    <a:pt x="99" y="603"/>
                  </a:lnTo>
                  <a:lnTo>
                    <a:pt x="107" y="596"/>
                  </a:lnTo>
                  <a:lnTo>
                    <a:pt x="107" y="580"/>
                  </a:lnTo>
                  <a:lnTo>
                    <a:pt x="99" y="572"/>
                  </a:lnTo>
                  <a:lnTo>
                    <a:pt x="91" y="557"/>
                  </a:lnTo>
                  <a:lnTo>
                    <a:pt x="99" y="549"/>
                  </a:lnTo>
                  <a:lnTo>
                    <a:pt x="107" y="541"/>
                  </a:lnTo>
                  <a:lnTo>
                    <a:pt x="84" y="526"/>
                  </a:lnTo>
                  <a:lnTo>
                    <a:pt x="68" y="510"/>
                  </a:lnTo>
                  <a:lnTo>
                    <a:pt x="76" y="503"/>
                  </a:lnTo>
                  <a:lnTo>
                    <a:pt x="91" y="487"/>
                  </a:lnTo>
                  <a:lnTo>
                    <a:pt x="99" y="472"/>
                  </a:lnTo>
                  <a:lnTo>
                    <a:pt x="107" y="456"/>
                  </a:lnTo>
                  <a:lnTo>
                    <a:pt x="122" y="433"/>
                  </a:lnTo>
                  <a:lnTo>
                    <a:pt x="130" y="425"/>
                  </a:lnTo>
                  <a:lnTo>
                    <a:pt x="130" y="402"/>
                  </a:lnTo>
                  <a:lnTo>
                    <a:pt x="136" y="386"/>
                  </a:lnTo>
                  <a:lnTo>
                    <a:pt x="130" y="371"/>
                  </a:lnTo>
                  <a:lnTo>
                    <a:pt x="122" y="349"/>
                  </a:lnTo>
                  <a:lnTo>
                    <a:pt x="122" y="341"/>
                  </a:lnTo>
                  <a:lnTo>
                    <a:pt x="130" y="325"/>
                  </a:lnTo>
                  <a:lnTo>
                    <a:pt x="122" y="313"/>
                  </a:lnTo>
                  <a:lnTo>
                    <a:pt x="117" y="305"/>
                  </a:lnTo>
                  <a:lnTo>
                    <a:pt x="114" y="302"/>
                  </a:lnTo>
                  <a:lnTo>
                    <a:pt x="84" y="294"/>
                  </a:lnTo>
                  <a:lnTo>
                    <a:pt x="45" y="294"/>
                  </a:lnTo>
                  <a:lnTo>
                    <a:pt x="31" y="271"/>
                  </a:lnTo>
                  <a:lnTo>
                    <a:pt x="15" y="256"/>
                  </a:lnTo>
                  <a:lnTo>
                    <a:pt x="8" y="248"/>
                  </a:lnTo>
                  <a:lnTo>
                    <a:pt x="0" y="240"/>
                  </a:lnTo>
                  <a:lnTo>
                    <a:pt x="8" y="217"/>
                  </a:lnTo>
                  <a:lnTo>
                    <a:pt x="15" y="201"/>
                  </a:lnTo>
                  <a:lnTo>
                    <a:pt x="15" y="170"/>
                  </a:lnTo>
                  <a:lnTo>
                    <a:pt x="15" y="147"/>
                  </a:lnTo>
                  <a:lnTo>
                    <a:pt x="15" y="132"/>
                  </a:lnTo>
                  <a:lnTo>
                    <a:pt x="15" y="124"/>
                  </a:lnTo>
                  <a:lnTo>
                    <a:pt x="130" y="116"/>
                  </a:lnTo>
                  <a:lnTo>
                    <a:pt x="243" y="108"/>
                  </a:lnTo>
                </a:path>
              </a:pathLst>
            </a:custGeom>
            <a:solidFill>
              <a:srgbClr val="D5DE94"/>
            </a:solidFill>
            <a:ln w="6350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51"/>
            <p:cNvSpPr>
              <a:spLocks noChangeAspect="1"/>
            </p:cNvSpPr>
            <p:nvPr/>
          </p:nvSpPr>
          <p:spPr bwMode="auto">
            <a:xfrm>
              <a:off x="5168182" y="4507838"/>
              <a:ext cx="597575" cy="415581"/>
            </a:xfrm>
            <a:custGeom>
              <a:avLst/>
              <a:gdLst>
                <a:gd name="T0" fmla="*/ 382 w 466"/>
                <a:gd name="T1" fmla="*/ 295 h 334"/>
                <a:gd name="T2" fmla="*/ 351 w 466"/>
                <a:gd name="T3" fmla="*/ 295 h 334"/>
                <a:gd name="T4" fmla="*/ 328 w 466"/>
                <a:gd name="T5" fmla="*/ 287 h 334"/>
                <a:gd name="T6" fmla="*/ 312 w 466"/>
                <a:gd name="T7" fmla="*/ 287 h 334"/>
                <a:gd name="T8" fmla="*/ 290 w 466"/>
                <a:gd name="T9" fmla="*/ 287 h 334"/>
                <a:gd name="T10" fmla="*/ 275 w 466"/>
                <a:gd name="T11" fmla="*/ 295 h 334"/>
                <a:gd name="T12" fmla="*/ 252 w 466"/>
                <a:gd name="T13" fmla="*/ 303 h 334"/>
                <a:gd name="T14" fmla="*/ 237 w 466"/>
                <a:gd name="T15" fmla="*/ 311 h 334"/>
                <a:gd name="T16" fmla="*/ 237 w 466"/>
                <a:gd name="T17" fmla="*/ 325 h 334"/>
                <a:gd name="T18" fmla="*/ 229 w 466"/>
                <a:gd name="T19" fmla="*/ 333 h 334"/>
                <a:gd name="T20" fmla="*/ 198 w 466"/>
                <a:gd name="T21" fmla="*/ 333 h 334"/>
                <a:gd name="T22" fmla="*/ 161 w 466"/>
                <a:gd name="T23" fmla="*/ 318 h 334"/>
                <a:gd name="T24" fmla="*/ 115 w 466"/>
                <a:gd name="T25" fmla="*/ 311 h 334"/>
                <a:gd name="T26" fmla="*/ 61 w 466"/>
                <a:gd name="T27" fmla="*/ 303 h 334"/>
                <a:gd name="T28" fmla="*/ 54 w 466"/>
                <a:gd name="T29" fmla="*/ 264 h 334"/>
                <a:gd name="T30" fmla="*/ 39 w 466"/>
                <a:gd name="T31" fmla="*/ 256 h 334"/>
                <a:gd name="T32" fmla="*/ 8 w 466"/>
                <a:gd name="T33" fmla="*/ 256 h 334"/>
                <a:gd name="T34" fmla="*/ 8 w 466"/>
                <a:gd name="T35" fmla="*/ 225 h 334"/>
                <a:gd name="T36" fmla="*/ 23 w 466"/>
                <a:gd name="T37" fmla="*/ 163 h 334"/>
                <a:gd name="T38" fmla="*/ 23 w 466"/>
                <a:gd name="T39" fmla="*/ 132 h 334"/>
                <a:gd name="T40" fmla="*/ 39 w 466"/>
                <a:gd name="T41" fmla="*/ 117 h 334"/>
                <a:gd name="T42" fmla="*/ 39 w 466"/>
                <a:gd name="T43" fmla="*/ 78 h 334"/>
                <a:gd name="T44" fmla="*/ 61 w 466"/>
                <a:gd name="T45" fmla="*/ 54 h 334"/>
                <a:gd name="T46" fmla="*/ 68 w 466"/>
                <a:gd name="T47" fmla="*/ 39 h 334"/>
                <a:gd name="T48" fmla="*/ 115 w 466"/>
                <a:gd name="T49" fmla="*/ 0 h 334"/>
                <a:gd name="T50" fmla="*/ 130 w 466"/>
                <a:gd name="T51" fmla="*/ 8 h 334"/>
                <a:gd name="T52" fmla="*/ 183 w 466"/>
                <a:gd name="T53" fmla="*/ 8 h 334"/>
                <a:gd name="T54" fmla="*/ 237 w 466"/>
                <a:gd name="T55" fmla="*/ 8 h 334"/>
                <a:gd name="T56" fmla="*/ 290 w 466"/>
                <a:gd name="T57" fmla="*/ 39 h 334"/>
                <a:gd name="T58" fmla="*/ 328 w 466"/>
                <a:gd name="T59" fmla="*/ 39 h 334"/>
                <a:gd name="T60" fmla="*/ 359 w 466"/>
                <a:gd name="T61" fmla="*/ 70 h 334"/>
                <a:gd name="T62" fmla="*/ 359 w 466"/>
                <a:gd name="T63" fmla="*/ 117 h 334"/>
                <a:gd name="T64" fmla="*/ 389 w 466"/>
                <a:gd name="T65" fmla="*/ 155 h 334"/>
                <a:gd name="T66" fmla="*/ 374 w 466"/>
                <a:gd name="T67" fmla="*/ 163 h 334"/>
                <a:gd name="T68" fmla="*/ 389 w 466"/>
                <a:gd name="T69" fmla="*/ 179 h 334"/>
                <a:gd name="T70" fmla="*/ 427 w 466"/>
                <a:gd name="T71" fmla="*/ 179 h 334"/>
                <a:gd name="T72" fmla="*/ 434 w 466"/>
                <a:gd name="T73" fmla="*/ 210 h 334"/>
                <a:gd name="T74" fmla="*/ 450 w 466"/>
                <a:gd name="T75" fmla="*/ 202 h 334"/>
                <a:gd name="T76" fmla="*/ 457 w 466"/>
                <a:gd name="T77" fmla="*/ 210 h 334"/>
                <a:gd name="T78" fmla="*/ 465 w 466"/>
                <a:gd name="T79" fmla="*/ 225 h 334"/>
                <a:gd name="T80" fmla="*/ 450 w 466"/>
                <a:gd name="T81" fmla="*/ 241 h 334"/>
                <a:gd name="T82" fmla="*/ 434 w 466"/>
                <a:gd name="T83" fmla="*/ 241 h 334"/>
                <a:gd name="T84" fmla="*/ 419 w 466"/>
                <a:gd name="T85" fmla="*/ 249 h 334"/>
                <a:gd name="T86" fmla="*/ 434 w 466"/>
                <a:gd name="T87" fmla="*/ 264 h 334"/>
                <a:gd name="T88" fmla="*/ 427 w 466"/>
                <a:gd name="T89" fmla="*/ 287 h 334"/>
                <a:gd name="T90" fmla="*/ 405 w 466"/>
                <a:gd name="T91" fmla="*/ 28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66" h="334">
                  <a:moveTo>
                    <a:pt x="405" y="287"/>
                  </a:moveTo>
                  <a:lnTo>
                    <a:pt x="382" y="295"/>
                  </a:lnTo>
                  <a:lnTo>
                    <a:pt x="359" y="303"/>
                  </a:lnTo>
                  <a:lnTo>
                    <a:pt x="351" y="295"/>
                  </a:lnTo>
                  <a:lnTo>
                    <a:pt x="343" y="287"/>
                  </a:lnTo>
                  <a:lnTo>
                    <a:pt x="328" y="287"/>
                  </a:lnTo>
                  <a:lnTo>
                    <a:pt x="320" y="287"/>
                  </a:lnTo>
                  <a:lnTo>
                    <a:pt x="312" y="287"/>
                  </a:lnTo>
                  <a:lnTo>
                    <a:pt x="297" y="287"/>
                  </a:lnTo>
                  <a:lnTo>
                    <a:pt x="290" y="287"/>
                  </a:lnTo>
                  <a:lnTo>
                    <a:pt x="283" y="287"/>
                  </a:lnTo>
                  <a:lnTo>
                    <a:pt x="275" y="295"/>
                  </a:lnTo>
                  <a:lnTo>
                    <a:pt x="267" y="303"/>
                  </a:lnTo>
                  <a:lnTo>
                    <a:pt x="252" y="303"/>
                  </a:lnTo>
                  <a:lnTo>
                    <a:pt x="237" y="303"/>
                  </a:lnTo>
                  <a:lnTo>
                    <a:pt x="237" y="311"/>
                  </a:lnTo>
                  <a:lnTo>
                    <a:pt x="237" y="318"/>
                  </a:lnTo>
                  <a:lnTo>
                    <a:pt x="237" y="325"/>
                  </a:lnTo>
                  <a:lnTo>
                    <a:pt x="237" y="333"/>
                  </a:lnTo>
                  <a:lnTo>
                    <a:pt x="229" y="333"/>
                  </a:lnTo>
                  <a:lnTo>
                    <a:pt x="221" y="333"/>
                  </a:lnTo>
                  <a:lnTo>
                    <a:pt x="198" y="333"/>
                  </a:lnTo>
                  <a:lnTo>
                    <a:pt x="175" y="325"/>
                  </a:lnTo>
                  <a:lnTo>
                    <a:pt x="161" y="318"/>
                  </a:lnTo>
                  <a:lnTo>
                    <a:pt x="145" y="311"/>
                  </a:lnTo>
                  <a:lnTo>
                    <a:pt x="115" y="311"/>
                  </a:lnTo>
                  <a:lnTo>
                    <a:pt x="76" y="303"/>
                  </a:lnTo>
                  <a:lnTo>
                    <a:pt x="61" y="303"/>
                  </a:lnTo>
                  <a:lnTo>
                    <a:pt x="54" y="287"/>
                  </a:lnTo>
                  <a:lnTo>
                    <a:pt x="54" y="264"/>
                  </a:lnTo>
                  <a:lnTo>
                    <a:pt x="46" y="264"/>
                  </a:lnTo>
                  <a:lnTo>
                    <a:pt x="39" y="256"/>
                  </a:lnTo>
                  <a:lnTo>
                    <a:pt x="23" y="256"/>
                  </a:lnTo>
                  <a:lnTo>
                    <a:pt x="8" y="256"/>
                  </a:lnTo>
                  <a:lnTo>
                    <a:pt x="0" y="256"/>
                  </a:lnTo>
                  <a:lnTo>
                    <a:pt x="8" y="225"/>
                  </a:lnTo>
                  <a:lnTo>
                    <a:pt x="16" y="186"/>
                  </a:lnTo>
                  <a:lnTo>
                    <a:pt x="23" y="163"/>
                  </a:lnTo>
                  <a:lnTo>
                    <a:pt x="23" y="140"/>
                  </a:lnTo>
                  <a:lnTo>
                    <a:pt x="23" y="132"/>
                  </a:lnTo>
                  <a:lnTo>
                    <a:pt x="31" y="124"/>
                  </a:lnTo>
                  <a:lnTo>
                    <a:pt x="39" y="117"/>
                  </a:lnTo>
                  <a:lnTo>
                    <a:pt x="39" y="101"/>
                  </a:lnTo>
                  <a:lnTo>
                    <a:pt x="39" y="78"/>
                  </a:lnTo>
                  <a:lnTo>
                    <a:pt x="54" y="70"/>
                  </a:lnTo>
                  <a:lnTo>
                    <a:pt x="61" y="54"/>
                  </a:lnTo>
                  <a:lnTo>
                    <a:pt x="61" y="47"/>
                  </a:lnTo>
                  <a:lnTo>
                    <a:pt x="68" y="39"/>
                  </a:lnTo>
                  <a:lnTo>
                    <a:pt x="92" y="16"/>
                  </a:lnTo>
                  <a:lnTo>
                    <a:pt x="115" y="0"/>
                  </a:lnTo>
                  <a:lnTo>
                    <a:pt x="122" y="8"/>
                  </a:lnTo>
                  <a:lnTo>
                    <a:pt x="130" y="8"/>
                  </a:lnTo>
                  <a:lnTo>
                    <a:pt x="153" y="8"/>
                  </a:lnTo>
                  <a:lnTo>
                    <a:pt x="183" y="8"/>
                  </a:lnTo>
                  <a:lnTo>
                    <a:pt x="221" y="8"/>
                  </a:lnTo>
                  <a:lnTo>
                    <a:pt x="237" y="8"/>
                  </a:lnTo>
                  <a:lnTo>
                    <a:pt x="267" y="23"/>
                  </a:lnTo>
                  <a:lnTo>
                    <a:pt x="290" y="39"/>
                  </a:lnTo>
                  <a:lnTo>
                    <a:pt x="305" y="39"/>
                  </a:lnTo>
                  <a:lnTo>
                    <a:pt x="328" y="39"/>
                  </a:lnTo>
                  <a:lnTo>
                    <a:pt x="343" y="54"/>
                  </a:lnTo>
                  <a:lnTo>
                    <a:pt x="359" y="70"/>
                  </a:lnTo>
                  <a:lnTo>
                    <a:pt x="359" y="93"/>
                  </a:lnTo>
                  <a:lnTo>
                    <a:pt x="359" y="117"/>
                  </a:lnTo>
                  <a:lnTo>
                    <a:pt x="374" y="140"/>
                  </a:lnTo>
                  <a:lnTo>
                    <a:pt x="389" y="155"/>
                  </a:lnTo>
                  <a:lnTo>
                    <a:pt x="382" y="163"/>
                  </a:lnTo>
                  <a:lnTo>
                    <a:pt x="374" y="163"/>
                  </a:lnTo>
                  <a:lnTo>
                    <a:pt x="382" y="171"/>
                  </a:lnTo>
                  <a:lnTo>
                    <a:pt x="389" y="179"/>
                  </a:lnTo>
                  <a:lnTo>
                    <a:pt x="405" y="179"/>
                  </a:lnTo>
                  <a:lnTo>
                    <a:pt x="427" y="179"/>
                  </a:lnTo>
                  <a:lnTo>
                    <a:pt x="427" y="194"/>
                  </a:lnTo>
                  <a:lnTo>
                    <a:pt x="434" y="210"/>
                  </a:lnTo>
                  <a:lnTo>
                    <a:pt x="442" y="210"/>
                  </a:lnTo>
                  <a:lnTo>
                    <a:pt x="450" y="202"/>
                  </a:lnTo>
                  <a:lnTo>
                    <a:pt x="450" y="210"/>
                  </a:lnTo>
                  <a:lnTo>
                    <a:pt x="457" y="210"/>
                  </a:lnTo>
                  <a:lnTo>
                    <a:pt x="457" y="217"/>
                  </a:lnTo>
                  <a:lnTo>
                    <a:pt x="465" y="225"/>
                  </a:lnTo>
                  <a:lnTo>
                    <a:pt x="457" y="233"/>
                  </a:lnTo>
                  <a:lnTo>
                    <a:pt x="450" y="241"/>
                  </a:lnTo>
                  <a:lnTo>
                    <a:pt x="442" y="241"/>
                  </a:lnTo>
                  <a:lnTo>
                    <a:pt x="434" y="241"/>
                  </a:lnTo>
                  <a:lnTo>
                    <a:pt x="427" y="241"/>
                  </a:lnTo>
                  <a:lnTo>
                    <a:pt x="419" y="249"/>
                  </a:lnTo>
                  <a:lnTo>
                    <a:pt x="427" y="256"/>
                  </a:lnTo>
                  <a:lnTo>
                    <a:pt x="434" y="264"/>
                  </a:lnTo>
                  <a:lnTo>
                    <a:pt x="427" y="280"/>
                  </a:lnTo>
                  <a:lnTo>
                    <a:pt x="427" y="287"/>
                  </a:lnTo>
                  <a:lnTo>
                    <a:pt x="411" y="287"/>
                  </a:lnTo>
                  <a:lnTo>
                    <a:pt x="405" y="287"/>
                  </a:lnTo>
                </a:path>
              </a:pathLst>
            </a:custGeom>
            <a:solidFill>
              <a:srgbClr val="D5DE94"/>
            </a:solidFill>
            <a:ln w="6350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52"/>
            <p:cNvSpPr>
              <a:spLocks noChangeAspect="1"/>
            </p:cNvSpPr>
            <p:nvPr/>
          </p:nvSpPr>
          <p:spPr bwMode="auto">
            <a:xfrm>
              <a:off x="5240931" y="4864050"/>
              <a:ext cx="471132" cy="330020"/>
            </a:xfrm>
            <a:custGeom>
              <a:avLst/>
              <a:gdLst>
                <a:gd name="T0" fmla="*/ 8 w 374"/>
                <a:gd name="T1" fmla="*/ 38 h 263"/>
                <a:gd name="T2" fmla="*/ 23 w 374"/>
                <a:gd name="T3" fmla="*/ 15 h 263"/>
                <a:gd name="T4" fmla="*/ 91 w 374"/>
                <a:gd name="T5" fmla="*/ 23 h 263"/>
                <a:gd name="T6" fmla="*/ 122 w 374"/>
                <a:gd name="T7" fmla="*/ 38 h 263"/>
                <a:gd name="T8" fmla="*/ 167 w 374"/>
                <a:gd name="T9" fmla="*/ 45 h 263"/>
                <a:gd name="T10" fmla="*/ 183 w 374"/>
                <a:gd name="T11" fmla="*/ 45 h 263"/>
                <a:gd name="T12" fmla="*/ 183 w 374"/>
                <a:gd name="T13" fmla="*/ 31 h 263"/>
                <a:gd name="T14" fmla="*/ 183 w 374"/>
                <a:gd name="T15" fmla="*/ 15 h 263"/>
                <a:gd name="T16" fmla="*/ 213 w 374"/>
                <a:gd name="T17" fmla="*/ 15 h 263"/>
                <a:gd name="T18" fmla="*/ 229 w 374"/>
                <a:gd name="T19" fmla="*/ 0 h 263"/>
                <a:gd name="T20" fmla="*/ 243 w 374"/>
                <a:gd name="T21" fmla="*/ 0 h 263"/>
                <a:gd name="T22" fmla="*/ 266 w 374"/>
                <a:gd name="T23" fmla="*/ 0 h 263"/>
                <a:gd name="T24" fmla="*/ 289 w 374"/>
                <a:gd name="T25" fmla="*/ 0 h 263"/>
                <a:gd name="T26" fmla="*/ 305 w 374"/>
                <a:gd name="T27" fmla="*/ 15 h 263"/>
                <a:gd name="T28" fmla="*/ 350 w 374"/>
                <a:gd name="T29" fmla="*/ 0 h 263"/>
                <a:gd name="T30" fmla="*/ 373 w 374"/>
                <a:gd name="T31" fmla="*/ 0 h 263"/>
                <a:gd name="T32" fmla="*/ 365 w 374"/>
                <a:gd name="T33" fmla="*/ 15 h 263"/>
                <a:gd name="T34" fmla="*/ 357 w 374"/>
                <a:gd name="T35" fmla="*/ 31 h 263"/>
                <a:gd name="T36" fmla="*/ 365 w 374"/>
                <a:gd name="T37" fmla="*/ 45 h 263"/>
                <a:gd name="T38" fmla="*/ 365 w 374"/>
                <a:gd name="T39" fmla="*/ 92 h 263"/>
                <a:gd name="T40" fmla="*/ 357 w 374"/>
                <a:gd name="T41" fmla="*/ 123 h 263"/>
                <a:gd name="T42" fmla="*/ 357 w 374"/>
                <a:gd name="T43" fmla="*/ 161 h 263"/>
                <a:gd name="T44" fmla="*/ 350 w 374"/>
                <a:gd name="T45" fmla="*/ 192 h 263"/>
                <a:gd name="T46" fmla="*/ 342 w 374"/>
                <a:gd name="T47" fmla="*/ 208 h 263"/>
                <a:gd name="T48" fmla="*/ 281 w 374"/>
                <a:gd name="T49" fmla="*/ 262 h 263"/>
                <a:gd name="T50" fmla="*/ 266 w 374"/>
                <a:gd name="T51" fmla="*/ 254 h 263"/>
                <a:gd name="T52" fmla="*/ 251 w 374"/>
                <a:gd name="T53" fmla="*/ 254 h 263"/>
                <a:gd name="T54" fmla="*/ 266 w 374"/>
                <a:gd name="T55" fmla="*/ 239 h 263"/>
                <a:gd name="T56" fmla="*/ 274 w 374"/>
                <a:gd name="T57" fmla="*/ 216 h 263"/>
                <a:gd name="T58" fmla="*/ 281 w 374"/>
                <a:gd name="T59" fmla="*/ 200 h 263"/>
                <a:gd name="T60" fmla="*/ 243 w 374"/>
                <a:gd name="T61" fmla="*/ 192 h 263"/>
                <a:gd name="T62" fmla="*/ 190 w 374"/>
                <a:gd name="T63" fmla="*/ 146 h 263"/>
                <a:gd name="T64" fmla="*/ 152 w 374"/>
                <a:gd name="T65" fmla="*/ 115 h 263"/>
                <a:gd name="T66" fmla="*/ 130 w 374"/>
                <a:gd name="T67" fmla="*/ 100 h 263"/>
                <a:gd name="T68" fmla="*/ 15 w 374"/>
                <a:gd name="T69" fmla="*/ 84 h 263"/>
                <a:gd name="T70" fmla="*/ 0 w 374"/>
                <a:gd name="T71" fmla="*/ 84 h 263"/>
                <a:gd name="T72" fmla="*/ 8 w 374"/>
                <a:gd name="T73" fmla="*/ 6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74" h="263">
                  <a:moveTo>
                    <a:pt x="8" y="61"/>
                  </a:moveTo>
                  <a:lnTo>
                    <a:pt x="8" y="38"/>
                  </a:lnTo>
                  <a:lnTo>
                    <a:pt x="8" y="15"/>
                  </a:lnTo>
                  <a:lnTo>
                    <a:pt x="23" y="15"/>
                  </a:lnTo>
                  <a:lnTo>
                    <a:pt x="61" y="23"/>
                  </a:lnTo>
                  <a:lnTo>
                    <a:pt x="91" y="23"/>
                  </a:lnTo>
                  <a:lnTo>
                    <a:pt x="107" y="31"/>
                  </a:lnTo>
                  <a:lnTo>
                    <a:pt x="122" y="38"/>
                  </a:lnTo>
                  <a:lnTo>
                    <a:pt x="144" y="45"/>
                  </a:lnTo>
                  <a:lnTo>
                    <a:pt x="167" y="45"/>
                  </a:lnTo>
                  <a:lnTo>
                    <a:pt x="175" y="45"/>
                  </a:lnTo>
                  <a:lnTo>
                    <a:pt x="183" y="45"/>
                  </a:lnTo>
                  <a:lnTo>
                    <a:pt x="183" y="38"/>
                  </a:lnTo>
                  <a:lnTo>
                    <a:pt x="183" y="31"/>
                  </a:lnTo>
                  <a:lnTo>
                    <a:pt x="183" y="23"/>
                  </a:lnTo>
                  <a:lnTo>
                    <a:pt x="183" y="15"/>
                  </a:lnTo>
                  <a:lnTo>
                    <a:pt x="198" y="15"/>
                  </a:lnTo>
                  <a:lnTo>
                    <a:pt x="213" y="15"/>
                  </a:lnTo>
                  <a:lnTo>
                    <a:pt x="221" y="8"/>
                  </a:lnTo>
                  <a:lnTo>
                    <a:pt x="229" y="0"/>
                  </a:lnTo>
                  <a:lnTo>
                    <a:pt x="235" y="0"/>
                  </a:lnTo>
                  <a:lnTo>
                    <a:pt x="243" y="0"/>
                  </a:lnTo>
                  <a:lnTo>
                    <a:pt x="258" y="0"/>
                  </a:lnTo>
                  <a:lnTo>
                    <a:pt x="266" y="0"/>
                  </a:lnTo>
                  <a:lnTo>
                    <a:pt x="274" y="0"/>
                  </a:lnTo>
                  <a:lnTo>
                    <a:pt x="289" y="0"/>
                  </a:lnTo>
                  <a:lnTo>
                    <a:pt x="297" y="8"/>
                  </a:lnTo>
                  <a:lnTo>
                    <a:pt x="305" y="15"/>
                  </a:lnTo>
                  <a:lnTo>
                    <a:pt x="327" y="8"/>
                  </a:lnTo>
                  <a:lnTo>
                    <a:pt x="350" y="0"/>
                  </a:lnTo>
                  <a:lnTo>
                    <a:pt x="357" y="0"/>
                  </a:lnTo>
                  <a:lnTo>
                    <a:pt x="373" y="0"/>
                  </a:lnTo>
                  <a:lnTo>
                    <a:pt x="373" y="8"/>
                  </a:lnTo>
                  <a:lnTo>
                    <a:pt x="365" y="15"/>
                  </a:lnTo>
                  <a:lnTo>
                    <a:pt x="365" y="23"/>
                  </a:lnTo>
                  <a:lnTo>
                    <a:pt x="357" y="31"/>
                  </a:lnTo>
                  <a:lnTo>
                    <a:pt x="357" y="38"/>
                  </a:lnTo>
                  <a:lnTo>
                    <a:pt x="365" y="45"/>
                  </a:lnTo>
                  <a:lnTo>
                    <a:pt x="365" y="61"/>
                  </a:lnTo>
                  <a:lnTo>
                    <a:pt x="365" y="92"/>
                  </a:lnTo>
                  <a:lnTo>
                    <a:pt x="365" y="107"/>
                  </a:lnTo>
                  <a:lnTo>
                    <a:pt x="357" y="123"/>
                  </a:lnTo>
                  <a:lnTo>
                    <a:pt x="357" y="138"/>
                  </a:lnTo>
                  <a:lnTo>
                    <a:pt x="357" y="161"/>
                  </a:lnTo>
                  <a:lnTo>
                    <a:pt x="350" y="185"/>
                  </a:lnTo>
                  <a:lnTo>
                    <a:pt x="350" y="192"/>
                  </a:lnTo>
                  <a:lnTo>
                    <a:pt x="342" y="200"/>
                  </a:lnTo>
                  <a:lnTo>
                    <a:pt x="342" y="208"/>
                  </a:lnTo>
                  <a:lnTo>
                    <a:pt x="312" y="231"/>
                  </a:lnTo>
                  <a:lnTo>
                    <a:pt x="281" y="262"/>
                  </a:lnTo>
                  <a:lnTo>
                    <a:pt x="274" y="254"/>
                  </a:lnTo>
                  <a:lnTo>
                    <a:pt x="266" y="254"/>
                  </a:lnTo>
                  <a:lnTo>
                    <a:pt x="258" y="262"/>
                  </a:lnTo>
                  <a:lnTo>
                    <a:pt x="251" y="254"/>
                  </a:lnTo>
                  <a:lnTo>
                    <a:pt x="258" y="247"/>
                  </a:lnTo>
                  <a:lnTo>
                    <a:pt x="266" y="239"/>
                  </a:lnTo>
                  <a:lnTo>
                    <a:pt x="266" y="231"/>
                  </a:lnTo>
                  <a:lnTo>
                    <a:pt x="274" y="216"/>
                  </a:lnTo>
                  <a:lnTo>
                    <a:pt x="281" y="208"/>
                  </a:lnTo>
                  <a:lnTo>
                    <a:pt x="281" y="200"/>
                  </a:lnTo>
                  <a:lnTo>
                    <a:pt x="258" y="192"/>
                  </a:lnTo>
                  <a:lnTo>
                    <a:pt x="243" y="192"/>
                  </a:lnTo>
                  <a:lnTo>
                    <a:pt x="229" y="177"/>
                  </a:lnTo>
                  <a:lnTo>
                    <a:pt x="190" y="146"/>
                  </a:lnTo>
                  <a:lnTo>
                    <a:pt x="175" y="131"/>
                  </a:lnTo>
                  <a:lnTo>
                    <a:pt x="152" y="115"/>
                  </a:lnTo>
                  <a:lnTo>
                    <a:pt x="137" y="107"/>
                  </a:lnTo>
                  <a:lnTo>
                    <a:pt x="130" y="100"/>
                  </a:lnTo>
                  <a:lnTo>
                    <a:pt x="68" y="92"/>
                  </a:lnTo>
                  <a:lnTo>
                    <a:pt x="15" y="84"/>
                  </a:lnTo>
                  <a:lnTo>
                    <a:pt x="8" y="84"/>
                  </a:lnTo>
                  <a:lnTo>
                    <a:pt x="0" y="84"/>
                  </a:lnTo>
                  <a:lnTo>
                    <a:pt x="8" y="69"/>
                  </a:lnTo>
                  <a:lnTo>
                    <a:pt x="8" y="61"/>
                  </a:lnTo>
                </a:path>
              </a:pathLst>
            </a:custGeom>
            <a:solidFill>
              <a:srgbClr val="D5DE94"/>
            </a:solidFill>
            <a:ln w="6350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53"/>
            <p:cNvSpPr>
              <a:spLocks noChangeAspect="1"/>
            </p:cNvSpPr>
            <p:nvPr/>
          </p:nvSpPr>
          <p:spPr bwMode="auto">
            <a:xfrm>
              <a:off x="4917027" y="4970565"/>
              <a:ext cx="680717" cy="647817"/>
            </a:xfrm>
            <a:custGeom>
              <a:avLst/>
              <a:gdLst>
                <a:gd name="T0" fmla="*/ 516 w 532"/>
                <a:gd name="T1" fmla="*/ 170 h 518"/>
                <a:gd name="T2" fmla="*/ 501 w 532"/>
                <a:gd name="T3" fmla="*/ 170 h 518"/>
                <a:gd name="T4" fmla="*/ 516 w 532"/>
                <a:gd name="T5" fmla="*/ 155 h 518"/>
                <a:gd name="T6" fmla="*/ 524 w 532"/>
                <a:gd name="T7" fmla="*/ 131 h 518"/>
                <a:gd name="T8" fmla="*/ 531 w 532"/>
                <a:gd name="T9" fmla="*/ 116 h 518"/>
                <a:gd name="T10" fmla="*/ 493 w 532"/>
                <a:gd name="T11" fmla="*/ 108 h 518"/>
                <a:gd name="T12" fmla="*/ 440 w 532"/>
                <a:gd name="T13" fmla="*/ 62 h 518"/>
                <a:gd name="T14" fmla="*/ 402 w 532"/>
                <a:gd name="T15" fmla="*/ 31 h 518"/>
                <a:gd name="T16" fmla="*/ 380 w 532"/>
                <a:gd name="T17" fmla="*/ 15 h 518"/>
                <a:gd name="T18" fmla="*/ 265 w 532"/>
                <a:gd name="T19" fmla="*/ 0 h 518"/>
                <a:gd name="T20" fmla="*/ 250 w 532"/>
                <a:gd name="T21" fmla="*/ 0 h 518"/>
                <a:gd name="T22" fmla="*/ 197 w 532"/>
                <a:gd name="T23" fmla="*/ 39 h 518"/>
                <a:gd name="T24" fmla="*/ 159 w 532"/>
                <a:gd name="T25" fmla="*/ 70 h 518"/>
                <a:gd name="T26" fmla="*/ 121 w 532"/>
                <a:gd name="T27" fmla="*/ 101 h 518"/>
                <a:gd name="T28" fmla="*/ 114 w 532"/>
                <a:gd name="T29" fmla="*/ 108 h 518"/>
                <a:gd name="T30" fmla="*/ 83 w 532"/>
                <a:gd name="T31" fmla="*/ 139 h 518"/>
                <a:gd name="T32" fmla="*/ 52 w 532"/>
                <a:gd name="T33" fmla="*/ 178 h 518"/>
                <a:gd name="T34" fmla="*/ 7 w 532"/>
                <a:gd name="T35" fmla="*/ 247 h 518"/>
                <a:gd name="T36" fmla="*/ 7 w 532"/>
                <a:gd name="T37" fmla="*/ 255 h 518"/>
                <a:gd name="T38" fmla="*/ 30 w 532"/>
                <a:gd name="T39" fmla="*/ 247 h 518"/>
                <a:gd name="T40" fmla="*/ 45 w 532"/>
                <a:gd name="T41" fmla="*/ 247 h 518"/>
                <a:gd name="T42" fmla="*/ 68 w 532"/>
                <a:gd name="T43" fmla="*/ 263 h 518"/>
                <a:gd name="T44" fmla="*/ 91 w 532"/>
                <a:gd name="T45" fmla="*/ 286 h 518"/>
                <a:gd name="T46" fmla="*/ 98 w 532"/>
                <a:gd name="T47" fmla="*/ 309 h 518"/>
                <a:gd name="T48" fmla="*/ 106 w 532"/>
                <a:gd name="T49" fmla="*/ 317 h 518"/>
                <a:gd name="T50" fmla="*/ 121 w 532"/>
                <a:gd name="T51" fmla="*/ 309 h 518"/>
                <a:gd name="T52" fmla="*/ 151 w 532"/>
                <a:gd name="T53" fmla="*/ 317 h 518"/>
                <a:gd name="T54" fmla="*/ 182 w 532"/>
                <a:gd name="T55" fmla="*/ 347 h 518"/>
                <a:gd name="T56" fmla="*/ 205 w 532"/>
                <a:gd name="T57" fmla="*/ 362 h 518"/>
                <a:gd name="T58" fmla="*/ 235 w 532"/>
                <a:gd name="T59" fmla="*/ 386 h 518"/>
                <a:gd name="T60" fmla="*/ 258 w 532"/>
                <a:gd name="T61" fmla="*/ 409 h 518"/>
                <a:gd name="T62" fmla="*/ 281 w 532"/>
                <a:gd name="T63" fmla="*/ 440 h 518"/>
                <a:gd name="T64" fmla="*/ 281 w 532"/>
                <a:gd name="T65" fmla="*/ 455 h 518"/>
                <a:gd name="T66" fmla="*/ 273 w 532"/>
                <a:gd name="T67" fmla="*/ 463 h 518"/>
                <a:gd name="T68" fmla="*/ 265 w 532"/>
                <a:gd name="T69" fmla="*/ 486 h 518"/>
                <a:gd name="T70" fmla="*/ 281 w 532"/>
                <a:gd name="T71" fmla="*/ 517 h 518"/>
                <a:gd name="T72" fmla="*/ 311 w 532"/>
                <a:gd name="T73" fmla="*/ 494 h 518"/>
                <a:gd name="T74" fmla="*/ 334 w 532"/>
                <a:gd name="T75" fmla="*/ 447 h 518"/>
                <a:gd name="T76" fmla="*/ 357 w 532"/>
                <a:gd name="T77" fmla="*/ 409 h 518"/>
                <a:gd name="T78" fmla="*/ 395 w 532"/>
                <a:gd name="T79" fmla="*/ 370 h 518"/>
                <a:gd name="T80" fmla="*/ 448 w 532"/>
                <a:gd name="T81" fmla="*/ 325 h 518"/>
                <a:gd name="T82" fmla="*/ 493 w 532"/>
                <a:gd name="T83" fmla="*/ 255 h 518"/>
                <a:gd name="T84" fmla="*/ 531 w 532"/>
                <a:gd name="T85" fmla="*/ 178 h 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32" h="518">
                  <a:moveTo>
                    <a:pt x="524" y="170"/>
                  </a:moveTo>
                  <a:lnTo>
                    <a:pt x="516" y="170"/>
                  </a:lnTo>
                  <a:lnTo>
                    <a:pt x="508" y="178"/>
                  </a:lnTo>
                  <a:lnTo>
                    <a:pt x="501" y="170"/>
                  </a:lnTo>
                  <a:lnTo>
                    <a:pt x="508" y="162"/>
                  </a:lnTo>
                  <a:lnTo>
                    <a:pt x="516" y="155"/>
                  </a:lnTo>
                  <a:lnTo>
                    <a:pt x="516" y="147"/>
                  </a:lnTo>
                  <a:lnTo>
                    <a:pt x="524" y="131"/>
                  </a:lnTo>
                  <a:lnTo>
                    <a:pt x="531" y="124"/>
                  </a:lnTo>
                  <a:lnTo>
                    <a:pt x="531" y="116"/>
                  </a:lnTo>
                  <a:lnTo>
                    <a:pt x="508" y="108"/>
                  </a:lnTo>
                  <a:lnTo>
                    <a:pt x="493" y="108"/>
                  </a:lnTo>
                  <a:lnTo>
                    <a:pt x="479" y="93"/>
                  </a:lnTo>
                  <a:lnTo>
                    <a:pt x="440" y="62"/>
                  </a:lnTo>
                  <a:lnTo>
                    <a:pt x="425" y="46"/>
                  </a:lnTo>
                  <a:lnTo>
                    <a:pt x="402" y="31"/>
                  </a:lnTo>
                  <a:lnTo>
                    <a:pt x="387" y="23"/>
                  </a:lnTo>
                  <a:lnTo>
                    <a:pt x="380" y="15"/>
                  </a:lnTo>
                  <a:lnTo>
                    <a:pt x="318" y="8"/>
                  </a:lnTo>
                  <a:lnTo>
                    <a:pt x="265" y="0"/>
                  </a:lnTo>
                  <a:lnTo>
                    <a:pt x="258" y="0"/>
                  </a:lnTo>
                  <a:lnTo>
                    <a:pt x="250" y="0"/>
                  </a:lnTo>
                  <a:lnTo>
                    <a:pt x="235" y="15"/>
                  </a:lnTo>
                  <a:lnTo>
                    <a:pt x="197" y="39"/>
                  </a:lnTo>
                  <a:lnTo>
                    <a:pt x="190" y="39"/>
                  </a:lnTo>
                  <a:lnTo>
                    <a:pt x="159" y="70"/>
                  </a:lnTo>
                  <a:lnTo>
                    <a:pt x="129" y="93"/>
                  </a:lnTo>
                  <a:lnTo>
                    <a:pt x="121" y="101"/>
                  </a:lnTo>
                  <a:lnTo>
                    <a:pt x="121" y="108"/>
                  </a:lnTo>
                  <a:lnTo>
                    <a:pt x="114" y="108"/>
                  </a:lnTo>
                  <a:lnTo>
                    <a:pt x="106" y="108"/>
                  </a:lnTo>
                  <a:lnTo>
                    <a:pt x="83" y="139"/>
                  </a:lnTo>
                  <a:lnTo>
                    <a:pt x="52" y="170"/>
                  </a:lnTo>
                  <a:lnTo>
                    <a:pt x="52" y="178"/>
                  </a:lnTo>
                  <a:lnTo>
                    <a:pt x="38" y="209"/>
                  </a:lnTo>
                  <a:lnTo>
                    <a:pt x="7" y="247"/>
                  </a:lnTo>
                  <a:lnTo>
                    <a:pt x="0" y="255"/>
                  </a:lnTo>
                  <a:lnTo>
                    <a:pt x="7" y="255"/>
                  </a:lnTo>
                  <a:lnTo>
                    <a:pt x="23" y="263"/>
                  </a:lnTo>
                  <a:lnTo>
                    <a:pt x="30" y="247"/>
                  </a:lnTo>
                  <a:lnTo>
                    <a:pt x="38" y="240"/>
                  </a:lnTo>
                  <a:lnTo>
                    <a:pt x="45" y="247"/>
                  </a:lnTo>
                  <a:lnTo>
                    <a:pt x="60" y="255"/>
                  </a:lnTo>
                  <a:lnTo>
                    <a:pt x="68" y="263"/>
                  </a:lnTo>
                  <a:lnTo>
                    <a:pt x="75" y="271"/>
                  </a:lnTo>
                  <a:lnTo>
                    <a:pt x="91" y="286"/>
                  </a:lnTo>
                  <a:lnTo>
                    <a:pt x="98" y="302"/>
                  </a:lnTo>
                  <a:lnTo>
                    <a:pt x="98" y="309"/>
                  </a:lnTo>
                  <a:lnTo>
                    <a:pt x="98" y="317"/>
                  </a:lnTo>
                  <a:lnTo>
                    <a:pt x="106" y="317"/>
                  </a:lnTo>
                  <a:lnTo>
                    <a:pt x="114" y="325"/>
                  </a:lnTo>
                  <a:lnTo>
                    <a:pt x="121" y="309"/>
                  </a:lnTo>
                  <a:lnTo>
                    <a:pt x="129" y="302"/>
                  </a:lnTo>
                  <a:lnTo>
                    <a:pt x="151" y="317"/>
                  </a:lnTo>
                  <a:lnTo>
                    <a:pt x="167" y="339"/>
                  </a:lnTo>
                  <a:lnTo>
                    <a:pt x="182" y="347"/>
                  </a:lnTo>
                  <a:lnTo>
                    <a:pt x="197" y="355"/>
                  </a:lnTo>
                  <a:lnTo>
                    <a:pt x="205" y="362"/>
                  </a:lnTo>
                  <a:lnTo>
                    <a:pt x="220" y="378"/>
                  </a:lnTo>
                  <a:lnTo>
                    <a:pt x="235" y="386"/>
                  </a:lnTo>
                  <a:lnTo>
                    <a:pt x="250" y="386"/>
                  </a:lnTo>
                  <a:lnTo>
                    <a:pt x="258" y="409"/>
                  </a:lnTo>
                  <a:lnTo>
                    <a:pt x="273" y="432"/>
                  </a:lnTo>
                  <a:lnTo>
                    <a:pt x="281" y="440"/>
                  </a:lnTo>
                  <a:lnTo>
                    <a:pt x="289" y="447"/>
                  </a:lnTo>
                  <a:lnTo>
                    <a:pt x="281" y="455"/>
                  </a:lnTo>
                  <a:lnTo>
                    <a:pt x="281" y="463"/>
                  </a:lnTo>
                  <a:lnTo>
                    <a:pt x="273" y="463"/>
                  </a:lnTo>
                  <a:lnTo>
                    <a:pt x="273" y="478"/>
                  </a:lnTo>
                  <a:lnTo>
                    <a:pt x="265" y="486"/>
                  </a:lnTo>
                  <a:lnTo>
                    <a:pt x="273" y="502"/>
                  </a:lnTo>
                  <a:lnTo>
                    <a:pt x="281" y="517"/>
                  </a:lnTo>
                  <a:lnTo>
                    <a:pt x="289" y="517"/>
                  </a:lnTo>
                  <a:lnTo>
                    <a:pt x="311" y="494"/>
                  </a:lnTo>
                  <a:lnTo>
                    <a:pt x="326" y="471"/>
                  </a:lnTo>
                  <a:lnTo>
                    <a:pt x="334" y="447"/>
                  </a:lnTo>
                  <a:lnTo>
                    <a:pt x="341" y="424"/>
                  </a:lnTo>
                  <a:lnTo>
                    <a:pt x="357" y="409"/>
                  </a:lnTo>
                  <a:lnTo>
                    <a:pt x="372" y="386"/>
                  </a:lnTo>
                  <a:lnTo>
                    <a:pt x="395" y="370"/>
                  </a:lnTo>
                  <a:lnTo>
                    <a:pt x="417" y="355"/>
                  </a:lnTo>
                  <a:lnTo>
                    <a:pt x="448" y="325"/>
                  </a:lnTo>
                  <a:lnTo>
                    <a:pt x="479" y="294"/>
                  </a:lnTo>
                  <a:lnTo>
                    <a:pt x="493" y="255"/>
                  </a:lnTo>
                  <a:lnTo>
                    <a:pt x="516" y="201"/>
                  </a:lnTo>
                  <a:lnTo>
                    <a:pt x="531" y="178"/>
                  </a:lnTo>
                  <a:lnTo>
                    <a:pt x="524" y="170"/>
                  </a:lnTo>
                </a:path>
              </a:pathLst>
            </a:custGeom>
            <a:solidFill>
              <a:srgbClr val="D5DE94"/>
            </a:solidFill>
            <a:ln w="6350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54"/>
            <p:cNvSpPr>
              <a:spLocks noChangeAspect="1"/>
            </p:cNvSpPr>
            <p:nvPr/>
          </p:nvSpPr>
          <p:spPr bwMode="auto">
            <a:xfrm>
              <a:off x="5314515" y="4249877"/>
              <a:ext cx="822228" cy="546716"/>
            </a:xfrm>
            <a:custGeom>
              <a:avLst/>
              <a:gdLst>
                <a:gd name="T0" fmla="*/ 341 w 639"/>
                <a:gd name="T1" fmla="*/ 417 h 433"/>
                <a:gd name="T2" fmla="*/ 334 w 639"/>
                <a:gd name="T3" fmla="*/ 409 h 433"/>
                <a:gd name="T4" fmla="*/ 319 w 639"/>
                <a:gd name="T5" fmla="*/ 417 h 433"/>
                <a:gd name="T6" fmla="*/ 312 w 639"/>
                <a:gd name="T7" fmla="*/ 386 h 433"/>
                <a:gd name="T8" fmla="*/ 273 w 639"/>
                <a:gd name="T9" fmla="*/ 386 h 433"/>
                <a:gd name="T10" fmla="*/ 258 w 639"/>
                <a:gd name="T11" fmla="*/ 370 h 433"/>
                <a:gd name="T12" fmla="*/ 273 w 639"/>
                <a:gd name="T13" fmla="*/ 362 h 433"/>
                <a:gd name="T14" fmla="*/ 243 w 639"/>
                <a:gd name="T15" fmla="*/ 324 h 433"/>
                <a:gd name="T16" fmla="*/ 243 w 639"/>
                <a:gd name="T17" fmla="*/ 277 h 433"/>
                <a:gd name="T18" fmla="*/ 213 w 639"/>
                <a:gd name="T19" fmla="*/ 246 h 433"/>
                <a:gd name="T20" fmla="*/ 174 w 639"/>
                <a:gd name="T21" fmla="*/ 246 h 433"/>
                <a:gd name="T22" fmla="*/ 122 w 639"/>
                <a:gd name="T23" fmla="*/ 216 h 433"/>
                <a:gd name="T24" fmla="*/ 68 w 639"/>
                <a:gd name="T25" fmla="*/ 216 h 433"/>
                <a:gd name="T26" fmla="*/ 15 w 639"/>
                <a:gd name="T27" fmla="*/ 216 h 433"/>
                <a:gd name="T28" fmla="*/ 0 w 639"/>
                <a:gd name="T29" fmla="*/ 208 h 433"/>
                <a:gd name="T30" fmla="*/ 30 w 639"/>
                <a:gd name="T31" fmla="*/ 185 h 433"/>
                <a:gd name="T32" fmla="*/ 60 w 639"/>
                <a:gd name="T33" fmla="*/ 139 h 433"/>
                <a:gd name="T34" fmla="*/ 75 w 639"/>
                <a:gd name="T35" fmla="*/ 124 h 433"/>
                <a:gd name="T36" fmla="*/ 91 w 639"/>
                <a:gd name="T37" fmla="*/ 101 h 433"/>
                <a:gd name="T38" fmla="*/ 106 w 639"/>
                <a:gd name="T39" fmla="*/ 62 h 433"/>
                <a:gd name="T40" fmla="*/ 137 w 639"/>
                <a:gd name="T41" fmla="*/ 31 h 433"/>
                <a:gd name="T42" fmla="*/ 151 w 639"/>
                <a:gd name="T43" fmla="*/ 15 h 433"/>
                <a:gd name="T44" fmla="*/ 182 w 639"/>
                <a:gd name="T45" fmla="*/ 0 h 433"/>
                <a:gd name="T46" fmla="*/ 213 w 639"/>
                <a:gd name="T47" fmla="*/ 8 h 433"/>
                <a:gd name="T48" fmla="*/ 266 w 639"/>
                <a:gd name="T49" fmla="*/ 8 h 433"/>
                <a:gd name="T50" fmla="*/ 273 w 639"/>
                <a:gd name="T51" fmla="*/ 23 h 433"/>
                <a:gd name="T52" fmla="*/ 289 w 639"/>
                <a:gd name="T53" fmla="*/ 31 h 433"/>
                <a:gd name="T54" fmla="*/ 312 w 639"/>
                <a:gd name="T55" fmla="*/ 31 h 433"/>
                <a:gd name="T56" fmla="*/ 341 w 639"/>
                <a:gd name="T57" fmla="*/ 31 h 433"/>
                <a:gd name="T58" fmla="*/ 372 w 639"/>
                <a:gd name="T59" fmla="*/ 23 h 433"/>
                <a:gd name="T60" fmla="*/ 395 w 639"/>
                <a:gd name="T61" fmla="*/ 15 h 433"/>
                <a:gd name="T62" fmla="*/ 417 w 639"/>
                <a:gd name="T63" fmla="*/ 31 h 433"/>
                <a:gd name="T64" fmla="*/ 417 w 639"/>
                <a:gd name="T65" fmla="*/ 46 h 433"/>
                <a:gd name="T66" fmla="*/ 425 w 639"/>
                <a:gd name="T67" fmla="*/ 62 h 433"/>
                <a:gd name="T68" fmla="*/ 425 w 639"/>
                <a:gd name="T69" fmla="*/ 77 h 433"/>
                <a:gd name="T70" fmla="*/ 433 w 639"/>
                <a:gd name="T71" fmla="*/ 101 h 433"/>
                <a:gd name="T72" fmla="*/ 448 w 639"/>
                <a:gd name="T73" fmla="*/ 131 h 433"/>
                <a:gd name="T74" fmla="*/ 471 w 639"/>
                <a:gd name="T75" fmla="*/ 139 h 433"/>
                <a:gd name="T76" fmla="*/ 463 w 639"/>
                <a:gd name="T77" fmla="*/ 169 h 433"/>
                <a:gd name="T78" fmla="*/ 463 w 639"/>
                <a:gd name="T79" fmla="*/ 200 h 433"/>
                <a:gd name="T80" fmla="*/ 471 w 639"/>
                <a:gd name="T81" fmla="*/ 216 h 433"/>
                <a:gd name="T82" fmla="*/ 486 w 639"/>
                <a:gd name="T83" fmla="*/ 239 h 433"/>
                <a:gd name="T84" fmla="*/ 501 w 639"/>
                <a:gd name="T85" fmla="*/ 246 h 433"/>
                <a:gd name="T86" fmla="*/ 524 w 639"/>
                <a:gd name="T87" fmla="*/ 239 h 433"/>
                <a:gd name="T88" fmla="*/ 555 w 639"/>
                <a:gd name="T89" fmla="*/ 223 h 433"/>
                <a:gd name="T90" fmla="*/ 585 w 639"/>
                <a:gd name="T91" fmla="*/ 216 h 433"/>
                <a:gd name="T92" fmla="*/ 600 w 639"/>
                <a:gd name="T93" fmla="*/ 223 h 433"/>
                <a:gd name="T94" fmla="*/ 623 w 639"/>
                <a:gd name="T95" fmla="*/ 231 h 433"/>
                <a:gd name="T96" fmla="*/ 630 w 639"/>
                <a:gd name="T97" fmla="*/ 239 h 433"/>
                <a:gd name="T98" fmla="*/ 607 w 639"/>
                <a:gd name="T99" fmla="*/ 254 h 433"/>
                <a:gd name="T100" fmla="*/ 592 w 639"/>
                <a:gd name="T101" fmla="*/ 270 h 433"/>
                <a:gd name="T102" fmla="*/ 592 w 639"/>
                <a:gd name="T103" fmla="*/ 285 h 433"/>
                <a:gd name="T104" fmla="*/ 570 w 639"/>
                <a:gd name="T105" fmla="*/ 301 h 433"/>
                <a:gd name="T106" fmla="*/ 539 w 639"/>
                <a:gd name="T107" fmla="*/ 324 h 433"/>
                <a:gd name="T108" fmla="*/ 516 w 639"/>
                <a:gd name="T109" fmla="*/ 324 h 433"/>
                <a:gd name="T110" fmla="*/ 479 w 639"/>
                <a:gd name="T111" fmla="*/ 339 h 433"/>
                <a:gd name="T112" fmla="*/ 403 w 639"/>
                <a:gd name="T113" fmla="*/ 386 h 433"/>
                <a:gd name="T114" fmla="*/ 349 w 639"/>
                <a:gd name="T115" fmla="*/ 432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39" h="433">
                  <a:moveTo>
                    <a:pt x="341" y="424"/>
                  </a:moveTo>
                  <a:lnTo>
                    <a:pt x="341" y="417"/>
                  </a:lnTo>
                  <a:lnTo>
                    <a:pt x="334" y="417"/>
                  </a:lnTo>
                  <a:lnTo>
                    <a:pt x="334" y="409"/>
                  </a:lnTo>
                  <a:lnTo>
                    <a:pt x="326" y="417"/>
                  </a:lnTo>
                  <a:lnTo>
                    <a:pt x="319" y="417"/>
                  </a:lnTo>
                  <a:lnTo>
                    <a:pt x="312" y="401"/>
                  </a:lnTo>
                  <a:lnTo>
                    <a:pt x="312" y="386"/>
                  </a:lnTo>
                  <a:lnTo>
                    <a:pt x="289" y="386"/>
                  </a:lnTo>
                  <a:lnTo>
                    <a:pt x="273" y="386"/>
                  </a:lnTo>
                  <a:lnTo>
                    <a:pt x="266" y="378"/>
                  </a:lnTo>
                  <a:lnTo>
                    <a:pt x="258" y="370"/>
                  </a:lnTo>
                  <a:lnTo>
                    <a:pt x="266" y="370"/>
                  </a:lnTo>
                  <a:lnTo>
                    <a:pt x="273" y="362"/>
                  </a:lnTo>
                  <a:lnTo>
                    <a:pt x="258" y="347"/>
                  </a:lnTo>
                  <a:lnTo>
                    <a:pt x="243" y="324"/>
                  </a:lnTo>
                  <a:lnTo>
                    <a:pt x="243" y="301"/>
                  </a:lnTo>
                  <a:lnTo>
                    <a:pt x="243" y="277"/>
                  </a:lnTo>
                  <a:lnTo>
                    <a:pt x="228" y="262"/>
                  </a:lnTo>
                  <a:lnTo>
                    <a:pt x="213" y="246"/>
                  </a:lnTo>
                  <a:lnTo>
                    <a:pt x="190" y="246"/>
                  </a:lnTo>
                  <a:lnTo>
                    <a:pt x="174" y="246"/>
                  </a:lnTo>
                  <a:lnTo>
                    <a:pt x="151" y="231"/>
                  </a:lnTo>
                  <a:lnTo>
                    <a:pt x="122" y="216"/>
                  </a:lnTo>
                  <a:lnTo>
                    <a:pt x="106" y="216"/>
                  </a:lnTo>
                  <a:lnTo>
                    <a:pt x="68" y="216"/>
                  </a:lnTo>
                  <a:lnTo>
                    <a:pt x="38" y="216"/>
                  </a:lnTo>
                  <a:lnTo>
                    <a:pt x="15" y="216"/>
                  </a:lnTo>
                  <a:lnTo>
                    <a:pt x="7" y="216"/>
                  </a:lnTo>
                  <a:lnTo>
                    <a:pt x="0" y="208"/>
                  </a:lnTo>
                  <a:lnTo>
                    <a:pt x="15" y="200"/>
                  </a:lnTo>
                  <a:lnTo>
                    <a:pt x="30" y="185"/>
                  </a:lnTo>
                  <a:lnTo>
                    <a:pt x="46" y="161"/>
                  </a:lnTo>
                  <a:lnTo>
                    <a:pt x="60" y="139"/>
                  </a:lnTo>
                  <a:lnTo>
                    <a:pt x="60" y="131"/>
                  </a:lnTo>
                  <a:lnTo>
                    <a:pt x="75" y="124"/>
                  </a:lnTo>
                  <a:lnTo>
                    <a:pt x="83" y="116"/>
                  </a:lnTo>
                  <a:lnTo>
                    <a:pt x="91" y="101"/>
                  </a:lnTo>
                  <a:lnTo>
                    <a:pt x="91" y="85"/>
                  </a:lnTo>
                  <a:lnTo>
                    <a:pt x="106" y="62"/>
                  </a:lnTo>
                  <a:lnTo>
                    <a:pt x="122" y="46"/>
                  </a:lnTo>
                  <a:lnTo>
                    <a:pt x="137" y="31"/>
                  </a:lnTo>
                  <a:lnTo>
                    <a:pt x="151" y="23"/>
                  </a:lnTo>
                  <a:lnTo>
                    <a:pt x="151" y="15"/>
                  </a:lnTo>
                  <a:lnTo>
                    <a:pt x="167" y="8"/>
                  </a:lnTo>
                  <a:lnTo>
                    <a:pt x="182" y="0"/>
                  </a:lnTo>
                  <a:lnTo>
                    <a:pt x="197" y="0"/>
                  </a:lnTo>
                  <a:lnTo>
                    <a:pt x="213" y="8"/>
                  </a:lnTo>
                  <a:lnTo>
                    <a:pt x="243" y="8"/>
                  </a:lnTo>
                  <a:lnTo>
                    <a:pt x="266" y="8"/>
                  </a:lnTo>
                  <a:lnTo>
                    <a:pt x="266" y="15"/>
                  </a:lnTo>
                  <a:lnTo>
                    <a:pt x="273" y="23"/>
                  </a:lnTo>
                  <a:lnTo>
                    <a:pt x="273" y="31"/>
                  </a:lnTo>
                  <a:lnTo>
                    <a:pt x="289" y="31"/>
                  </a:lnTo>
                  <a:lnTo>
                    <a:pt x="304" y="39"/>
                  </a:lnTo>
                  <a:lnTo>
                    <a:pt x="312" y="31"/>
                  </a:lnTo>
                  <a:lnTo>
                    <a:pt x="319" y="31"/>
                  </a:lnTo>
                  <a:lnTo>
                    <a:pt x="341" y="31"/>
                  </a:lnTo>
                  <a:lnTo>
                    <a:pt x="364" y="31"/>
                  </a:lnTo>
                  <a:lnTo>
                    <a:pt x="372" y="23"/>
                  </a:lnTo>
                  <a:lnTo>
                    <a:pt x="380" y="15"/>
                  </a:lnTo>
                  <a:lnTo>
                    <a:pt x="395" y="15"/>
                  </a:lnTo>
                  <a:lnTo>
                    <a:pt x="410" y="23"/>
                  </a:lnTo>
                  <a:lnTo>
                    <a:pt x="417" y="31"/>
                  </a:lnTo>
                  <a:lnTo>
                    <a:pt x="425" y="39"/>
                  </a:lnTo>
                  <a:lnTo>
                    <a:pt x="417" y="46"/>
                  </a:lnTo>
                  <a:lnTo>
                    <a:pt x="417" y="54"/>
                  </a:lnTo>
                  <a:lnTo>
                    <a:pt x="425" y="62"/>
                  </a:lnTo>
                  <a:lnTo>
                    <a:pt x="433" y="70"/>
                  </a:lnTo>
                  <a:lnTo>
                    <a:pt x="425" y="77"/>
                  </a:lnTo>
                  <a:lnTo>
                    <a:pt x="425" y="85"/>
                  </a:lnTo>
                  <a:lnTo>
                    <a:pt x="433" y="101"/>
                  </a:lnTo>
                  <a:lnTo>
                    <a:pt x="440" y="124"/>
                  </a:lnTo>
                  <a:lnTo>
                    <a:pt x="448" y="131"/>
                  </a:lnTo>
                  <a:lnTo>
                    <a:pt x="456" y="131"/>
                  </a:lnTo>
                  <a:lnTo>
                    <a:pt x="471" y="139"/>
                  </a:lnTo>
                  <a:lnTo>
                    <a:pt x="471" y="146"/>
                  </a:lnTo>
                  <a:lnTo>
                    <a:pt x="463" y="169"/>
                  </a:lnTo>
                  <a:lnTo>
                    <a:pt x="456" y="192"/>
                  </a:lnTo>
                  <a:lnTo>
                    <a:pt x="463" y="200"/>
                  </a:lnTo>
                  <a:lnTo>
                    <a:pt x="463" y="208"/>
                  </a:lnTo>
                  <a:lnTo>
                    <a:pt x="471" y="216"/>
                  </a:lnTo>
                  <a:lnTo>
                    <a:pt x="486" y="231"/>
                  </a:lnTo>
                  <a:lnTo>
                    <a:pt x="486" y="239"/>
                  </a:lnTo>
                  <a:lnTo>
                    <a:pt x="486" y="246"/>
                  </a:lnTo>
                  <a:lnTo>
                    <a:pt x="501" y="246"/>
                  </a:lnTo>
                  <a:lnTo>
                    <a:pt x="524" y="246"/>
                  </a:lnTo>
                  <a:lnTo>
                    <a:pt x="524" y="239"/>
                  </a:lnTo>
                  <a:lnTo>
                    <a:pt x="532" y="231"/>
                  </a:lnTo>
                  <a:lnTo>
                    <a:pt x="555" y="223"/>
                  </a:lnTo>
                  <a:lnTo>
                    <a:pt x="578" y="223"/>
                  </a:lnTo>
                  <a:lnTo>
                    <a:pt x="585" y="216"/>
                  </a:lnTo>
                  <a:lnTo>
                    <a:pt x="600" y="216"/>
                  </a:lnTo>
                  <a:lnTo>
                    <a:pt x="600" y="223"/>
                  </a:lnTo>
                  <a:lnTo>
                    <a:pt x="607" y="231"/>
                  </a:lnTo>
                  <a:lnTo>
                    <a:pt x="623" y="231"/>
                  </a:lnTo>
                  <a:lnTo>
                    <a:pt x="638" y="231"/>
                  </a:lnTo>
                  <a:lnTo>
                    <a:pt x="630" y="239"/>
                  </a:lnTo>
                  <a:lnTo>
                    <a:pt x="623" y="246"/>
                  </a:lnTo>
                  <a:lnTo>
                    <a:pt x="607" y="254"/>
                  </a:lnTo>
                  <a:lnTo>
                    <a:pt x="592" y="262"/>
                  </a:lnTo>
                  <a:lnTo>
                    <a:pt x="592" y="270"/>
                  </a:lnTo>
                  <a:lnTo>
                    <a:pt x="592" y="277"/>
                  </a:lnTo>
                  <a:lnTo>
                    <a:pt x="592" y="285"/>
                  </a:lnTo>
                  <a:lnTo>
                    <a:pt x="592" y="293"/>
                  </a:lnTo>
                  <a:lnTo>
                    <a:pt x="570" y="301"/>
                  </a:lnTo>
                  <a:lnTo>
                    <a:pt x="547" y="316"/>
                  </a:lnTo>
                  <a:lnTo>
                    <a:pt x="539" y="324"/>
                  </a:lnTo>
                  <a:lnTo>
                    <a:pt x="532" y="324"/>
                  </a:lnTo>
                  <a:lnTo>
                    <a:pt x="516" y="324"/>
                  </a:lnTo>
                  <a:lnTo>
                    <a:pt x="508" y="324"/>
                  </a:lnTo>
                  <a:lnTo>
                    <a:pt x="479" y="339"/>
                  </a:lnTo>
                  <a:lnTo>
                    <a:pt x="448" y="355"/>
                  </a:lnTo>
                  <a:lnTo>
                    <a:pt x="403" y="386"/>
                  </a:lnTo>
                  <a:lnTo>
                    <a:pt x="357" y="424"/>
                  </a:lnTo>
                  <a:lnTo>
                    <a:pt x="349" y="432"/>
                  </a:lnTo>
                  <a:lnTo>
                    <a:pt x="341" y="424"/>
                  </a:lnTo>
                </a:path>
              </a:pathLst>
            </a:custGeom>
            <a:solidFill>
              <a:srgbClr val="D5DE94"/>
            </a:solidFill>
            <a:ln w="6350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5"/>
            <p:cNvSpPr>
              <a:spLocks noChangeAspect="1"/>
            </p:cNvSpPr>
            <p:nvPr/>
          </p:nvSpPr>
          <p:spPr bwMode="auto">
            <a:xfrm>
              <a:off x="5499617" y="3696679"/>
              <a:ext cx="1097521" cy="874337"/>
            </a:xfrm>
            <a:custGeom>
              <a:avLst/>
              <a:gdLst>
                <a:gd name="T0" fmla="*/ 23 w 838"/>
                <a:gd name="T1" fmla="*/ 378 h 680"/>
                <a:gd name="T2" fmla="*/ 76 w 838"/>
                <a:gd name="T3" fmla="*/ 332 h 680"/>
                <a:gd name="T4" fmla="*/ 122 w 838"/>
                <a:gd name="T5" fmla="*/ 332 h 680"/>
                <a:gd name="T6" fmla="*/ 167 w 838"/>
                <a:gd name="T7" fmla="*/ 316 h 680"/>
                <a:gd name="T8" fmla="*/ 251 w 838"/>
                <a:gd name="T9" fmla="*/ 309 h 680"/>
                <a:gd name="T10" fmla="*/ 274 w 838"/>
                <a:gd name="T11" fmla="*/ 254 h 680"/>
                <a:gd name="T12" fmla="*/ 259 w 838"/>
                <a:gd name="T13" fmla="*/ 239 h 680"/>
                <a:gd name="T14" fmla="*/ 282 w 838"/>
                <a:gd name="T15" fmla="*/ 192 h 680"/>
                <a:gd name="T16" fmla="*/ 274 w 838"/>
                <a:gd name="T17" fmla="*/ 147 h 680"/>
                <a:gd name="T18" fmla="*/ 312 w 838"/>
                <a:gd name="T19" fmla="*/ 116 h 680"/>
                <a:gd name="T20" fmla="*/ 305 w 838"/>
                <a:gd name="T21" fmla="*/ 85 h 680"/>
                <a:gd name="T22" fmla="*/ 320 w 838"/>
                <a:gd name="T23" fmla="*/ 54 h 680"/>
                <a:gd name="T24" fmla="*/ 334 w 838"/>
                <a:gd name="T25" fmla="*/ 31 h 680"/>
                <a:gd name="T26" fmla="*/ 350 w 838"/>
                <a:gd name="T27" fmla="*/ 39 h 680"/>
                <a:gd name="T28" fmla="*/ 381 w 838"/>
                <a:gd name="T29" fmla="*/ 46 h 680"/>
                <a:gd name="T30" fmla="*/ 388 w 838"/>
                <a:gd name="T31" fmla="*/ 62 h 680"/>
                <a:gd name="T32" fmla="*/ 495 w 838"/>
                <a:gd name="T33" fmla="*/ 0 h 680"/>
                <a:gd name="T34" fmla="*/ 540 w 838"/>
                <a:gd name="T35" fmla="*/ 8 h 680"/>
                <a:gd name="T36" fmla="*/ 548 w 838"/>
                <a:gd name="T37" fmla="*/ 31 h 680"/>
                <a:gd name="T38" fmla="*/ 578 w 838"/>
                <a:gd name="T39" fmla="*/ 39 h 680"/>
                <a:gd name="T40" fmla="*/ 616 w 838"/>
                <a:gd name="T41" fmla="*/ 39 h 680"/>
                <a:gd name="T42" fmla="*/ 685 w 838"/>
                <a:gd name="T43" fmla="*/ 77 h 680"/>
                <a:gd name="T44" fmla="*/ 722 w 838"/>
                <a:gd name="T45" fmla="*/ 101 h 680"/>
                <a:gd name="T46" fmla="*/ 738 w 838"/>
                <a:gd name="T47" fmla="*/ 124 h 680"/>
                <a:gd name="T48" fmla="*/ 784 w 838"/>
                <a:gd name="T49" fmla="*/ 132 h 680"/>
                <a:gd name="T50" fmla="*/ 829 w 838"/>
                <a:gd name="T51" fmla="*/ 162 h 680"/>
                <a:gd name="T52" fmla="*/ 829 w 838"/>
                <a:gd name="T53" fmla="*/ 178 h 680"/>
                <a:gd name="T54" fmla="*/ 806 w 838"/>
                <a:gd name="T55" fmla="*/ 208 h 680"/>
                <a:gd name="T56" fmla="*/ 784 w 838"/>
                <a:gd name="T57" fmla="*/ 231 h 680"/>
                <a:gd name="T58" fmla="*/ 776 w 838"/>
                <a:gd name="T59" fmla="*/ 262 h 680"/>
                <a:gd name="T60" fmla="*/ 798 w 838"/>
                <a:gd name="T61" fmla="*/ 293 h 680"/>
                <a:gd name="T62" fmla="*/ 768 w 838"/>
                <a:gd name="T63" fmla="*/ 301 h 680"/>
                <a:gd name="T64" fmla="*/ 738 w 838"/>
                <a:gd name="T65" fmla="*/ 324 h 680"/>
                <a:gd name="T66" fmla="*/ 738 w 838"/>
                <a:gd name="T67" fmla="*/ 363 h 680"/>
                <a:gd name="T68" fmla="*/ 730 w 838"/>
                <a:gd name="T69" fmla="*/ 386 h 680"/>
                <a:gd name="T70" fmla="*/ 730 w 838"/>
                <a:gd name="T71" fmla="*/ 425 h 680"/>
                <a:gd name="T72" fmla="*/ 699 w 838"/>
                <a:gd name="T73" fmla="*/ 479 h 680"/>
                <a:gd name="T74" fmla="*/ 677 w 838"/>
                <a:gd name="T75" fmla="*/ 487 h 680"/>
                <a:gd name="T76" fmla="*/ 662 w 838"/>
                <a:gd name="T77" fmla="*/ 510 h 680"/>
                <a:gd name="T78" fmla="*/ 647 w 838"/>
                <a:gd name="T79" fmla="*/ 541 h 680"/>
                <a:gd name="T80" fmla="*/ 594 w 838"/>
                <a:gd name="T81" fmla="*/ 609 h 680"/>
                <a:gd name="T82" fmla="*/ 510 w 838"/>
                <a:gd name="T83" fmla="*/ 617 h 680"/>
                <a:gd name="T84" fmla="*/ 426 w 838"/>
                <a:gd name="T85" fmla="*/ 656 h 680"/>
                <a:gd name="T86" fmla="*/ 373 w 838"/>
                <a:gd name="T87" fmla="*/ 671 h 680"/>
                <a:gd name="T88" fmla="*/ 334 w 838"/>
                <a:gd name="T89" fmla="*/ 679 h 680"/>
                <a:gd name="T90" fmla="*/ 320 w 838"/>
                <a:gd name="T91" fmla="*/ 648 h 680"/>
                <a:gd name="T92" fmla="*/ 305 w 838"/>
                <a:gd name="T93" fmla="*/ 625 h 680"/>
                <a:gd name="T94" fmla="*/ 320 w 838"/>
                <a:gd name="T95" fmla="*/ 572 h 680"/>
                <a:gd name="T96" fmla="*/ 289 w 838"/>
                <a:gd name="T97" fmla="*/ 556 h 680"/>
                <a:gd name="T98" fmla="*/ 274 w 838"/>
                <a:gd name="T99" fmla="*/ 510 h 680"/>
                <a:gd name="T100" fmla="*/ 266 w 838"/>
                <a:gd name="T101" fmla="*/ 487 h 680"/>
                <a:gd name="T102" fmla="*/ 266 w 838"/>
                <a:gd name="T103" fmla="*/ 463 h 680"/>
                <a:gd name="T104" fmla="*/ 229 w 838"/>
                <a:gd name="T105" fmla="*/ 448 h 680"/>
                <a:gd name="T106" fmla="*/ 190 w 838"/>
                <a:gd name="T107" fmla="*/ 463 h 680"/>
                <a:gd name="T108" fmla="*/ 152 w 838"/>
                <a:gd name="T109" fmla="*/ 471 h 680"/>
                <a:gd name="T110" fmla="*/ 122 w 838"/>
                <a:gd name="T111" fmla="*/ 456 h 680"/>
                <a:gd name="T112" fmla="*/ 92 w 838"/>
                <a:gd name="T113" fmla="*/ 440 h 680"/>
                <a:gd name="T114" fmla="*/ 31 w 838"/>
                <a:gd name="T115" fmla="*/ 432 h 680"/>
                <a:gd name="T116" fmla="*/ 0 w 838"/>
                <a:gd name="T117" fmla="*/ 417 h 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38" h="680">
                  <a:moveTo>
                    <a:pt x="0" y="394"/>
                  </a:moveTo>
                  <a:lnTo>
                    <a:pt x="8" y="386"/>
                  </a:lnTo>
                  <a:lnTo>
                    <a:pt x="23" y="378"/>
                  </a:lnTo>
                  <a:lnTo>
                    <a:pt x="39" y="355"/>
                  </a:lnTo>
                  <a:lnTo>
                    <a:pt x="46" y="339"/>
                  </a:lnTo>
                  <a:lnTo>
                    <a:pt x="76" y="332"/>
                  </a:lnTo>
                  <a:lnTo>
                    <a:pt x="107" y="332"/>
                  </a:lnTo>
                  <a:lnTo>
                    <a:pt x="115" y="332"/>
                  </a:lnTo>
                  <a:lnTo>
                    <a:pt x="122" y="332"/>
                  </a:lnTo>
                  <a:lnTo>
                    <a:pt x="130" y="324"/>
                  </a:lnTo>
                  <a:lnTo>
                    <a:pt x="138" y="316"/>
                  </a:lnTo>
                  <a:lnTo>
                    <a:pt x="167" y="316"/>
                  </a:lnTo>
                  <a:lnTo>
                    <a:pt x="221" y="324"/>
                  </a:lnTo>
                  <a:lnTo>
                    <a:pt x="236" y="324"/>
                  </a:lnTo>
                  <a:lnTo>
                    <a:pt x="251" y="309"/>
                  </a:lnTo>
                  <a:lnTo>
                    <a:pt x="274" y="293"/>
                  </a:lnTo>
                  <a:lnTo>
                    <a:pt x="274" y="278"/>
                  </a:lnTo>
                  <a:lnTo>
                    <a:pt x="274" y="254"/>
                  </a:lnTo>
                  <a:lnTo>
                    <a:pt x="266" y="254"/>
                  </a:lnTo>
                  <a:lnTo>
                    <a:pt x="259" y="247"/>
                  </a:lnTo>
                  <a:lnTo>
                    <a:pt x="259" y="239"/>
                  </a:lnTo>
                  <a:lnTo>
                    <a:pt x="274" y="223"/>
                  </a:lnTo>
                  <a:lnTo>
                    <a:pt x="289" y="200"/>
                  </a:lnTo>
                  <a:lnTo>
                    <a:pt x="282" y="192"/>
                  </a:lnTo>
                  <a:lnTo>
                    <a:pt x="274" y="178"/>
                  </a:lnTo>
                  <a:lnTo>
                    <a:pt x="266" y="170"/>
                  </a:lnTo>
                  <a:lnTo>
                    <a:pt x="274" y="147"/>
                  </a:lnTo>
                  <a:lnTo>
                    <a:pt x="274" y="132"/>
                  </a:lnTo>
                  <a:lnTo>
                    <a:pt x="297" y="124"/>
                  </a:lnTo>
                  <a:lnTo>
                    <a:pt x="312" y="116"/>
                  </a:lnTo>
                  <a:lnTo>
                    <a:pt x="312" y="108"/>
                  </a:lnTo>
                  <a:lnTo>
                    <a:pt x="312" y="93"/>
                  </a:lnTo>
                  <a:lnTo>
                    <a:pt x="305" y="85"/>
                  </a:lnTo>
                  <a:lnTo>
                    <a:pt x="312" y="70"/>
                  </a:lnTo>
                  <a:lnTo>
                    <a:pt x="312" y="54"/>
                  </a:lnTo>
                  <a:lnTo>
                    <a:pt x="320" y="54"/>
                  </a:lnTo>
                  <a:lnTo>
                    <a:pt x="334" y="54"/>
                  </a:lnTo>
                  <a:lnTo>
                    <a:pt x="334" y="39"/>
                  </a:lnTo>
                  <a:lnTo>
                    <a:pt x="334" y="31"/>
                  </a:lnTo>
                  <a:lnTo>
                    <a:pt x="342" y="31"/>
                  </a:lnTo>
                  <a:lnTo>
                    <a:pt x="350" y="31"/>
                  </a:lnTo>
                  <a:lnTo>
                    <a:pt x="350" y="39"/>
                  </a:lnTo>
                  <a:lnTo>
                    <a:pt x="357" y="46"/>
                  </a:lnTo>
                  <a:lnTo>
                    <a:pt x="365" y="46"/>
                  </a:lnTo>
                  <a:lnTo>
                    <a:pt x="381" y="46"/>
                  </a:lnTo>
                  <a:lnTo>
                    <a:pt x="373" y="54"/>
                  </a:lnTo>
                  <a:lnTo>
                    <a:pt x="373" y="70"/>
                  </a:lnTo>
                  <a:lnTo>
                    <a:pt x="388" y="62"/>
                  </a:lnTo>
                  <a:lnTo>
                    <a:pt x="411" y="54"/>
                  </a:lnTo>
                  <a:lnTo>
                    <a:pt x="456" y="31"/>
                  </a:lnTo>
                  <a:lnTo>
                    <a:pt x="495" y="0"/>
                  </a:lnTo>
                  <a:lnTo>
                    <a:pt x="517" y="0"/>
                  </a:lnTo>
                  <a:lnTo>
                    <a:pt x="540" y="0"/>
                  </a:lnTo>
                  <a:lnTo>
                    <a:pt x="540" y="8"/>
                  </a:lnTo>
                  <a:lnTo>
                    <a:pt x="540" y="15"/>
                  </a:lnTo>
                  <a:lnTo>
                    <a:pt x="540" y="23"/>
                  </a:lnTo>
                  <a:lnTo>
                    <a:pt x="548" y="31"/>
                  </a:lnTo>
                  <a:lnTo>
                    <a:pt x="555" y="39"/>
                  </a:lnTo>
                  <a:lnTo>
                    <a:pt x="571" y="39"/>
                  </a:lnTo>
                  <a:lnTo>
                    <a:pt x="578" y="39"/>
                  </a:lnTo>
                  <a:lnTo>
                    <a:pt x="586" y="31"/>
                  </a:lnTo>
                  <a:lnTo>
                    <a:pt x="601" y="39"/>
                  </a:lnTo>
                  <a:lnTo>
                    <a:pt x="616" y="39"/>
                  </a:lnTo>
                  <a:lnTo>
                    <a:pt x="639" y="62"/>
                  </a:lnTo>
                  <a:lnTo>
                    <a:pt x="662" y="77"/>
                  </a:lnTo>
                  <a:lnTo>
                    <a:pt x="685" y="77"/>
                  </a:lnTo>
                  <a:lnTo>
                    <a:pt x="699" y="77"/>
                  </a:lnTo>
                  <a:lnTo>
                    <a:pt x="715" y="93"/>
                  </a:lnTo>
                  <a:lnTo>
                    <a:pt x="722" y="101"/>
                  </a:lnTo>
                  <a:lnTo>
                    <a:pt x="730" y="108"/>
                  </a:lnTo>
                  <a:lnTo>
                    <a:pt x="730" y="116"/>
                  </a:lnTo>
                  <a:lnTo>
                    <a:pt x="738" y="124"/>
                  </a:lnTo>
                  <a:lnTo>
                    <a:pt x="738" y="132"/>
                  </a:lnTo>
                  <a:lnTo>
                    <a:pt x="761" y="132"/>
                  </a:lnTo>
                  <a:lnTo>
                    <a:pt x="784" y="132"/>
                  </a:lnTo>
                  <a:lnTo>
                    <a:pt x="806" y="139"/>
                  </a:lnTo>
                  <a:lnTo>
                    <a:pt x="829" y="155"/>
                  </a:lnTo>
                  <a:lnTo>
                    <a:pt x="829" y="162"/>
                  </a:lnTo>
                  <a:lnTo>
                    <a:pt x="837" y="162"/>
                  </a:lnTo>
                  <a:lnTo>
                    <a:pt x="837" y="170"/>
                  </a:lnTo>
                  <a:lnTo>
                    <a:pt x="829" y="178"/>
                  </a:lnTo>
                  <a:lnTo>
                    <a:pt x="821" y="192"/>
                  </a:lnTo>
                  <a:lnTo>
                    <a:pt x="814" y="200"/>
                  </a:lnTo>
                  <a:lnTo>
                    <a:pt x="806" y="208"/>
                  </a:lnTo>
                  <a:lnTo>
                    <a:pt x="798" y="216"/>
                  </a:lnTo>
                  <a:lnTo>
                    <a:pt x="791" y="223"/>
                  </a:lnTo>
                  <a:lnTo>
                    <a:pt x="784" y="231"/>
                  </a:lnTo>
                  <a:lnTo>
                    <a:pt x="776" y="239"/>
                  </a:lnTo>
                  <a:lnTo>
                    <a:pt x="776" y="254"/>
                  </a:lnTo>
                  <a:lnTo>
                    <a:pt x="776" y="262"/>
                  </a:lnTo>
                  <a:lnTo>
                    <a:pt x="784" y="278"/>
                  </a:lnTo>
                  <a:lnTo>
                    <a:pt x="798" y="285"/>
                  </a:lnTo>
                  <a:lnTo>
                    <a:pt x="798" y="293"/>
                  </a:lnTo>
                  <a:lnTo>
                    <a:pt x="798" y="301"/>
                  </a:lnTo>
                  <a:lnTo>
                    <a:pt x="784" y="301"/>
                  </a:lnTo>
                  <a:lnTo>
                    <a:pt x="768" y="301"/>
                  </a:lnTo>
                  <a:lnTo>
                    <a:pt x="753" y="309"/>
                  </a:lnTo>
                  <a:lnTo>
                    <a:pt x="738" y="316"/>
                  </a:lnTo>
                  <a:lnTo>
                    <a:pt x="738" y="324"/>
                  </a:lnTo>
                  <a:lnTo>
                    <a:pt x="730" y="332"/>
                  </a:lnTo>
                  <a:lnTo>
                    <a:pt x="730" y="347"/>
                  </a:lnTo>
                  <a:lnTo>
                    <a:pt x="738" y="363"/>
                  </a:lnTo>
                  <a:lnTo>
                    <a:pt x="738" y="370"/>
                  </a:lnTo>
                  <a:lnTo>
                    <a:pt x="738" y="378"/>
                  </a:lnTo>
                  <a:lnTo>
                    <a:pt x="730" y="386"/>
                  </a:lnTo>
                  <a:lnTo>
                    <a:pt x="730" y="401"/>
                  </a:lnTo>
                  <a:lnTo>
                    <a:pt x="738" y="417"/>
                  </a:lnTo>
                  <a:lnTo>
                    <a:pt x="730" y="425"/>
                  </a:lnTo>
                  <a:lnTo>
                    <a:pt x="730" y="432"/>
                  </a:lnTo>
                  <a:lnTo>
                    <a:pt x="715" y="448"/>
                  </a:lnTo>
                  <a:lnTo>
                    <a:pt x="699" y="479"/>
                  </a:lnTo>
                  <a:lnTo>
                    <a:pt x="699" y="487"/>
                  </a:lnTo>
                  <a:lnTo>
                    <a:pt x="693" y="487"/>
                  </a:lnTo>
                  <a:lnTo>
                    <a:pt x="677" y="487"/>
                  </a:lnTo>
                  <a:lnTo>
                    <a:pt x="670" y="487"/>
                  </a:lnTo>
                  <a:lnTo>
                    <a:pt x="662" y="494"/>
                  </a:lnTo>
                  <a:lnTo>
                    <a:pt x="662" y="510"/>
                  </a:lnTo>
                  <a:lnTo>
                    <a:pt x="662" y="525"/>
                  </a:lnTo>
                  <a:lnTo>
                    <a:pt x="654" y="533"/>
                  </a:lnTo>
                  <a:lnTo>
                    <a:pt x="647" y="541"/>
                  </a:lnTo>
                  <a:lnTo>
                    <a:pt x="631" y="572"/>
                  </a:lnTo>
                  <a:lnTo>
                    <a:pt x="623" y="602"/>
                  </a:lnTo>
                  <a:lnTo>
                    <a:pt x="594" y="609"/>
                  </a:lnTo>
                  <a:lnTo>
                    <a:pt x="555" y="625"/>
                  </a:lnTo>
                  <a:lnTo>
                    <a:pt x="532" y="625"/>
                  </a:lnTo>
                  <a:lnTo>
                    <a:pt x="510" y="617"/>
                  </a:lnTo>
                  <a:lnTo>
                    <a:pt x="479" y="633"/>
                  </a:lnTo>
                  <a:lnTo>
                    <a:pt x="433" y="648"/>
                  </a:lnTo>
                  <a:lnTo>
                    <a:pt x="426" y="656"/>
                  </a:lnTo>
                  <a:lnTo>
                    <a:pt x="404" y="656"/>
                  </a:lnTo>
                  <a:lnTo>
                    <a:pt x="381" y="664"/>
                  </a:lnTo>
                  <a:lnTo>
                    <a:pt x="373" y="671"/>
                  </a:lnTo>
                  <a:lnTo>
                    <a:pt x="373" y="679"/>
                  </a:lnTo>
                  <a:lnTo>
                    <a:pt x="350" y="679"/>
                  </a:lnTo>
                  <a:lnTo>
                    <a:pt x="334" y="679"/>
                  </a:lnTo>
                  <a:lnTo>
                    <a:pt x="334" y="671"/>
                  </a:lnTo>
                  <a:lnTo>
                    <a:pt x="334" y="664"/>
                  </a:lnTo>
                  <a:lnTo>
                    <a:pt x="320" y="648"/>
                  </a:lnTo>
                  <a:lnTo>
                    <a:pt x="312" y="640"/>
                  </a:lnTo>
                  <a:lnTo>
                    <a:pt x="312" y="633"/>
                  </a:lnTo>
                  <a:lnTo>
                    <a:pt x="305" y="625"/>
                  </a:lnTo>
                  <a:lnTo>
                    <a:pt x="312" y="602"/>
                  </a:lnTo>
                  <a:lnTo>
                    <a:pt x="320" y="578"/>
                  </a:lnTo>
                  <a:lnTo>
                    <a:pt x="320" y="572"/>
                  </a:lnTo>
                  <a:lnTo>
                    <a:pt x="305" y="564"/>
                  </a:lnTo>
                  <a:lnTo>
                    <a:pt x="297" y="564"/>
                  </a:lnTo>
                  <a:lnTo>
                    <a:pt x="289" y="556"/>
                  </a:lnTo>
                  <a:lnTo>
                    <a:pt x="282" y="533"/>
                  </a:lnTo>
                  <a:lnTo>
                    <a:pt x="274" y="517"/>
                  </a:lnTo>
                  <a:lnTo>
                    <a:pt x="274" y="510"/>
                  </a:lnTo>
                  <a:lnTo>
                    <a:pt x="282" y="502"/>
                  </a:lnTo>
                  <a:lnTo>
                    <a:pt x="274" y="494"/>
                  </a:lnTo>
                  <a:lnTo>
                    <a:pt x="266" y="487"/>
                  </a:lnTo>
                  <a:lnTo>
                    <a:pt x="266" y="479"/>
                  </a:lnTo>
                  <a:lnTo>
                    <a:pt x="274" y="471"/>
                  </a:lnTo>
                  <a:lnTo>
                    <a:pt x="266" y="463"/>
                  </a:lnTo>
                  <a:lnTo>
                    <a:pt x="259" y="456"/>
                  </a:lnTo>
                  <a:lnTo>
                    <a:pt x="243" y="448"/>
                  </a:lnTo>
                  <a:lnTo>
                    <a:pt x="229" y="448"/>
                  </a:lnTo>
                  <a:lnTo>
                    <a:pt x="221" y="456"/>
                  </a:lnTo>
                  <a:lnTo>
                    <a:pt x="213" y="463"/>
                  </a:lnTo>
                  <a:lnTo>
                    <a:pt x="190" y="463"/>
                  </a:lnTo>
                  <a:lnTo>
                    <a:pt x="167" y="463"/>
                  </a:lnTo>
                  <a:lnTo>
                    <a:pt x="160" y="463"/>
                  </a:lnTo>
                  <a:lnTo>
                    <a:pt x="152" y="471"/>
                  </a:lnTo>
                  <a:lnTo>
                    <a:pt x="138" y="463"/>
                  </a:lnTo>
                  <a:lnTo>
                    <a:pt x="122" y="463"/>
                  </a:lnTo>
                  <a:lnTo>
                    <a:pt x="122" y="456"/>
                  </a:lnTo>
                  <a:lnTo>
                    <a:pt x="115" y="448"/>
                  </a:lnTo>
                  <a:lnTo>
                    <a:pt x="115" y="440"/>
                  </a:lnTo>
                  <a:lnTo>
                    <a:pt x="92" y="440"/>
                  </a:lnTo>
                  <a:lnTo>
                    <a:pt x="61" y="440"/>
                  </a:lnTo>
                  <a:lnTo>
                    <a:pt x="46" y="432"/>
                  </a:lnTo>
                  <a:lnTo>
                    <a:pt x="31" y="432"/>
                  </a:lnTo>
                  <a:lnTo>
                    <a:pt x="16" y="440"/>
                  </a:lnTo>
                  <a:lnTo>
                    <a:pt x="0" y="448"/>
                  </a:lnTo>
                  <a:lnTo>
                    <a:pt x="0" y="417"/>
                  </a:lnTo>
                  <a:lnTo>
                    <a:pt x="0" y="394"/>
                  </a:lnTo>
                </a:path>
              </a:pathLst>
            </a:custGeom>
            <a:solidFill>
              <a:srgbClr val="D5DE94"/>
            </a:solidFill>
            <a:ln w="6350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56"/>
            <p:cNvSpPr>
              <a:spLocks noChangeAspect="1"/>
            </p:cNvSpPr>
            <p:nvPr/>
          </p:nvSpPr>
          <p:spPr bwMode="auto">
            <a:xfrm>
              <a:off x="6351208" y="4083527"/>
              <a:ext cx="223441" cy="337005"/>
            </a:xfrm>
            <a:custGeom>
              <a:avLst/>
              <a:gdLst>
                <a:gd name="T0" fmla="*/ 106 w 176"/>
                <a:gd name="T1" fmla="*/ 0 h 272"/>
                <a:gd name="T2" fmla="*/ 91 w 176"/>
                <a:gd name="T3" fmla="*/ 8 h 272"/>
                <a:gd name="T4" fmla="*/ 76 w 176"/>
                <a:gd name="T5" fmla="*/ 15 h 272"/>
                <a:gd name="T6" fmla="*/ 76 w 176"/>
                <a:gd name="T7" fmla="*/ 23 h 272"/>
                <a:gd name="T8" fmla="*/ 68 w 176"/>
                <a:gd name="T9" fmla="*/ 31 h 272"/>
                <a:gd name="T10" fmla="*/ 68 w 176"/>
                <a:gd name="T11" fmla="*/ 46 h 272"/>
                <a:gd name="T12" fmla="*/ 76 w 176"/>
                <a:gd name="T13" fmla="*/ 62 h 272"/>
                <a:gd name="T14" fmla="*/ 76 w 176"/>
                <a:gd name="T15" fmla="*/ 70 h 272"/>
                <a:gd name="T16" fmla="*/ 76 w 176"/>
                <a:gd name="T17" fmla="*/ 77 h 272"/>
                <a:gd name="T18" fmla="*/ 68 w 176"/>
                <a:gd name="T19" fmla="*/ 85 h 272"/>
                <a:gd name="T20" fmla="*/ 68 w 176"/>
                <a:gd name="T21" fmla="*/ 101 h 272"/>
                <a:gd name="T22" fmla="*/ 76 w 176"/>
                <a:gd name="T23" fmla="*/ 116 h 272"/>
                <a:gd name="T24" fmla="*/ 68 w 176"/>
                <a:gd name="T25" fmla="*/ 124 h 272"/>
                <a:gd name="T26" fmla="*/ 68 w 176"/>
                <a:gd name="T27" fmla="*/ 132 h 272"/>
                <a:gd name="T28" fmla="*/ 53 w 176"/>
                <a:gd name="T29" fmla="*/ 147 h 272"/>
                <a:gd name="T30" fmla="*/ 38 w 176"/>
                <a:gd name="T31" fmla="*/ 178 h 272"/>
                <a:gd name="T32" fmla="*/ 38 w 176"/>
                <a:gd name="T33" fmla="*/ 186 h 272"/>
                <a:gd name="T34" fmla="*/ 31 w 176"/>
                <a:gd name="T35" fmla="*/ 186 h 272"/>
                <a:gd name="T36" fmla="*/ 15 w 176"/>
                <a:gd name="T37" fmla="*/ 186 h 272"/>
                <a:gd name="T38" fmla="*/ 8 w 176"/>
                <a:gd name="T39" fmla="*/ 186 h 272"/>
                <a:gd name="T40" fmla="*/ 0 w 176"/>
                <a:gd name="T41" fmla="*/ 194 h 272"/>
                <a:gd name="T42" fmla="*/ 0 w 176"/>
                <a:gd name="T43" fmla="*/ 209 h 272"/>
                <a:gd name="T44" fmla="*/ 0 w 176"/>
                <a:gd name="T45" fmla="*/ 225 h 272"/>
                <a:gd name="T46" fmla="*/ 8 w 176"/>
                <a:gd name="T47" fmla="*/ 232 h 272"/>
                <a:gd name="T48" fmla="*/ 8 w 176"/>
                <a:gd name="T49" fmla="*/ 240 h 272"/>
                <a:gd name="T50" fmla="*/ 15 w 176"/>
                <a:gd name="T51" fmla="*/ 256 h 272"/>
                <a:gd name="T52" fmla="*/ 38 w 176"/>
                <a:gd name="T53" fmla="*/ 263 h 272"/>
                <a:gd name="T54" fmla="*/ 68 w 176"/>
                <a:gd name="T55" fmla="*/ 271 h 272"/>
                <a:gd name="T56" fmla="*/ 68 w 176"/>
                <a:gd name="T57" fmla="*/ 263 h 272"/>
                <a:gd name="T58" fmla="*/ 68 w 176"/>
                <a:gd name="T59" fmla="*/ 256 h 272"/>
                <a:gd name="T60" fmla="*/ 91 w 176"/>
                <a:gd name="T61" fmla="*/ 240 h 272"/>
                <a:gd name="T62" fmla="*/ 106 w 176"/>
                <a:gd name="T63" fmla="*/ 225 h 272"/>
                <a:gd name="T64" fmla="*/ 114 w 176"/>
                <a:gd name="T65" fmla="*/ 209 h 272"/>
                <a:gd name="T66" fmla="*/ 114 w 176"/>
                <a:gd name="T67" fmla="*/ 201 h 272"/>
                <a:gd name="T68" fmla="*/ 136 w 176"/>
                <a:gd name="T69" fmla="*/ 170 h 272"/>
                <a:gd name="T70" fmla="*/ 152 w 176"/>
                <a:gd name="T71" fmla="*/ 147 h 272"/>
                <a:gd name="T72" fmla="*/ 159 w 176"/>
                <a:gd name="T73" fmla="*/ 116 h 272"/>
                <a:gd name="T74" fmla="*/ 167 w 176"/>
                <a:gd name="T75" fmla="*/ 70 h 272"/>
                <a:gd name="T76" fmla="*/ 175 w 176"/>
                <a:gd name="T77" fmla="*/ 39 h 272"/>
                <a:gd name="T78" fmla="*/ 152 w 176"/>
                <a:gd name="T79" fmla="*/ 23 h 272"/>
                <a:gd name="T80" fmla="*/ 136 w 176"/>
                <a:gd name="T81" fmla="*/ 0 h 272"/>
                <a:gd name="T82" fmla="*/ 122 w 176"/>
                <a:gd name="T83" fmla="*/ 0 h 272"/>
                <a:gd name="T84" fmla="*/ 106 w 176"/>
                <a:gd name="T85" fmla="*/ 0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76" h="272">
                  <a:moveTo>
                    <a:pt x="106" y="0"/>
                  </a:moveTo>
                  <a:lnTo>
                    <a:pt x="91" y="8"/>
                  </a:lnTo>
                  <a:lnTo>
                    <a:pt x="76" y="15"/>
                  </a:lnTo>
                  <a:lnTo>
                    <a:pt x="76" y="23"/>
                  </a:lnTo>
                  <a:lnTo>
                    <a:pt x="68" y="31"/>
                  </a:lnTo>
                  <a:lnTo>
                    <a:pt x="68" y="46"/>
                  </a:lnTo>
                  <a:lnTo>
                    <a:pt x="76" y="62"/>
                  </a:lnTo>
                  <a:lnTo>
                    <a:pt x="76" y="70"/>
                  </a:lnTo>
                  <a:lnTo>
                    <a:pt x="76" y="77"/>
                  </a:lnTo>
                  <a:lnTo>
                    <a:pt x="68" y="85"/>
                  </a:lnTo>
                  <a:lnTo>
                    <a:pt x="68" y="101"/>
                  </a:lnTo>
                  <a:lnTo>
                    <a:pt x="76" y="116"/>
                  </a:lnTo>
                  <a:lnTo>
                    <a:pt x="68" y="124"/>
                  </a:lnTo>
                  <a:lnTo>
                    <a:pt x="68" y="132"/>
                  </a:lnTo>
                  <a:lnTo>
                    <a:pt x="53" y="147"/>
                  </a:lnTo>
                  <a:lnTo>
                    <a:pt x="38" y="178"/>
                  </a:lnTo>
                  <a:lnTo>
                    <a:pt x="38" y="186"/>
                  </a:lnTo>
                  <a:lnTo>
                    <a:pt x="31" y="186"/>
                  </a:lnTo>
                  <a:lnTo>
                    <a:pt x="15" y="186"/>
                  </a:lnTo>
                  <a:lnTo>
                    <a:pt x="8" y="186"/>
                  </a:lnTo>
                  <a:lnTo>
                    <a:pt x="0" y="194"/>
                  </a:lnTo>
                  <a:lnTo>
                    <a:pt x="0" y="209"/>
                  </a:lnTo>
                  <a:lnTo>
                    <a:pt x="0" y="225"/>
                  </a:lnTo>
                  <a:lnTo>
                    <a:pt x="8" y="232"/>
                  </a:lnTo>
                  <a:lnTo>
                    <a:pt x="8" y="240"/>
                  </a:lnTo>
                  <a:lnTo>
                    <a:pt x="15" y="256"/>
                  </a:lnTo>
                  <a:lnTo>
                    <a:pt x="38" y="263"/>
                  </a:lnTo>
                  <a:lnTo>
                    <a:pt x="68" y="271"/>
                  </a:lnTo>
                  <a:lnTo>
                    <a:pt x="68" y="263"/>
                  </a:lnTo>
                  <a:lnTo>
                    <a:pt x="68" y="256"/>
                  </a:lnTo>
                  <a:lnTo>
                    <a:pt x="91" y="240"/>
                  </a:lnTo>
                  <a:lnTo>
                    <a:pt x="106" y="225"/>
                  </a:lnTo>
                  <a:lnTo>
                    <a:pt x="114" y="209"/>
                  </a:lnTo>
                  <a:lnTo>
                    <a:pt x="114" y="201"/>
                  </a:lnTo>
                  <a:lnTo>
                    <a:pt x="136" y="170"/>
                  </a:lnTo>
                  <a:lnTo>
                    <a:pt x="152" y="147"/>
                  </a:lnTo>
                  <a:lnTo>
                    <a:pt x="159" y="116"/>
                  </a:lnTo>
                  <a:lnTo>
                    <a:pt x="167" y="70"/>
                  </a:lnTo>
                  <a:lnTo>
                    <a:pt x="175" y="39"/>
                  </a:lnTo>
                  <a:lnTo>
                    <a:pt x="152" y="23"/>
                  </a:lnTo>
                  <a:lnTo>
                    <a:pt x="136" y="0"/>
                  </a:lnTo>
                  <a:lnTo>
                    <a:pt x="122" y="0"/>
                  </a:lnTo>
                  <a:lnTo>
                    <a:pt x="106" y="0"/>
                  </a:lnTo>
                </a:path>
              </a:pathLst>
            </a:custGeom>
            <a:solidFill>
              <a:srgbClr val="D5DE94"/>
            </a:solidFill>
            <a:ln w="6350" cap="rnd" cmpd="sng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8" name="Group 47"/>
          <p:cNvGrpSpPr/>
          <p:nvPr>
            <p:custDataLst>
              <p:tags r:id="rId5"/>
            </p:custDataLst>
          </p:nvPr>
        </p:nvGrpSpPr>
        <p:grpSpPr>
          <a:xfrm>
            <a:off x="5780861" y="2154740"/>
            <a:ext cx="3553829" cy="3508592"/>
            <a:chOff x="3240477" y="1785878"/>
            <a:chExt cx="3881905" cy="3832498"/>
          </a:xfrm>
        </p:grpSpPr>
        <p:grpSp>
          <p:nvGrpSpPr>
            <p:cNvPr id="49" name="Group 48"/>
            <p:cNvGrpSpPr/>
            <p:nvPr/>
          </p:nvGrpSpPr>
          <p:grpSpPr>
            <a:xfrm>
              <a:off x="3240477" y="1785878"/>
              <a:ext cx="3881905" cy="2356787"/>
              <a:chOff x="5713465" y="1991519"/>
              <a:chExt cx="3529013" cy="2142535"/>
            </a:xfrm>
          </p:grpSpPr>
          <p:sp>
            <p:nvSpPr>
              <p:cNvPr id="60" name="Freeform 34"/>
              <p:cNvSpPr>
                <a:spLocks noChangeAspect="1"/>
              </p:cNvSpPr>
              <p:nvPr/>
            </p:nvSpPr>
            <p:spPr bwMode="auto">
              <a:xfrm>
                <a:off x="6513565" y="1991519"/>
                <a:ext cx="542925" cy="581025"/>
              </a:xfrm>
              <a:custGeom>
                <a:avLst/>
                <a:gdLst>
                  <a:gd name="T0" fmla="*/ 365 w 465"/>
                  <a:gd name="T1" fmla="*/ 8 h 511"/>
                  <a:gd name="T2" fmla="*/ 373 w 465"/>
                  <a:gd name="T3" fmla="*/ 31 h 511"/>
                  <a:gd name="T4" fmla="*/ 380 w 465"/>
                  <a:gd name="T5" fmla="*/ 54 h 511"/>
                  <a:gd name="T6" fmla="*/ 388 w 465"/>
                  <a:gd name="T7" fmla="*/ 62 h 511"/>
                  <a:gd name="T8" fmla="*/ 396 w 465"/>
                  <a:gd name="T9" fmla="*/ 77 h 511"/>
                  <a:gd name="T10" fmla="*/ 411 w 465"/>
                  <a:gd name="T11" fmla="*/ 108 h 511"/>
                  <a:gd name="T12" fmla="*/ 388 w 465"/>
                  <a:gd name="T13" fmla="*/ 132 h 511"/>
                  <a:gd name="T14" fmla="*/ 388 w 465"/>
                  <a:gd name="T15" fmla="*/ 163 h 511"/>
                  <a:gd name="T16" fmla="*/ 373 w 465"/>
                  <a:gd name="T17" fmla="*/ 200 h 511"/>
                  <a:gd name="T18" fmla="*/ 380 w 465"/>
                  <a:gd name="T19" fmla="*/ 216 h 511"/>
                  <a:gd name="T20" fmla="*/ 396 w 465"/>
                  <a:gd name="T21" fmla="*/ 224 h 511"/>
                  <a:gd name="T22" fmla="*/ 396 w 465"/>
                  <a:gd name="T23" fmla="*/ 262 h 511"/>
                  <a:gd name="T24" fmla="*/ 456 w 465"/>
                  <a:gd name="T25" fmla="*/ 301 h 511"/>
                  <a:gd name="T26" fmla="*/ 464 w 465"/>
                  <a:gd name="T27" fmla="*/ 340 h 511"/>
                  <a:gd name="T28" fmla="*/ 433 w 465"/>
                  <a:gd name="T29" fmla="*/ 378 h 511"/>
                  <a:gd name="T30" fmla="*/ 388 w 465"/>
                  <a:gd name="T31" fmla="*/ 386 h 511"/>
                  <a:gd name="T32" fmla="*/ 373 w 465"/>
                  <a:gd name="T33" fmla="*/ 402 h 511"/>
                  <a:gd name="T34" fmla="*/ 365 w 465"/>
                  <a:gd name="T35" fmla="*/ 417 h 511"/>
                  <a:gd name="T36" fmla="*/ 350 w 465"/>
                  <a:gd name="T37" fmla="*/ 440 h 511"/>
                  <a:gd name="T38" fmla="*/ 334 w 465"/>
                  <a:gd name="T39" fmla="*/ 464 h 511"/>
                  <a:gd name="T40" fmla="*/ 312 w 465"/>
                  <a:gd name="T41" fmla="*/ 456 h 511"/>
                  <a:gd name="T42" fmla="*/ 289 w 465"/>
                  <a:gd name="T43" fmla="*/ 448 h 511"/>
                  <a:gd name="T44" fmla="*/ 274 w 465"/>
                  <a:gd name="T45" fmla="*/ 456 h 511"/>
                  <a:gd name="T46" fmla="*/ 251 w 465"/>
                  <a:gd name="T47" fmla="*/ 479 h 511"/>
                  <a:gd name="T48" fmla="*/ 243 w 465"/>
                  <a:gd name="T49" fmla="*/ 510 h 511"/>
                  <a:gd name="T50" fmla="*/ 206 w 465"/>
                  <a:gd name="T51" fmla="*/ 487 h 511"/>
                  <a:gd name="T52" fmla="*/ 182 w 465"/>
                  <a:gd name="T53" fmla="*/ 456 h 511"/>
                  <a:gd name="T54" fmla="*/ 190 w 465"/>
                  <a:gd name="T55" fmla="*/ 440 h 511"/>
                  <a:gd name="T56" fmla="*/ 182 w 465"/>
                  <a:gd name="T57" fmla="*/ 378 h 511"/>
                  <a:gd name="T58" fmla="*/ 159 w 465"/>
                  <a:gd name="T59" fmla="*/ 293 h 511"/>
                  <a:gd name="T60" fmla="*/ 122 w 465"/>
                  <a:gd name="T61" fmla="*/ 239 h 511"/>
                  <a:gd name="T62" fmla="*/ 84 w 465"/>
                  <a:gd name="T63" fmla="*/ 224 h 511"/>
                  <a:gd name="T64" fmla="*/ 61 w 465"/>
                  <a:gd name="T65" fmla="*/ 208 h 511"/>
                  <a:gd name="T66" fmla="*/ 46 w 465"/>
                  <a:gd name="T67" fmla="*/ 178 h 511"/>
                  <a:gd name="T68" fmla="*/ 38 w 465"/>
                  <a:gd name="T69" fmla="*/ 163 h 511"/>
                  <a:gd name="T70" fmla="*/ 38 w 465"/>
                  <a:gd name="T71" fmla="*/ 139 h 511"/>
                  <a:gd name="T72" fmla="*/ 0 w 465"/>
                  <a:gd name="T73" fmla="*/ 101 h 511"/>
                  <a:gd name="T74" fmla="*/ 8 w 465"/>
                  <a:gd name="T75" fmla="*/ 93 h 511"/>
                  <a:gd name="T76" fmla="*/ 15 w 465"/>
                  <a:gd name="T77" fmla="*/ 93 h 511"/>
                  <a:gd name="T78" fmla="*/ 46 w 465"/>
                  <a:gd name="T79" fmla="*/ 93 h 511"/>
                  <a:gd name="T80" fmla="*/ 53 w 465"/>
                  <a:gd name="T81" fmla="*/ 108 h 511"/>
                  <a:gd name="T82" fmla="*/ 99 w 465"/>
                  <a:gd name="T83" fmla="*/ 116 h 511"/>
                  <a:gd name="T84" fmla="*/ 107 w 465"/>
                  <a:gd name="T85" fmla="*/ 101 h 511"/>
                  <a:gd name="T86" fmla="*/ 144 w 465"/>
                  <a:gd name="T87" fmla="*/ 132 h 511"/>
                  <a:gd name="T88" fmla="*/ 159 w 465"/>
                  <a:gd name="T89" fmla="*/ 124 h 511"/>
                  <a:gd name="T90" fmla="*/ 152 w 465"/>
                  <a:gd name="T91" fmla="*/ 101 h 511"/>
                  <a:gd name="T92" fmla="*/ 175 w 465"/>
                  <a:gd name="T93" fmla="*/ 93 h 511"/>
                  <a:gd name="T94" fmla="*/ 190 w 465"/>
                  <a:gd name="T95" fmla="*/ 85 h 511"/>
                  <a:gd name="T96" fmla="*/ 213 w 465"/>
                  <a:gd name="T97" fmla="*/ 85 h 511"/>
                  <a:gd name="T98" fmla="*/ 243 w 465"/>
                  <a:gd name="T99" fmla="*/ 85 h 511"/>
                  <a:gd name="T100" fmla="*/ 251 w 465"/>
                  <a:gd name="T101" fmla="*/ 70 h 511"/>
                  <a:gd name="T102" fmla="*/ 281 w 465"/>
                  <a:gd name="T103" fmla="*/ 54 h 511"/>
                  <a:gd name="T104" fmla="*/ 312 w 465"/>
                  <a:gd name="T105" fmla="*/ 39 h 511"/>
                  <a:gd name="T106" fmla="*/ 326 w 465"/>
                  <a:gd name="T107" fmla="*/ 15 h 511"/>
                  <a:gd name="T108" fmla="*/ 342 w 465"/>
                  <a:gd name="T109" fmla="*/ 0 h 5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65" h="511">
                    <a:moveTo>
                      <a:pt x="357" y="0"/>
                    </a:moveTo>
                    <a:lnTo>
                      <a:pt x="365" y="8"/>
                    </a:lnTo>
                    <a:lnTo>
                      <a:pt x="373" y="15"/>
                    </a:lnTo>
                    <a:lnTo>
                      <a:pt x="373" y="31"/>
                    </a:lnTo>
                    <a:lnTo>
                      <a:pt x="373" y="46"/>
                    </a:lnTo>
                    <a:lnTo>
                      <a:pt x="380" y="54"/>
                    </a:lnTo>
                    <a:lnTo>
                      <a:pt x="388" y="54"/>
                    </a:lnTo>
                    <a:lnTo>
                      <a:pt x="388" y="62"/>
                    </a:lnTo>
                    <a:lnTo>
                      <a:pt x="396" y="62"/>
                    </a:lnTo>
                    <a:lnTo>
                      <a:pt x="396" y="77"/>
                    </a:lnTo>
                    <a:lnTo>
                      <a:pt x="403" y="101"/>
                    </a:lnTo>
                    <a:lnTo>
                      <a:pt x="411" y="108"/>
                    </a:lnTo>
                    <a:lnTo>
                      <a:pt x="396" y="124"/>
                    </a:lnTo>
                    <a:lnTo>
                      <a:pt x="388" y="132"/>
                    </a:lnTo>
                    <a:lnTo>
                      <a:pt x="388" y="147"/>
                    </a:lnTo>
                    <a:lnTo>
                      <a:pt x="388" y="163"/>
                    </a:lnTo>
                    <a:lnTo>
                      <a:pt x="380" y="178"/>
                    </a:lnTo>
                    <a:lnTo>
                      <a:pt x="373" y="200"/>
                    </a:lnTo>
                    <a:lnTo>
                      <a:pt x="380" y="208"/>
                    </a:lnTo>
                    <a:lnTo>
                      <a:pt x="380" y="216"/>
                    </a:lnTo>
                    <a:lnTo>
                      <a:pt x="388" y="224"/>
                    </a:lnTo>
                    <a:lnTo>
                      <a:pt x="396" y="224"/>
                    </a:lnTo>
                    <a:lnTo>
                      <a:pt x="396" y="247"/>
                    </a:lnTo>
                    <a:lnTo>
                      <a:pt x="396" y="262"/>
                    </a:lnTo>
                    <a:lnTo>
                      <a:pt x="418" y="278"/>
                    </a:lnTo>
                    <a:lnTo>
                      <a:pt x="456" y="301"/>
                    </a:lnTo>
                    <a:lnTo>
                      <a:pt x="464" y="309"/>
                    </a:lnTo>
                    <a:lnTo>
                      <a:pt x="464" y="340"/>
                    </a:lnTo>
                    <a:lnTo>
                      <a:pt x="464" y="378"/>
                    </a:lnTo>
                    <a:lnTo>
                      <a:pt x="433" y="378"/>
                    </a:lnTo>
                    <a:lnTo>
                      <a:pt x="403" y="386"/>
                    </a:lnTo>
                    <a:lnTo>
                      <a:pt x="388" y="386"/>
                    </a:lnTo>
                    <a:lnTo>
                      <a:pt x="373" y="394"/>
                    </a:lnTo>
                    <a:lnTo>
                      <a:pt x="373" y="402"/>
                    </a:lnTo>
                    <a:lnTo>
                      <a:pt x="373" y="409"/>
                    </a:lnTo>
                    <a:lnTo>
                      <a:pt x="365" y="417"/>
                    </a:lnTo>
                    <a:lnTo>
                      <a:pt x="357" y="425"/>
                    </a:lnTo>
                    <a:lnTo>
                      <a:pt x="350" y="440"/>
                    </a:lnTo>
                    <a:lnTo>
                      <a:pt x="350" y="456"/>
                    </a:lnTo>
                    <a:lnTo>
                      <a:pt x="334" y="464"/>
                    </a:lnTo>
                    <a:lnTo>
                      <a:pt x="326" y="464"/>
                    </a:lnTo>
                    <a:lnTo>
                      <a:pt x="312" y="456"/>
                    </a:lnTo>
                    <a:lnTo>
                      <a:pt x="297" y="448"/>
                    </a:lnTo>
                    <a:lnTo>
                      <a:pt x="289" y="448"/>
                    </a:lnTo>
                    <a:lnTo>
                      <a:pt x="281" y="448"/>
                    </a:lnTo>
                    <a:lnTo>
                      <a:pt x="274" y="456"/>
                    </a:lnTo>
                    <a:lnTo>
                      <a:pt x="258" y="464"/>
                    </a:lnTo>
                    <a:lnTo>
                      <a:pt x="251" y="479"/>
                    </a:lnTo>
                    <a:lnTo>
                      <a:pt x="251" y="502"/>
                    </a:lnTo>
                    <a:lnTo>
                      <a:pt x="243" y="510"/>
                    </a:lnTo>
                    <a:lnTo>
                      <a:pt x="235" y="510"/>
                    </a:lnTo>
                    <a:lnTo>
                      <a:pt x="206" y="487"/>
                    </a:lnTo>
                    <a:lnTo>
                      <a:pt x="175" y="464"/>
                    </a:lnTo>
                    <a:lnTo>
                      <a:pt x="182" y="456"/>
                    </a:lnTo>
                    <a:lnTo>
                      <a:pt x="190" y="456"/>
                    </a:lnTo>
                    <a:lnTo>
                      <a:pt x="190" y="440"/>
                    </a:lnTo>
                    <a:lnTo>
                      <a:pt x="190" y="433"/>
                    </a:lnTo>
                    <a:lnTo>
                      <a:pt x="182" y="378"/>
                    </a:lnTo>
                    <a:lnTo>
                      <a:pt x="175" y="332"/>
                    </a:lnTo>
                    <a:lnTo>
                      <a:pt x="159" y="293"/>
                    </a:lnTo>
                    <a:lnTo>
                      <a:pt x="137" y="255"/>
                    </a:lnTo>
                    <a:lnTo>
                      <a:pt x="122" y="239"/>
                    </a:lnTo>
                    <a:lnTo>
                      <a:pt x="114" y="224"/>
                    </a:lnTo>
                    <a:lnTo>
                      <a:pt x="84" y="224"/>
                    </a:lnTo>
                    <a:lnTo>
                      <a:pt x="61" y="224"/>
                    </a:lnTo>
                    <a:lnTo>
                      <a:pt x="61" y="208"/>
                    </a:lnTo>
                    <a:lnTo>
                      <a:pt x="53" y="186"/>
                    </a:lnTo>
                    <a:lnTo>
                      <a:pt x="46" y="178"/>
                    </a:lnTo>
                    <a:lnTo>
                      <a:pt x="46" y="170"/>
                    </a:lnTo>
                    <a:lnTo>
                      <a:pt x="38" y="163"/>
                    </a:lnTo>
                    <a:lnTo>
                      <a:pt x="38" y="147"/>
                    </a:lnTo>
                    <a:lnTo>
                      <a:pt x="38" y="139"/>
                    </a:lnTo>
                    <a:lnTo>
                      <a:pt x="23" y="116"/>
                    </a:lnTo>
                    <a:lnTo>
                      <a:pt x="0" y="101"/>
                    </a:lnTo>
                    <a:lnTo>
                      <a:pt x="0" y="93"/>
                    </a:lnTo>
                    <a:lnTo>
                      <a:pt x="8" y="93"/>
                    </a:lnTo>
                    <a:lnTo>
                      <a:pt x="8" y="85"/>
                    </a:lnTo>
                    <a:lnTo>
                      <a:pt x="15" y="93"/>
                    </a:lnTo>
                    <a:lnTo>
                      <a:pt x="31" y="93"/>
                    </a:lnTo>
                    <a:lnTo>
                      <a:pt x="46" y="93"/>
                    </a:lnTo>
                    <a:lnTo>
                      <a:pt x="53" y="101"/>
                    </a:lnTo>
                    <a:lnTo>
                      <a:pt x="53" y="108"/>
                    </a:lnTo>
                    <a:lnTo>
                      <a:pt x="76" y="108"/>
                    </a:lnTo>
                    <a:lnTo>
                      <a:pt x="99" y="116"/>
                    </a:lnTo>
                    <a:lnTo>
                      <a:pt x="99" y="108"/>
                    </a:lnTo>
                    <a:lnTo>
                      <a:pt x="107" y="101"/>
                    </a:lnTo>
                    <a:lnTo>
                      <a:pt x="130" y="116"/>
                    </a:lnTo>
                    <a:lnTo>
                      <a:pt x="144" y="132"/>
                    </a:lnTo>
                    <a:lnTo>
                      <a:pt x="152" y="132"/>
                    </a:lnTo>
                    <a:lnTo>
                      <a:pt x="159" y="124"/>
                    </a:lnTo>
                    <a:lnTo>
                      <a:pt x="152" y="116"/>
                    </a:lnTo>
                    <a:lnTo>
                      <a:pt x="152" y="101"/>
                    </a:lnTo>
                    <a:lnTo>
                      <a:pt x="167" y="101"/>
                    </a:lnTo>
                    <a:lnTo>
                      <a:pt x="175" y="93"/>
                    </a:lnTo>
                    <a:lnTo>
                      <a:pt x="182" y="85"/>
                    </a:lnTo>
                    <a:lnTo>
                      <a:pt x="190" y="85"/>
                    </a:lnTo>
                    <a:lnTo>
                      <a:pt x="198" y="85"/>
                    </a:lnTo>
                    <a:lnTo>
                      <a:pt x="213" y="85"/>
                    </a:lnTo>
                    <a:lnTo>
                      <a:pt x="229" y="85"/>
                    </a:lnTo>
                    <a:lnTo>
                      <a:pt x="243" y="85"/>
                    </a:lnTo>
                    <a:lnTo>
                      <a:pt x="251" y="77"/>
                    </a:lnTo>
                    <a:lnTo>
                      <a:pt x="251" y="70"/>
                    </a:lnTo>
                    <a:lnTo>
                      <a:pt x="266" y="62"/>
                    </a:lnTo>
                    <a:lnTo>
                      <a:pt x="281" y="54"/>
                    </a:lnTo>
                    <a:lnTo>
                      <a:pt x="289" y="54"/>
                    </a:lnTo>
                    <a:lnTo>
                      <a:pt x="312" y="39"/>
                    </a:lnTo>
                    <a:lnTo>
                      <a:pt x="326" y="23"/>
                    </a:lnTo>
                    <a:lnTo>
                      <a:pt x="326" y="15"/>
                    </a:lnTo>
                    <a:lnTo>
                      <a:pt x="326" y="8"/>
                    </a:lnTo>
                    <a:lnTo>
                      <a:pt x="342" y="0"/>
                    </a:lnTo>
                    <a:lnTo>
                      <a:pt x="357" y="0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rgbClr val="D5DE9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" name="Freeform 38"/>
              <p:cNvSpPr>
                <a:spLocks noChangeAspect="1"/>
              </p:cNvSpPr>
              <p:nvPr/>
            </p:nvSpPr>
            <p:spPr bwMode="auto">
              <a:xfrm>
                <a:off x="5730928" y="2234407"/>
                <a:ext cx="1552575" cy="1117600"/>
              </a:xfrm>
              <a:custGeom>
                <a:avLst/>
                <a:gdLst>
                  <a:gd name="T0" fmla="*/ 472 w 1331"/>
                  <a:gd name="T1" fmla="*/ 46 h 983"/>
                  <a:gd name="T2" fmla="*/ 425 w 1331"/>
                  <a:gd name="T3" fmla="*/ 70 h 983"/>
                  <a:gd name="T4" fmla="*/ 402 w 1331"/>
                  <a:gd name="T5" fmla="*/ 54 h 983"/>
                  <a:gd name="T6" fmla="*/ 396 w 1331"/>
                  <a:gd name="T7" fmla="*/ 70 h 983"/>
                  <a:gd name="T8" fmla="*/ 281 w 1331"/>
                  <a:gd name="T9" fmla="*/ 77 h 983"/>
                  <a:gd name="T10" fmla="*/ 289 w 1331"/>
                  <a:gd name="T11" fmla="*/ 124 h 983"/>
                  <a:gd name="T12" fmla="*/ 327 w 1331"/>
                  <a:gd name="T13" fmla="*/ 147 h 983"/>
                  <a:gd name="T14" fmla="*/ 311 w 1331"/>
                  <a:gd name="T15" fmla="*/ 155 h 983"/>
                  <a:gd name="T16" fmla="*/ 266 w 1331"/>
                  <a:gd name="T17" fmla="*/ 170 h 983"/>
                  <a:gd name="T18" fmla="*/ 281 w 1331"/>
                  <a:gd name="T19" fmla="*/ 248 h 983"/>
                  <a:gd name="T20" fmla="*/ 304 w 1331"/>
                  <a:gd name="T21" fmla="*/ 287 h 983"/>
                  <a:gd name="T22" fmla="*/ 304 w 1331"/>
                  <a:gd name="T23" fmla="*/ 417 h 983"/>
                  <a:gd name="T24" fmla="*/ 274 w 1331"/>
                  <a:gd name="T25" fmla="*/ 557 h 983"/>
                  <a:gd name="T26" fmla="*/ 251 w 1331"/>
                  <a:gd name="T27" fmla="*/ 549 h 983"/>
                  <a:gd name="T28" fmla="*/ 213 w 1331"/>
                  <a:gd name="T29" fmla="*/ 565 h 983"/>
                  <a:gd name="T30" fmla="*/ 136 w 1331"/>
                  <a:gd name="T31" fmla="*/ 588 h 983"/>
                  <a:gd name="T32" fmla="*/ 61 w 1331"/>
                  <a:gd name="T33" fmla="*/ 658 h 983"/>
                  <a:gd name="T34" fmla="*/ 38 w 1331"/>
                  <a:gd name="T35" fmla="*/ 712 h 983"/>
                  <a:gd name="T36" fmla="*/ 23 w 1331"/>
                  <a:gd name="T37" fmla="*/ 765 h 983"/>
                  <a:gd name="T38" fmla="*/ 0 w 1331"/>
                  <a:gd name="T39" fmla="*/ 796 h 983"/>
                  <a:gd name="T40" fmla="*/ 159 w 1331"/>
                  <a:gd name="T41" fmla="*/ 843 h 983"/>
                  <a:gd name="T42" fmla="*/ 501 w 1331"/>
                  <a:gd name="T43" fmla="*/ 967 h 983"/>
                  <a:gd name="T44" fmla="*/ 577 w 1331"/>
                  <a:gd name="T45" fmla="*/ 951 h 983"/>
                  <a:gd name="T46" fmla="*/ 616 w 1331"/>
                  <a:gd name="T47" fmla="*/ 951 h 983"/>
                  <a:gd name="T48" fmla="*/ 662 w 1331"/>
                  <a:gd name="T49" fmla="*/ 943 h 983"/>
                  <a:gd name="T50" fmla="*/ 684 w 1331"/>
                  <a:gd name="T51" fmla="*/ 928 h 983"/>
                  <a:gd name="T52" fmla="*/ 745 w 1331"/>
                  <a:gd name="T53" fmla="*/ 897 h 983"/>
                  <a:gd name="T54" fmla="*/ 753 w 1331"/>
                  <a:gd name="T55" fmla="*/ 874 h 983"/>
                  <a:gd name="T56" fmla="*/ 775 w 1331"/>
                  <a:gd name="T57" fmla="*/ 843 h 983"/>
                  <a:gd name="T58" fmla="*/ 790 w 1331"/>
                  <a:gd name="T59" fmla="*/ 827 h 983"/>
                  <a:gd name="T60" fmla="*/ 866 w 1331"/>
                  <a:gd name="T61" fmla="*/ 843 h 983"/>
                  <a:gd name="T62" fmla="*/ 957 w 1331"/>
                  <a:gd name="T63" fmla="*/ 889 h 983"/>
                  <a:gd name="T64" fmla="*/ 1194 w 1331"/>
                  <a:gd name="T65" fmla="*/ 858 h 983"/>
                  <a:gd name="T66" fmla="*/ 1194 w 1331"/>
                  <a:gd name="T67" fmla="*/ 804 h 983"/>
                  <a:gd name="T68" fmla="*/ 1212 w 1331"/>
                  <a:gd name="T69" fmla="*/ 774 h 983"/>
                  <a:gd name="T70" fmla="*/ 1216 w 1331"/>
                  <a:gd name="T71" fmla="*/ 650 h 983"/>
                  <a:gd name="T72" fmla="*/ 1322 w 1331"/>
                  <a:gd name="T73" fmla="*/ 349 h 983"/>
                  <a:gd name="T74" fmla="*/ 1269 w 1331"/>
                  <a:gd name="T75" fmla="*/ 310 h 983"/>
                  <a:gd name="T76" fmla="*/ 1178 w 1331"/>
                  <a:gd name="T77" fmla="*/ 263 h 983"/>
                  <a:gd name="T78" fmla="*/ 1140 w 1331"/>
                  <a:gd name="T79" fmla="*/ 155 h 983"/>
                  <a:gd name="T80" fmla="*/ 1064 w 1331"/>
                  <a:gd name="T81" fmla="*/ 163 h 983"/>
                  <a:gd name="T82" fmla="*/ 1049 w 1331"/>
                  <a:gd name="T83" fmla="*/ 186 h 983"/>
                  <a:gd name="T84" fmla="*/ 1026 w 1331"/>
                  <a:gd name="T85" fmla="*/ 217 h 983"/>
                  <a:gd name="T86" fmla="*/ 1003 w 1331"/>
                  <a:gd name="T87" fmla="*/ 240 h 983"/>
                  <a:gd name="T88" fmla="*/ 965 w 1331"/>
                  <a:gd name="T89" fmla="*/ 225 h 983"/>
                  <a:gd name="T90" fmla="*/ 934 w 1331"/>
                  <a:gd name="T91" fmla="*/ 240 h 983"/>
                  <a:gd name="T92" fmla="*/ 920 w 1331"/>
                  <a:gd name="T93" fmla="*/ 287 h 983"/>
                  <a:gd name="T94" fmla="*/ 851 w 1331"/>
                  <a:gd name="T95" fmla="*/ 240 h 983"/>
                  <a:gd name="T96" fmla="*/ 866 w 1331"/>
                  <a:gd name="T97" fmla="*/ 217 h 983"/>
                  <a:gd name="T98" fmla="*/ 851 w 1331"/>
                  <a:gd name="T99" fmla="*/ 108 h 983"/>
                  <a:gd name="T100" fmla="*/ 798 w 1331"/>
                  <a:gd name="T101" fmla="*/ 15 h 983"/>
                  <a:gd name="T102" fmla="*/ 783 w 1331"/>
                  <a:gd name="T103" fmla="*/ 15 h 983"/>
                  <a:gd name="T104" fmla="*/ 730 w 1331"/>
                  <a:gd name="T105" fmla="*/ 54 h 983"/>
                  <a:gd name="T106" fmla="*/ 714 w 1331"/>
                  <a:gd name="T107" fmla="*/ 85 h 983"/>
                  <a:gd name="T108" fmla="*/ 691 w 1331"/>
                  <a:gd name="T109" fmla="*/ 85 h 983"/>
                  <a:gd name="T110" fmla="*/ 654 w 1331"/>
                  <a:gd name="T111" fmla="*/ 108 h 983"/>
                  <a:gd name="T112" fmla="*/ 631 w 1331"/>
                  <a:gd name="T113" fmla="*/ 132 h 983"/>
                  <a:gd name="T114" fmla="*/ 608 w 1331"/>
                  <a:gd name="T115" fmla="*/ 147 h 983"/>
                  <a:gd name="T116" fmla="*/ 592 w 1331"/>
                  <a:gd name="T117" fmla="*/ 132 h 983"/>
                  <a:gd name="T118" fmla="*/ 563 w 1331"/>
                  <a:gd name="T119" fmla="*/ 147 h 983"/>
                  <a:gd name="T120" fmla="*/ 501 w 1331"/>
                  <a:gd name="T121" fmla="*/ 108 h 9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331" h="983">
                    <a:moveTo>
                      <a:pt x="501" y="108"/>
                    </a:moveTo>
                    <a:lnTo>
                      <a:pt x="487" y="77"/>
                    </a:lnTo>
                    <a:lnTo>
                      <a:pt x="472" y="46"/>
                    </a:lnTo>
                    <a:lnTo>
                      <a:pt x="464" y="39"/>
                    </a:lnTo>
                    <a:lnTo>
                      <a:pt x="448" y="54"/>
                    </a:lnTo>
                    <a:lnTo>
                      <a:pt x="425" y="70"/>
                    </a:lnTo>
                    <a:lnTo>
                      <a:pt x="418" y="62"/>
                    </a:lnTo>
                    <a:lnTo>
                      <a:pt x="410" y="54"/>
                    </a:lnTo>
                    <a:lnTo>
                      <a:pt x="402" y="54"/>
                    </a:lnTo>
                    <a:lnTo>
                      <a:pt x="402" y="62"/>
                    </a:lnTo>
                    <a:lnTo>
                      <a:pt x="402" y="70"/>
                    </a:lnTo>
                    <a:lnTo>
                      <a:pt x="396" y="70"/>
                    </a:lnTo>
                    <a:lnTo>
                      <a:pt x="388" y="77"/>
                    </a:lnTo>
                    <a:lnTo>
                      <a:pt x="334" y="77"/>
                    </a:lnTo>
                    <a:lnTo>
                      <a:pt x="281" y="77"/>
                    </a:lnTo>
                    <a:lnTo>
                      <a:pt x="281" y="101"/>
                    </a:lnTo>
                    <a:lnTo>
                      <a:pt x="281" y="124"/>
                    </a:lnTo>
                    <a:lnTo>
                      <a:pt x="289" y="124"/>
                    </a:lnTo>
                    <a:lnTo>
                      <a:pt x="311" y="132"/>
                    </a:lnTo>
                    <a:lnTo>
                      <a:pt x="327" y="139"/>
                    </a:lnTo>
                    <a:lnTo>
                      <a:pt x="327" y="147"/>
                    </a:lnTo>
                    <a:lnTo>
                      <a:pt x="327" y="155"/>
                    </a:lnTo>
                    <a:lnTo>
                      <a:pt x="327" y="163"/>
                    </a:lnTo>
                    <a:lnTo>
                      <a:pt x="311" y="155"/>
                    </a:lnTo>
                    <a:lnTo>
                      <a:pt x="297" y="155"/>
                    </a:lnTo>
                    <a:lnTo>
                      <a:pt x="281" y="163"/>
                    </a:lnTo>
                    <a:lnTo>
                      <a:pt x="266" y="170"/>
                    </a:lnTo>
                    <a:lnTo>
                      <a:pt x="266" y="201"/>
                    </a:lnTo>
                    <a:lnTo>
                      <a:pt x="266" y="232"/>
                    </a:lnTo>
                    <a:lnTo>
                      <a:pt x="281" y="248"/>
                    </a:lnTo>
                    <a:lnTo>
                      <a:pt x="304" y="256"/>
                    </a:lnTo>
                    <a:lnTo>
                      <a:pt x="304" y="271"/>
                    </a:lnTo>
                    <a:lnTo>
                      <a:pt x="304" y="287"/>
                    </a:lnTo>
                    <a:lnTo>
                      <a:pt x="311" y="294"/>
                    </a:lnTo>
                    <a:lnTo>
                      <a:pt x="319" y="310"/>
                    </a:lnTo>
                    <a:lnTo>
                      <a:pt x="304" y="417"/>
                    </a:lnTo>
                    <a:lnTo>
                      <a:pt x="297" y="534"/>
                    </a:lnTo>
                    <a:lnTo>
                      <a:pt x="289" y="541"/>
                    </a:lnTo>
                    <a:lnTo>
                      <a:pt x="274" y="557"/>
                    </a:lnTo>
                    <a:lnTo>
                      <a:pt x="274" y="565"/>
                    </a:lnTo>
                    <a:lnTo>
                      <a:pt x="266" y="557"/>
                    </a:lnTo>
                    <a:lnTo>
                      <a:pt x="251" y="549"/>
                    </a:lnTo>
                    <a:lnTo>
                      <a:pt x="235" y="549"/>
                    </a:lnTo>
                    <a:lnTo>
                      <a:pt x="221" y="549"/>
                    </a:lnTo>
                    <a:lnTo>
                      <a:pt x="213" y="565"/>
                    </a:lnTo>
                    <a:lnTo>
                      <a:pt x="206" y="572"/>
                    </a:lnTo>
                    <a:lnTo>
                      <a:pt x="175" y="580"/>
                    </a:lnTo>
                    <a:lnTo>
                      <a:pt x="136" y="588"/>
                    </a:lnTo>
                    <a:lnTo>
                      <a:pt x="99" y="619"/>
                    </a:lnTo>
                    <a:lnTo>
                      <a:pt x="61" y="642"/>
                    </a:lnTo>
                    <a:lnTo>
                      <a:pt x="61" y="658"/>
                    </a:lnTo>
                    <a:lnTo>
                      <a:pt x="61" y="673"/>
                    </a:lnTo>
                    <a:lnTo>
                      <a:pt x="53" y="696"/>
                    </a:lnTo>
                    <a:lnTo>
                      <a:pt x="38" y="712"/>
                    </a:lnTo>
                    <a:lnTo>
                      <a:pt x="45" y="735"/>
                    </a:lnTo>
                    <a:lnTo>
                      <a:pt x="45" y="750"/>
                    </a:lnTo>
                    <a:lnTo>
                      <a:pt x="23" y="765"/>
                    </a:lnTo>
                    <a:lnTo>
                      <a:pt x="8" y="781"/>
                    </a:lnTo>
                    <a:lnTo>
                      <a:pt x="0" y="788"/>
                    </a:lnTo>
                    <a:lnTo>
                      <a:pt x="0" y="796"/>
                    </a:lnTo>
                    <a:lnTo>
                      <a:pt x="38" y="812"/>
                    </a:lnTo>
                    <a:lnTo>
                      <a:pt x="76" y="827"/>
                    </a:lnTo>
                    <a:lnTo>
                      <a:pt x="159" y="843"/>
                    </a:lnTo>
                    <a:lnTo>
                      <a:pt x="251" y="858"/>
                    </a:lnTo>
                    <a:lnTo>
                      <a:pt x="357" y="905"/>
                    </a:lnTo>
                    <a:lnTo>
                      <a:pt x="501" y="967"/>
                    </a:lnTo>
                    <a:lnTo>
                      <a:pt x="540" y="982"/>
                    </a:lnTo>
                    <a:lnTo>
                      <a:pt x="563" y="967"/>
                    </a:lnTo>
                    <a:lnTo>
                      <a:pt x="577" y="951"/>
                    </a:lnTo>
                    <a:lnTo>
                      <a:pt x="592" y="951"/>
                    </a:lnTo>
                    <a:lnTo>
                      <a:pt x="608" y="951"/>
                    </a:lnTo>
                    <a:lnTo>
                      <a:pt x="616" y="951"/>
                    </a:lnTo>
                    <a:lnTo>
                      <a:pt x="623" y="951"/>
                    </a:lnTo>
                    <a:lnTo>
                      <a:pt x="646" y="943"/>
                    </a:lnTo>
                    <a:lnTo>
                      <a:pt x="662" y="943"/>
                    </a:lnTo>
                    <a:lnTo>
                      <a:pt x="668" y="943"/>
                    </a:lnTo>
                    <a:lnTo>
                      <a:pt x="676" y="943"/>
                    </a:lnTo>
                    <a:lnTo>
                      <a:pt x="684" y="928"/>
                    </a:lnTo>
                    <a:lnTo>
                      <a:pt x="699" y="912"/>
                    </a:lnTo>
                    <a:lnTo>
                      <a:pt x="722" y="905"/>
                    </a:lnTo>
                    <a:lnTo>
                      <a:pt x="745" y="897"/>
                    </a:lnTo>
                    <a:lnTo>
                      <a:pt x="753" y="889"/>
                    </a:lnTo>
                    <a:lnTo>
                      <a:pt x="760" y="889"/>
                    </a:lnTo>
                    <a:lnTo>
                      <a:pt x="753" y="874"/>
                    </a:lnTo>
                    <a:lnTo>
                      <a:pt x="753" y="858"/>
                    </a:lnTo>
                    <a:lnTo>
                      <a:pt x="760" y="850"/>
                    </a:lnTo>
                    <a:lnTo>
                      <a:pt x="775" y="843"/>
                    </a:lnTo>
                    <a:lnTo>
                      <a:pt x="783" y="843"/>
                    </a:lnTo>
                    <a:lnTo>
                      <a:pt x="783" y="835"/>
                    </a:lnTo>
                    <a:lnTo>
                      <a:pt x="790" y="827"/>
                    </a:lnTo>
                    <a:lnTo>
                      <a:pt x="821" y="827"/>
                    </a:lnTo>
                    <a:lnTo>
                      <a:pt x="851" y="827"/>
                    </a:lnTo>
                    <a:lnTo>
                      <a:pt x="866" y="843"/>
                    </a:lnTo>
                    <a:lnTo>
                      <a:pt x="889" y="866"/>
                    </a:lnTo>
                    <a:lnTo>
                      <a:pt x="928" y="874"/>
                    </a:lnTo>
                    <a:lnTo>
                      <a:pt x="957" y="889"/>
                    </a:lnTo>
                    <a:lnTo>
                      <a:pt x="1072" y="881"/>
                    </a:lnTo>
                    <a:lnTo>
                      <a:pt x="1188" y="881"/>
                    </a:lnTo>
                    <a:lnTo>
                      <a:pt x="1194" y="858"/>
                    </a:lnTo>
                    <a:lnTo>
                      <a:pt x="1194" y="843"/>
                    </a:lnTo>
                    <a:lnTo>
                      <a:pt x="1194" y="827"/>
                    </a:lnTo>
                    <a:lnTo>
                      <a:pt x="1194" y="804"/>
                    </a:lnTo>
                    <a:lnTo>
                      <a:pt x="1199" y="804"/>
                    </a:lnTo>
                    <a:lnTo>
                      <a:pt x="1200" y="781"/>
                    </a:lnTo>
                    <a:lnTo>
                      <a:pt x="1212" y="774"/>
                    </a:lnTo>
                    <a:lnTo>
                      <a:pt x="1194" y="742"/>
                    </a:lnTo>
                    <a:lnTo>
                      <a:pt x="1186" y="720"/>
                    </a:lnTo>
                    <a:lnTo>
                      <a:pt x="1216" y="650"/>
                    </a:lnTo>
                    <a:lnTo>
                      <a:pt x="1292" y="464"/>
                    </a:lnTo>
                    <a:lnTo>
                      <a:pt x="1330" y="355"/>
                    </a:lnTo>
                    <a:lnTo>
                      <a:pt x="1322" y="349"/>
                    </a:lnTo>
                    <a:lnTo>
                      <a:pt x="1292" y="325"/>
                    </a:lnTo>
                    <a:lnTo>
                      <a:pt x="1277" y="310"/>
                    </a:lnTo>
                    <a:lnTo>
                      <a:pt x="1269" y="310"/>
                    </a:lnTo>
                    <a:lnTo>
                      <a:pt x="1231" y="310"/>
                    </a:lnTo>
                    <a:lnTo>
                      <a:pt x="1200" y="302"/>
                    </a:lnTo>
                    <a:lnTo>
                      <a:pt x="1178" y="263"/>
                    </a:lnTo>
                    <a:lnTo>
                      <a:pt x="1155" y="225"/>
                    </a:lnTo>
                    <a:lnTo>
                      <a:pt x="1147" y="186"/>
                    </a:lnTo>
                    <a:lnTo>
                      <a:pt x="1140" y="155"/>
                    </a:lnTo>
                    <a:lnTo>
                      <a:pt x="1109" y="155"/>
                    </a:lnTo>
                    <a:lnTo>
                      <a:pt x="1079" y="163"/>
                    </a:lnTo>
                    <a:lnTo>
                      <a:pt x="1064" y="163"/>
                    </a:lnTo>
                    <a:lnTo>
                      <a:pt x="1049" y="170"/>
                    </a:lnTo>
                    <a:lnTo>
                      <a:pt x="1049" y="178"/>
                    </a:lnTo>
                    <a:lnTo>
                      <a:pt x="1049" y="186"/>
                    </a:lnTo>
                    <a:lnTo>
                      <a:pt x="1041" y="194"/>
                    </a:lnTo>
                    <a:lnTo>
                      <a:pt x="1033" y="201"/>
                    </a:lnTo>
                    <a:lnTo>
                      <a:pt x="1026" y="217"/>
                    </a:lnTo>
                    <a:lnTo>
                      <a:pt x="1026" y="232"/>
                    </a:lnTo>
                    <a:lnTo>
                      <a:pt x="1011" y="240"/>
                    </a:lnTo>
                    <a:lnTo>
                      <a:pt x="1003" y="240"/>
                    </a:lnTo>
                    <a:lnTo>
                      <a:pt x="988" y="232"/>
                    </a:lnTo>
                    <a:lnTo>
                      <a:pt x="973" y="225"/>
                    </a:lnTo>
                    <a:lnTo>
                      <a:pt x="965" y="225"/>
                    </a:lnTo>
                    <a:lnTo>
                      <a:pt x="957" y="225"/>
                    </a:lnTo>
                    <a:lnTo>
                      <a:pt x="950" y="232"/>
                    </a:lnTo>
                    <a:lnTo>
                      <a:pt x="934" y="240"/>
                    </a:lnTo>
                    <a:lnTo>
                      <a:pt x="928" y="256"/>
                    </a:lnTo>
                    <a:lnTo>
                      <a:pt x="928" y="279"/>
                    </a:lnTo>
                    <a:lnTo>
                      <a:pt x="920" y="287"/>
                    </a:lnTo>
                    <a:lnTo>
                      <a:pt x="912" y="287"/>
                    </a:lnTo>
                    <a:lnTo>
                      <a:pt x="882" y="263"/>
                    </a:lnTo>
                    <a:lnTo>
                      <a:pt x="851" y="240"/>
                    </a:lnTo>
                    <a:lnTo>
                      <a:pt x="858" y="232"/>
                    </a:lnTo>
                    <a:lnTo>
                      <a:pt x="866" y="232"/>
                    </a:lnTo>
                    <a:lnTo>
                      <a:pt x="866" y="217"/>
                    </a:lnTo>
                    <a:lnTo>
                      <a:pt x="866" y="209"/>
                    </a:lnTo>
                    <a:lnTo>
                      <a:pt x="858" y="155"/>
                    </a:lnTo>
                    <a:lnTo>
                      <a:pt x="851" y="108"/>
                    </a:lnTo>
                    <a:lnTo>
                      <a:pt x="836" y="70"/>
                    </a:lnTo>
                    <a:lnTo>
                      <a:pt x="813" y="31"/>
                    </a:lnTo>
                    <a:lnTo>
                      <a:pt x="798" y="15"/>
                    </a:lnTo>
                    <a:lnTo>
                      <a:pt x="790" y="0"/>
                    </a:lnTo>
                    <a:lnTo>
                      <a:pt x="783" y="8"/>
                    </a:lnTo>
                    <a:lnTo>
                      <a:pt x="783" y="15"/>
                    </a:lnTo>
                    <a:lnTo>
                      <a:pt x="760" y="31"/>
                    </a:lnTo>
                    <a:lnTo>
                      <a:pt x="730" y="46"/>
                    </a:lnTo>
                    <a:lnTo>
                      <a:pt x="730" y="54"/>
                    </a:lnTo>
                    <a:lnTo>
                      <a:pt x="730" y="62"/>
                    </a:lnTo>
                    <a:lnTo>
                      <a:pt x="722" y="70"/>
                    </a:lnTo>
                    <a:lnTo>
                      <a:pt x="714" y="85"/>
                    </a:lnTo>
                    <a:lnTo>
                      <a:pt x="707" y="77"/>
                    </a:lnTo>
                    <a:lnTo>
                      <a:pt x="699" y="77"/>
                    </a:lnTo>
                    <a:lnTo>
                      <a:pt x="691" y="85"/>
                    </a:lnTo>
                    <a:lnTo>
                      <a:pt x="684" y="93"/>
                    </a:lnTo>
                    <a:lnTo>
                      <a:pt x="668" y="101"/>
                    </a:lnTo>
                    <a:lnTo>
                      <a:pt x="654" y="108"/>
                    </a:lnTo>
                    <a:lnTo>
                      <a:pt x="646" y="116"/>
                    </a:lnTo>
                    <a:lnTo>
                      <a:pt x="646" y="124"/>
                    </a:lnTo>
                    <a:lnTo>
                      <a:pt x="631" y="132"/>
                    </a:lnTo>
                    <a:lnTo>
                      <a:pt x="623" y="147"/>
                    </a:lnTo>
                    <a:lnTo>
                      <a:pt x="616" y="147"/>
                    </a:lnTo>
                    <a:lnTo>
                      <a:pt x="608" y="147"/>
                    </a:lnTo>
                    <a:lnTo>
                      <a:pt x="608" y="132"/>
                    </a:lnTo>
                    <a:lnTo>
                      <a:pt x="608" y="124"/>
                    </a:lnTo>
                    <a:lnTo>
                      <a:pt x="592" y="132"/>
                    </a:lnTo>
                    <a:lnTo>
                      <a:pt x="585" y="139"/>
                    </a:lnTo>
                    <a:lnTo>
                      <a:pt x="577" y="139"/>
                    </a:lnTo>
                    <a:lnTo>
                      <a:pt x="563" y="147"/>
                    </a:lnTo>
                    <a:lnTo>
                      <a:pt x="540" y="124"/>
                    </a:lnTo>
                    <a:lnTo>
                      <a:pt x="509" y="108"/>
                    </a:lnTo>
                    <a:lnTo>
                      <a:pt x="501" y="108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rgbClr val="D5DE9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" name="Freeform 39"/>
              <p:cNvSpPr>
                <a:spLocks noChangeAspect="1"/>
              </p:cNvSpPr>
              <p:nvPr/>
            </p:nvSpPr>
            <p:spPr bwMode="auto">
              <a:xfrm>
                <a:off x="5713465" y="3140869"/>
                <a:ext cx="674688" cy="352425"/>
              </a:xfrm>
              <a:custGeom>
                <a:avLst/>
                <a:gdLst>
                  <a:gd name="T0" fmla="*/ 372 w 579"/>
                  <a:gd name="T1" fmla="*/ 108 h 310"/>
                  <a:gd name="T2" fmla="*/ 266 w 579"/>
                  <a:gd name="T3" fmla="*/ 62 h 310"/>
                  <a:gd name="T4" fmla="*/ 174 w 579"/>
                  <a:gd name="T5" fmla="*/ 46 h 310"/>
                  <a:gd name="T6" fmla="*/ 91 w 579"/>
                  <a:gd name="T7" fmla="*/ 31 h 310"/>
                  <a:gd name="T8" fmla="*/ 52 w 579"/>
                  <a:gd name="T9" fmla="*/ 15 h 310"/>
                  <a:gd name="T10" fmla="*/ 15 w 579"/>
                  <a:gd name="T11" fmla="*/ 0 h 310"/>
                  <a:gd name="T12" fmla="*/ 15 w 579"/>
                  <a:gd name="T13" fmla="*/ 15 h 310"/>
                  <a:gd name="T14" fmla="*/ 15 w 579"/>
                  <a:gd name="T15" fmla="*/ 31 h 310"/>
                  <a:gd name="T16" fmla="*/ 7 w 579"/>
                  <a:gd name="T17" fmla="*/ 31 h 310"/>
                  <a:gd name="T18" fmla="*/ 0 w 579"/>
                  <a:gd name="T19" fmla="*/ 39 h 310"/>
                  <a:gd name="T20" fmla="*/ 0 w 579"/>
                  <a:gd name="T21" fmla="*/ 46 h 310"/>
                  <a:gd name="T22" fmla="*/ 15 w 579"/>
                  <a:gd name="T23" fmla="*/ 62 h 310"/>
                  <a:gd name="T24" fmla="*/ 23 w 579"/>
                  <a:gd name="T25" fmla="*/ 70 h 310"/>
                  <a:gd name="T26" fmla="*/ 15 w 579"/>
                  <a:gd name="T27" fmla="*/ 77 h 310"/>
                  <a:gd name="T28" fmla="*/ 23 w 579"/>
                  <a:gd name="T29" fmla="*/ 85 h 310"/>
                  <a:gd name="T30" fmla="*/ 46 w 579"/>
                  <a:gd name="T31" fmla="*/ 108 h 310"/>
                  <a:gd name="T32" fmla="*/ 68 w 579"/>
                  <a:gd name="T33" fmla="*/ 139 h 310"/>
                  <a:gd name="T34" fmla="*/ 76 w 579"/>
                  <a:gd name="T35" fmla="*/ 154 h 310"/>
                  <a:gd name="T36" fmla="*/ 83 w 579"/>
                  <a:gd name="T37" fmla="*/ 162 h 310"/>
                  <a:gd name="T38" fmla="*/ 83 w 579"/>
                  <a:gd name="T39" fmla="*/ 170 h 310"/>
                  <a:gd name="T40" fmla="*/ 76 w 579"/>
                  <a:gd name="T41" fmla="*/ 178 h 310"/>
                  <a:gd name="T42" fmla="*/ 68 w 579"/>
                  <a:gd name="T43" fmla="*/ 185 h 310"/>
                  <a:gd name="T44" fmla="*/ 76 w 579"/>
                  <a:gd name="T45" fmla="*/ 185 h 310"/>
                  <a:gd name="T46" fmla="*/ 76 w 579"/>
                  <a:gd name="T47" fmla="*/ 193 h 310"/>
                  <a:gd name="T48" fmla="*/ 106 w 579"/>
                  <a:gd name="T49" fmla="*/ 193 h 310"/>
                  <a:gd name="T50" fmla="*/ 137 w 579"/>
                  <a:gd name="T51" fmla="*/ 193 h 310"/>
                  <a:gd name="T52" fmla="*/ 144 w 579"/>
                  <a:gd name="T53" fmla="*/ 209 h 310"/>
                  <a:gd name="T54" fmla="*/ 159 w 579"/>
                  <a:gd name="T55" fmla="*/ 232 h 310"/>
                  <a:gd name="T56" fmla="*/ 182 w 579"/>
                  <a:gd name="T57" fmla="*/ 232 h 310"/>
                  <a:gd name="T58" fmla="*/ 205 w 579"/>
                  <a:gd name="T59" fmla="*/ 232 h 310"/>
                  <a:gd name="T60" fmla="*/ 236 w 579"/>
                  <a:gd name="T61" fmla="*/ 209 h 310"/>
                  <a:gd name="T62" fmla="*/ 266 w 579"/>
                  <a:gd name="T63" fmla="*/ 185 h 310"/>
                  <a:gd name="T64" fmla="*/ 266 w 579"/>
                  <a:gd name="T65" fmla="*/ 193 h 310"/>
                  <a:gd name="T66" fmla="*/ 273 w 579"/>
                  <a:gd name="T67" fmla="*/ 201 h 310"/>
                  <a:gd name="T68" fmla="*/ 273 w 579"/>
                  <a:gd name="T69" fmla="*/ 209 h 310"/>
                  <a:gd name="T70" fmla="*/ 266 w 579"/>
                  <a:gd name="T71" fmla="*/ 216 h 310"/>
                  <a:gd name="T72" fmla="*/ 273 w 579"/>
                  <a:gd name="T73" fmla="*/ 263 h 310"/>
                  <a:gd name="T74" fmla="*/ 273 w 579"/>
                  <a:gd name="T75" fmla="*/ 301 h 310"/>
                  <a:gd name="T76" fmla="*/ 281 w 579"/>
                  <a:gd name="T77" fmla="*/ 309 h 310"/>
                  <a:gd name="T78" fmla="*/ 296 w 579"/>
                  <a:gd name="T79" fmla="*/ 309 h 310"/>
                  <a:gd name="T80" fmla="*/ 304 w 579"/>
                  <a:gd name="T81" fmla="*/ 301 h 310"/>
                  <a:gd name="T82" fmla="*/ 312 w 579"/>
                  <a:gd name="T83" fmla="*/ 301 h 310"/>
                  <a:gd name="T84" fmla="*/ 335 w 579"/>
                  <a:gd name="T85" fmla="*/ 294 h 310"/>
                  <a:gd name="T86" fmla="*/ 380 w 579"/>
                  <a:gd name="T87" fmla="*/ 294 h 310"/>
                  <a:gd name="T88" fmla="*/ 403 w 579"/>
                  <a:gd name="T89" fmla="*/ 301 h 310"/>
                  <a:gd name="T90" fmla="*/ 411 w 579"/>
                  <a:gd name="T91" fmla="*/ 301 h 310"/>
                  <a:gd name="T92" fmla="*/ 418 w 579"/>
                  <a:gd name="T93" fmla="*/ 301 h 310"/>
                  <a:gd name="T94" fmla="*/ 426 w 579"/>
                  <a:gd name="T95" fmla="*/ 301 h 310"/>
                  <a:gd name="T96" fmla="*/ 440 w 579"/>
                  <a:gd name="T97" fmla="*/ 294 h 310"/>
                  <a:gd name="T98" fmla="*/ 456 w 579"/>
                  <a:gd name="T99" fmla="*/ 278 h 310"/>
                  <a:gd name="T100" fmla="*/ 463 w 579"/>
                  <a:gd name="T101" fmla="*/ 270 h 310"/>
                  <a:gd name="T102" fmla="*/ 479 w 579"/>
                  <a:gd name="T103" fmla="*/ 270 h 310"/>
                  <a:gd name="T104" fmla="*/ 487 w 579"/>
                  <a:gd name="T105" fmla="*/ 270 h 310"/>
                  <a:gd name="T106" fmla="*/ 494 w 579"/>
                  <a:gd name="T107" fmla="*/ 263 h 310"/>
                  <a:gd name="T108" fmla="*/ 494 w 579"/>
                  <a:gd name="T109" fmla="*/ 255 h 310"/>
                  <a:gd name="T110" fmla="*/ 517 w 579"/>
                  <a:gd name="T111" fmla="*/ 239 h 310"/>
                  <a:gd name="T112" fmla="*/ 555 w 579"/>
                  <a:gd name="T113" fmla="*/ 216 h 310"/>
                  <a:gd name="T114" fmla="*/ 578 w 579"/>
                  <a:gd name="T115" fmla="*/ 201 h 310"/>
                  <a:gd name="T116" fmla="*/ 570 w 579"/>
                  <a:gd name="T117" fmla="*/ 193 h 310"/>
                  <a:gd name="T118" fmla="*/ 517 w 579"/>
                  <a:gd name="T119" fmla="*/ 170 h 310"/>
                  <a:gd name="T120" fmla="*/ 372 w 579"/>
                  <a:gd name="T121" fmla="*/ 108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579" h="310">
                    <a:moveTo>
                      <a:pt x="372" y="108"/>
                    </a:moveTo>
                    <a:lnTo>
                      <a:pt x="266" y="62"/>
                    </a:lnTo>
                    <a:lnTo>
                      <a:pt x="174" y="46"/>
                    </a:lnTo>
                    <a:lnTo>
                      <a:pt x="91" y="31"/>
                    </a:lnTo>
                    <a:lnTo>
                      <a:pt x="52" y="15"/>
                    </a:lnTo>
                    <a:lnTo>
                      <a:pt x="15" y="0"/>
                    </a:lnTo>
                    <a:lnTo>
                      <a:pt x="15" y="15"/>
                    </a:lnTo>
                    <a:lnTo>
                      <a:pt x="15" y="31"/>
                    </a:lnTo>
                    <a:lnTo>
                      <a:pt x="7" y="31"/>
                    </a:lnTo>
                    <a:lnTo>
                      <a:pt x="0" y="39"/>
                    </a:lnTo>
                    <a:lnTo>
                      <a:pt x="0" y="46"/>
                    </a:lnTo>
                    <a:lnTo>
                      <a:pt x="15" y="62"/>
                    </a:lnTo>
                    <a:lnTo>
                      <a:pt x="23" y="70"/>
                    </a:lnTo>
                    <a:lnTo>
                      <a:pt x="15" y="77"/>
                    </a:lnTo>
                    <a:lnTo>
                      <a:pt x="23" y="85"/>
                    </a:lnTo>
                    <a:lnTo>
                      <a:pt x="46" y="108"/>
                    </a:lnTo>
                    <a:lnTo>
                      <a:pt x="68" y="139"/>
                    </a:lnTo>
                    <a:lnTo>
                      <a:pt x="76" y="154"/>
                    </a:lnTo>
                    <a:lnTo>
                      <a:pt x="83" y="162"/>
                    </a:lnTo>
                    <a:lnTo>
                      <a:pt x="83" y="170"/>
                    </a:lnTo>
                    <a:lnTo>
                      <a:pt x="76" y="178"/>
                    </a:lnTo>
                    <a:lnTo>
                      <a:pt x="68" y="185"/>
                    </a:lnTo>
                    <a:lnTo>
                      <a:pt x="76" y="185"/>
                    </a:lnTo>
                    <a:lnTo>
                      <a:pt x="76" y="193"/>
                    </a:lnTo>
                    <a:lnTo>
                      <a:pt x="106" y="193"/>
                    </a:lnTo>
                    <a:lnTo>
                      <a:pt x="137" y="193"/>
                    </a:lnTo>
                    <a:lnTo>
                      <a:pt x="144" y="209"/>
                    </a:lnTo>
                    <a:lnTo>
                      <a:pt x="159" y="232"/>
                    </a:lnTo>
                    <a:lnTo>
                      <a:pt x="182" y="232"/>
                    </a:lnTo>
                    <a:lnTo>
                      <a:pt x="205" y="232"/>
                    </a:lnTo>
                    <a:lnTo>
                      <a:pt x="236" y="209"/>
                    </a:lnTo>
                    <a:lnTo>
                      <a:pt x="266" y="185"/>
                    </a:lnTo>
                    <a:lnTo>
                      <a:pt x="266" y="193"/>
                    </a:lnTo>
                    <a:lnTo>
                      <a:pt x="273" y="201"/>
                    </a:lnTo>
                    <a:lnTo>
                      <a:pt x="273" y="209"/>
                    </a:lnTo>
                    <a:lnTo>
                      <a:pt x="266" y="216"/>
                    </a:lnTo>
                    <a:lnTo>
                      <a:pt x="273" y="263"/>
                    </a:lnTo>
                    <a:lnTo>
                      <a:pt x="273" y="301"/>
                    </a:lnTo>
                    <a:lnTo>
                      <a:pt x="281" y="309"/>
                    </a:lnTo>
                    <a:lnTo>
                      <a:pt x="296" y="309"/>
                    </a:lnTo>
                    <a:lnTo>
                      <a:pt x="304" y="301"/>
                    </a:lnTo>
                    <a:lnTo>
                      <a:pt x="312" y="301"/>
                    </a:lnTo>
                    <a:lnTo>
                      <a:pt x="335" y="294"/>
                    </a:lnTo>
                    <a:lnTo>
                      <a:pt x="380" y="294"/>
                    </a:lnTo>
                    <a:lnTo>
                      <a:pt x="403" y="301"/>
                    </a:lnTo>
                    <a:lnTo>
                      <a:pt x="411" y="301"/>
                    </a:lnTo>
                    <a:lnTo>
                      <a:pt x="418" y="301"/>
                    </a:lnTo>
                    <a:lnTo>
                      <a:pt x="426" y="301"/>
                    </a:lnTo>
                    <a:lnTo>
                      <a:pt x="440" y="294"/>
                    </a:lnTo>
                    <a:lnTo>
                      <a:pt x="456" y="278"/>
                    </a:lnTo>
                    <a:lnTo>
                      <a:pt x="463" y="270"/>
                    </a:lnTo>
                    <a:lnTo>
                      <a:pt x="479" y="270"/>
                    </a:lnTo>
                    <a:lnTo>
                      <a:pt x="487" y="270"/>
                    </a:lnTo>
                    <a:lnTo>
                      <a:pt x="494" y="263"/>
                    </a:lnTo>
                    <a:lnTo>
                      <a:pt x="494" y="255"/>
                    </a:lnTo>
                    <a:lnTo>
                      <a:pt x="517" y="239"/>
                    </a:lnTo>
                    <a:lnTo>
                      <a:pt x="555" y="216"/>
                    </a:lnTo>
                    <a:lnTo>
                      <a:pt x="578" y="201"/>
                    </a:lnTo>
                    <a:lnTo>
                      <a:pt x="570" y="193"/>
                    </a:lnTo>
                    <a:lnTo>
                      <a:pt x="517" y="170"/>
                    </a:lnTo>
                    <a:lnTo>
                      <a:pt x="372" y="108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rgbClr val="D5DE9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3" name="Freeform 40"/>
              <p:cNvSpPr>
                <a:spLocks noChangeAspect="1"/>
              </p:cNvSpPr>
              <p:nvPr/>
            </p:nvSpPr>
            <p:spPr bwMode="auto">
              <a:xfrm>
                <a:off x="6357990" y="3172619"/>
                <a:ext cx="633413" cy="511175"/>
              </a:xfrm>
              <a:custGeom>
                <a:avLst/>
                <a:gdLst>
                  <a:gd name="T0" fmla="*/ 421 w 540"/>
                  <a:gd name="T1" fmla="*/ 118 h 449"/>
                  <a:gd name="T2" fmla="*/ 410 w 540"/>
                  <a:gd name="T3" fmla="*/ 155 h 449"/>
                  <a:gd name="T4" fmla="*/ 410 w 540"/>
                  <a:gd name="T5" fmla="*/ 186 h 449"/>
                  <a:gd name="T6" fmla="*/ 433 w 540"/>
                  <a:gd name="T7" fmla="*/ 209 h 449"/>
                  <a:gd name="T8" fmla="*/ 487 w 540"/>
                  <a:gd name="T9" fmla="*/ 232 h 449"/>
                  <a:gd name="T10" fmla="*/ 524 w 540"/>
                  <a:gd name="T11" fmla="*/ 240 h 449"/>
                  <a:gd name="T12" fmla="*/ 532 w 540"/>
                  <a:gd name="T13" fmla="*/ 263 h 449"/>
                  <a:gd name="T14" fmla="*/ 531 w 540"/>
                  <a:gd name="T15" fmla="*/ 302 h 449"/>
                  <a:gd name="T16" fmla="*/ 539 w 540"/>
                  <a:gd name="T17" fmla="*/ 324 h 449"/>
                  <a:gd name="T18" fmla="*/ 532 w 540"/>
                  <a:gd name="T19" fmla="*/ 363 h 449"/>
                  <a:gd name="T20" fmla="*/ 509 w 540"/>
                  <a:gd name="T21" fmla="*/ 394 h 449"/>
                  <a:gd name="T22" fmla="*/ 494 w 540"/>
                  <a:gd name="T23" fmla="*/ 425 h 449"/>
                  <a:gd name="T24" fmla="*/ 471 w 540"/>
                  <a:gd name="T25" fmla="*/ 448 h 449"/>
                  <a:gd name="T26" fmla="*/ 448 w 540"/>
                  <a:gd name="T27" fmla="*/ 440 h 449"/>
                  <a:gd name="T28" fmla="*/ 395 w 540"/>
                  <a:gd name="T29" fmla="*/ 440 h 449"/>
                  <a:gd name="T30" fmla="*/ 365 w 540"/>
                  <a:gd name="T31" fmla="*/ 409 h 449"/>
                  <a:gd name="T32" fmla="*/ 342 w 540"/>
                  <a:gd name="T33" fmla="*/ 409 h 449"/>
                  <a:gd name="T34" fmla="*/ 304 w 540"/>
                  <a:gd name="T35" fmla="*/ 394 h 449"/>
                  <a:gd name="T36" fmla="*/ 296 w 540"/>
                  <a:gd name="T37" fmla="*/ 378 h 449"/>
                  <a:gd name="T38" fmla="*/ 281 w 540"/>
                  <a:gd name="T39" fmla="*/ 378 h 449"/>
                  <a:gd name="T40" fmla="*/ 250 w 540"/>
                  <a:gd name="T41" fmla="*/ 363 h 449"/>
                  <a:gd name="T42" fmla="*/ 213 w 540"/>
                  <a:gd name="T43" fmla="*/ 371 h 449"/>
                  <a:gd name="T44" fmla="*/ 198 w 540"/>
                  <a:gd name="T45" fmla="*/ 363 h 449"/>
                  <a:gd name="T46" fmla="*/ 182 w 540"/>
                  <a:gd name="T47" fmla="*/ 340 h 449"/>
                  <a:gd name="T48" fmla="*/ 159 w 540"/>
                  <a:gd name="T49" fmla="*/ 332 h 449"/>
                  <a:gd name="T50" fmla="*/ 136 w 540"/>
                  <a:gd name="T51" fmla="*/ 316 h 449"/>
                  <a:gd name="T52" fmla="*/ 114 w 540"/>
                  <a:gd name="T53" fmla="*/ 263 h 449"/>
                  <a:gd name="T54" fmla="*/ 114 w 540"/>
                  <a:gd name="T55" fmla="*/ 248 h 449"/>
                  <a:gd name="T56" fmla="*/ 106 w 540"/>
                  <a:gd name="T57" fmla="*/ 217 h 449"/>
                  <a:gd name="T58" fmla="*/ 114 w 540"/>
                  <a:gd name="T59" fmla="*/ 186 h 449"/>
                  <a:gd name="T60" fmla="*/ 114 w 540"/>
                  <a:gd name="T61" fmla="*/ 155 h 449"/>
                  <a:gd name="T62" fmla="*/ 99 w 540"/>
                  <a:gd name="T63" fmla="*/ 147 h 449"/>
                  <a:gd name="T64" fmla="*/ 91 w 540"/>
                  <a:gd name="T65" fmla="*/ 163 h 449"/>
                  <a:gd name="T66" fmla="*/ 38 w 540"/>
                  <a:gd name="T67" fmla="*/ 163 h 449"/>
                  <a:gd name="T68" fmla="*/ 23 w 540"/>
                  <a:gd name="T69" fmla="*/ 170 h 449"/>
                  <a:gd name="T70" fmla="*/ 0 w 540"/>
                  <a:gd name="T71" fmla="*/ 155 h 449"/>
                  <a:gd name="T72" fmla="*/ 38 w 540"/>
                  <a:gd name="T73" fmla="*/ 124 h 449"/>
                  <a:gd name="T74" fmla="*/ 68 w 540"/>
                  <a:gd name="T75" fmla="*/ 124 h 449"/>
                  <a:gd name="T76" fmla="*/ 83 w 540"/>
                  <a:gd name="T77" fmla="*/ 124 h 449"/>
                  <a:gd name="T78" fmla="*/ 122 w 540"/>
                  <a:gd name="T79" fmla="*/ 116 h 449"/>
                  <a:gd name="T80" fmla="*/ 136 w 540"/>
                  <a:gd name="T81" fmla="*/ 116 h 449"/>
                  <a:gd name="T82" fmla="*/ 159 w 540"/>
                  <a:gd name="T83" fmla="*/ 85 h 449"/>
                  <a:gd name="T84" fmla="*/ 205 w 540"/>
                  <a:gd name="T85" fmla="*/ 70 h 449"/>
                  <a:gd name="T86" fmla="*/ 221 w 540"/>
                  <a:gd name="T87" fmla="*/ 62 h 449"/>
                  <a:gd name="T88" fmla="*/ 213 w 540"/>
                  <a:gd name="T89" fmla="*/ 31 h 449"/>
                  <a:gd name="T90" fmla="*/ 235 w 540"/>
                  <a:gd name="T91" fmla="*/ 15 h 449"/>
                  <a:gd name="T92" fmla="*/ 243 w 540"/>
                  <a:gd name="T93" fmla="*/ 8 h 449"/>
                  <a:gd name="T94" fmla="*/ 281 w 540"/>
                  <a:gd name="T95" fmla="*/ 0 h 449"/>
                  <a:gd name="T96" fmla="*/ 326 w 540"/>
                  <a:gd name="T97" fmla="*/ 15 h 449"/>
                  <a:gd name="T98" fmla="*/ 388 w 540"/>
                  <a:gd name="T99" fmla="*/ 46 h 449"/>
                  <a:gd name="T100" fmla="*/ 421 w 540"/>
                  <a:gd name="T101" fmla="*/ 78 h 4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540" h="449">
                    <a:moveTo>
                      <a:pt x="421" y="94"/>
                    </a:moveTo>
                    <a:lnTo>
                      <a:pt x="421" y="118"/>
                    </a:lnTo>
                    <a:lnTo>
                      <a:pt x="417" y="139"/>
                    </a:lnTo>
                    <a:lnTo>
                      <a:pt x="410" y="155"/>
                    </a:lnTo>
                    <a:lnTo>
                      <a:pt x="403" y="178"/>
                    </a:lnTo>
                    <a:lnTo>
                      <a:pt x="410" y="186"/>
                    </a:lnTo>
                    <a:lnTo>
                      <a:pt x="427" y="198"/>
                    </a:lnTo>
                    <a:lnTo>
                      <a:pt x="433" y="209"/>
                    </a:lnTo>
                    <a:lnTo>
                      <a:pt x="451" y="225"/>
                    </a:lnTo>
                    <a:lnTo>
                      <a:pt x="487" y="232"/>
                    </a:lnTo>
                    <a:lnTo>
                      <a:pt x="512" y="233"/>
                    </a:lnTo>
                    <a:lnTo>
                      <a:pt x="524" y="240"/>
                    </a:lnTo>
                    <a:lnTo>
                      <a:pt x="532" y="248"/>
                    </a:lnTo>
                    <a:lnTo>
                      <a:pt x="532" y="263"/>
                    </a:lnTo>
                    <a:lnTo>
                      <a:pt x="533" y="286"/>
                    </a:lnTo>
                    <a:lnTo>
                      <a:pt x="531" y="302"/>
                    </a:lnTo>
                    <a:lnTo>
                      <a:pt x="536" y="302"/>
                    </a:lnTo>
                    <a:lnTo>
                      <a:pt x="539" y="324"/>
                    </a:lnTo>
                    <a:lnTo>
                      <a:pt x="536" y="345"/>
                    </a:lnTo>
                    <a:lnTo>
                      <a:pt x="532" y="363"/>
                    </a:lnTo>
                    <a:lnTo>
                      <a:pt x="524" y="371"/>
                    </a:lnTo>
                    <a:lnTo>
                      <a:pt x="509" y="394"/>
                    </a:lnTo>
                    <a:lnTo>
                      <a:pt x="501" y="409"/>
                    </a:lnTo>
                    <a:lnTo>
                      <a:pt x="494" y="425"/>
                    </a:lnTo>
                    <a:lnTo>
                      <a:pt x="479" y="440"/>
                    </a:lnTo>
                    <a:lnTo>
                      <a:pt x="471" y="448"/>
                    </a:lnTo>
                    <a:lnTo>
                      <a:pt x="456" y="440"/>
                    </a:lnTo>
                    <a:lnTo>
                      <a:pt x="448" y="440"/>
                    </a:lnTo>
                    <a:lnTo>
                      <a:pt x="417" y="440"/>
                    </a:lnTo>
                    <a:lnTo>
                      <a:pt x="395" y="440"/>
                    </a:lnTo>
                    <a:lnTo>
                      <a:pt x="380" y="425"/>
                    </a:lnTo>
                    <a:lnTo>
                      <a:pt x="365" y="409"/>
                    </a:lnTo>
                    <a:lnTo>
                      <a:pt x="349" y="409"/>
                    </a:lnTo>
                    <a:lnTo>
                      <a:pt x="342" y="409"/>
                    </a:lnTo>
                    <a:lnTo>
                      <a:pt x="318" y="402"/>
                    </a:lnTo>
                    <a:lnTo>
                      <a:pt x="304" y="394"/>
                    </a:lnTo>
                    <a:lnTo>
                      <a:pt x="296" y="386"/>
                    </a:lnTo>
                    <a:lnTo>
                      <a:pt x="296" y="378"/>
                    </a:lnTo>
                    <a:lnTo>
                      <a:pt x="289" y="378"/>
                    </a:lnTo>
                    <a:lnTo>
                      <a:pt x="281" y="378"/>
                    </a:lnTo>
                    <a:lnTo>
                      <a:pt x="266" y="371"/>
                    </a:lnTo>
                    <a:lnTo>
                      <a:pt x="250" y="363"/>
                    </a:lnTo>
                    <a:lnTo>
                      <a:pt x="235" y="371"/>
                    </a:lnTo>
                    <a:lnTo>
                      <a:pt x="213" y="371"/>
                    </a:lnTo>
                    <a:lnTo>
                      <a:pt x="205" y="371"/>
                    </a:lnTo>
                    <a:lnTo>
                      <a:pt x="198" y="363"/>
                    </a:lnTo>
                    <a:lnTo>
                      <a:pt x="190" y="355"/>
                    </a:lnTo>
                    <a:lnTo>
                      <a:pt x="182" y="340"/>
                    </a:lnTo>
                    <a:lnTo>
                      <a:pt x="174" y="340"/>
                    </a:lnTo>
                    <a:lnTo>
                      <a:pt x="159" y="332"/>
                    </a:lnTo>
                    <a:lnTo>
                      <a:pt x="151" y="324"/>
                    </a:lnTo>
                    <a:lnTo>
                      <a:pt x="136" y="316"/>
                    </a:lnTo>
                    <a:lnTo>
                      <a:pt x="129" y="286"/>
                    </a:lnTo>
                    <a:lnTo>
                      <a:pt x="114" y="263"/>
                    </a:lnTo>
                    <a:lnTo>
                      <a:pt x="114" y="255"/>
                    </a:lnTo>
                    <a:lnTo>
                      <a:pt x="114" y="248"/>
                    </a:lnTo>
                    <a:lnTo>
                      <a:pt x="114" y="232"/>
                    </a:lnTo>
                    <a:lnTo>
                      <a:pt x="106" y="217"/>
                    </a:lnTo>
                    <a:lnTo>
                      <a:pt x="114" y="201"/>
                    </a:lnTo>
                    <a:lnTo>
                      <a:pt x="114" y="186"/>
                    </a:lnTo>
                    <a:lnTo>
                      <a:pt x="114" y="170"/>
                    </a:lnTo>
                    <a:lnTo>
                      <a:pt x="114" y="155"/>
                    </a:lnTo>
                    <a:lnTo>
                      <a:pt x="106" y="147"/>
                    </a:lnTo>
                    <a:lnTo>
                      <a:pt x="99" y="147"/>
                    </a:lnTo>
                    <a:lnTo>
                      <a:pt x="99" y="155"/>
                    </a:lnTo>
                    <a:lnTo>
                      <a:pt x="91" y="163"/>
                    </a:lnTo>
                    <a:lnTo>
                      <a:pt x="68" y="163"/>
                    </a:lnTo>
                    <a:lnTo>
                      <a:pt x="38" y="163"/>
                    </a:lnTo>
                    <a:lnTo>
                      <a:pt x="30" y="163"/>
                    </a:lnTo>
                    <a:lnTo>
                      <a:pt x="23" y="170"/>
                    </a:lnTo>
                    <a:lnTo>
                      <a:pt x="15" y="163"/>
                    </a:lnTo>
                    <a:lnTo>
                      <a:pt x="0" y="155"/>
                    </a:lnTo>
                    <a:lnTo>
                      <a:pt x="23" y="139"/>
                    </a:lnTo>
                    <a:lnTo>
                      <a:pt x="38" y="124"/>
                    </a:lnTo>
                    <a:lnTo>
                      <a:pt x="52" y="124"/>
                    </a:lnTo>
                    <a:lnTo>
                      <a:pt x="68" y="124"/>
                    </a:lnTo>
                    <a:lnTo>
                      <a:pt x="76" y="124"/>
                    </a:lnTo>
                    <a:lnTo>
                      <a:pt x="83" y="124"/>
                    </a:lnTo>
                    <a:lnTo>
                      <a:pt x="106" y="116"/>
                    </a:lnTo>
                    <a:lnTo>
                      <a:pt x="122" y="116"/>
                    </a:lnTo>
                    <a:lnTo>
                      <a:pt x="129" y="116"/>
                    </a:lnTo>
                    <a:lnTo>
                      <a:pt x="136" y="116"/>
                    </a:lnTo>
                    <a:lnTo>
                      <a:pt x="144" y="101"/>
                    </a:lnTo>
                    <a:lnTo>
                      <a:pt x="159" y="85"/>
                    </a:lnTo>
                    <a:lnTo>
                      <a:pt x="182" y="77"/>
                    </a:lnTo>
                    <a:lnTo>
                      <a:pt x="205" y="70"/>
                    </a:lnTo>
                    <a:lnTo>
                      <a:pt x="213" y="62"/>
                    </a:lnTo>
                    <a:lnTo>
                      <a:pt x="221" y="62"/>
                    </a:lnTo>
                    <a:lnTo>
                      <a:pt x="213" y="46"/>
                    </a:lnTo>
                    <a:lnTo>
                      <a:pt x="213" y="31"/>
                    </a:lnTo>
                    <a:lnTo>
                      <a:pt x="221" y="23"/>
                    </a:lnTo>
                    <a:lnTo>
                      <a:pt x="235" y="15"/>
                    </a:lnTo>
                    <a:lnTo>
                      <a:pt x="243" y="15"/>
                    </a:lnTo>
                    <a:lnTo>
                      <a:pt x="243" y="8"/>
                    </a:lnTo>
                    <a:lnTo>
                      <a:pt x="250" y="0"/>
                    </a:lnTo>
                    <a:lnTo>
                      <a:pt x="281" y="0"/>
                    </a:lnTo>
                    <a:lnTo>
                      <a:pt x="312" y="0"/>
                    </a:lnTo>
                    <a:lnTo>
                      <a:pt x="326" y="15"/>
                    </a:lnTo>
                    <a:lnTo>
                      <a:pt x="349" y="39"/>
                    </a:lnTo>
                    <a:lnTo>
                      <a:pt x="388" y="46"/>
                    </a:lnTo>
                    <a:lnTo>
                      <a:pt x="417" y="62"/>
                    </a:lnTo>
                    <a:lnTo>
                      <a:pt x="421" y="78"/>
                    </a:lnTo>
                    <a:lnTo>
                      <a:pt x="421" y="94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rgbClr val="D5DE9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4" name="Freeform 41"/>
              <p:cNvSpPr>
                <a:spLocks noChangeAspect="1"/>
              </p:cNvSpPr>
              <p:nvPr/>
            </p:nvSpPr>
            <p:spPr bwMode="auto">
              <a:xfrm>
                <a:off x="7813728" y="2894807"/>
                <a:ext cx="444500" cy="720725"/>
              </a:xfrm>
              <a:custGeom>
                <a:avLst/>
                <a:gdLst>
                  <a:gd name="T0" fmla="*/ 312 w 381"/>
                  <a:gd name="T1" fmla="*/ 626 h 635"/>
                  <a:gd name="T2" fmla="*/ 274 w 381"/>
                  <a:gd name="T3" fmla="*/ 634 h 635"/>
                  <a:gd name="T4" fmla="*/ 236 w 381"/>
                  <a:gd name="T5" fmla="*/ 618 h 635"/>
                  <a:gd name="T6" fmla="*/ 221 w 381"/>
                  <a:gd name="T7" fmla="*/ 611 h 635"/>
                  <a:gd name="T8" fmla="*/ 213 w 381"/>
                  <a:gd name="T9" fmla="*/ 618 h 635"/>
                  <a:gd name="T10" fmla="*/ 198 w 381"/>
                  <a:gd name="T11" fmla="*/ 618 h 635"/>
                  <a:gd name="T12" fmla="*/ 167 w 381"/>
                  <a:gd name="T13" fmla="*/ 618 h 635"/>
                  <a:gd name="T14" fmla="*/ 152 w 381"/>
                  <a:gd name="T15" fmla="*/ 618 h 635"/>
                  <a:gd name="T16" fmla="*/ 130 w 381"/>
                  <a:gd name="T17" fmla="*/ 603 h 635"/>
                  <a:gd name="T18" fmla="*/ 107 w 381"/>
                  <a:gd name="T19" fmla="*/ 611 h 635"/>
                  <a:gd name="T20" fmla="*/ 84 w 381"/>
                  <a:gd name="T21" fmla="*/ 595 h 635"/>
                  <a:gd name="T22" fmla="*/ 61 w 381"/>
                  <a:gd name="T23" fmla="*/ 572 h 635"/>
                  <a:gd name="T24" fmla="*/ 23 w 381"/>
                  <a:gd name="T25" fmla="*/ 595 h 635"/>
                  <a:gd name="T26" fmla="*/ 0 w 381"/>
                  <a:gd name="T27" fmla="*/ 611 h 635"/>
                  <a:gd name="T28" fmla="*/ 0 w 381"/>
                  <a:gd name="T29" fmla="*/ 534 h 635"/>
                  <a:gd name="T30" fmla="*/ 15 w 381"/>
                  <a:gd name="T31" fmla="*/ 433 h 635"/>
                  <a:gd name="T32" fmla="*/ 46 w 381"/>
                  <a:gd name="T33" fmla="*/ 348 h 635"/>
                  <a:gd name="T34" fmla="*/ 84 w 381"/>
                  <a:gd name="T35" fmla="*/ 294 h 635"/>
                  <a:gd name="T36" fmla="*/ 107 w 381"/>
                  <a:gd name="T37" fmla="*/ 239 h 635"/>
                  <a:gd name="T38" fmla="*/ 107 w 381"/>
                  <a:gd name="T39" fmla="*/ 201 h 635"/>
                  <a:gd name="T40" fmla="*/ 114 w 381"/>
                  <a:gd name="T41" fmla="*/ 177 h 635"/>
                  <a:gd name="T42" fmla="*/ 122 w 381"/>
                  <a:gd name="T43" fmla="*/ 147 h 635"/>
                  <a:gd name="T44" fmla="*/ 144 w 381"/>
                  <a:gd name="T45" fmla="*/ 124 h 635"/>
                  <a:gd name="T46" fmla="*/ 182 w 381"/>
                  <a:gd name="T47" fmla="*/ 93 h 635"/>
                  <a:gd name="T48" fmla="*/ 198 w 381"/>
                  <a:gd name="T49" fmla="*/ 31 h 635"/>
                  <a:gd name="T50" fmla="*/ 182 w 381"/>
                  <a:gd name="T51" fmla="*/ 23 h 635"/>
                  <a:gd name="T52" fmla="*/ 159 w 381"/>
                  <a:gd name="T53" fmla="*/ 23 h 635"/>
                  <a:gd name="T54" fmla="*/ 182 w 381"/>
                  <a:gd name="T55" fmla="*/ 0 h 635"/>
                  <a:gd name="T56" fmla="*/ 198 w 381"/>
                  <a:gd name="T57" fmla="*/ 16 h 635"/>
                  <a:gd name="T58" fmla="*/ 221 w 381"/>
                  <a:gd name="T59" fmla="*/ 16 h 635"/>
                  <a:gd name="T60" fmla="*/ 251 w 381"/>
                  <a:gd name="T61" fmla="*/ 47 h 635"/>
                  <a:gd name="T62" fmla="*/ 258 w 381"/>
                  <a:gd name="T63" fmla="*/ 124 h 635"/>
                  <a:gd name="T64" fmla="*/ 243 w 381"/>
                  <a:gd name="T65" fmla="*/ 155 h 635"/>
                  <a:gd name="T66" fmla="*/ 229 w 381"/>
                  <a:gd name="T67" fmla="*/ 162 h 635"/>
                  <a:gd name="T68" fmla="*/ 243 w 381"/>
                  <a:gd name="T69" fmla="*/ 170 h 635"/>
                  <a:gd name="T70" fmla="*/ 251 w 381"/>
                  <a:gd name="T71" fmla="*/ 193 h 635"/>
                  <a:gd name="T72" fmla="*/ 289 w 381"/>
                  <a:gd name="T73" fmla="*/ 232 h 635"/>
                  <a:gd name="T74" fmla="*/ 312 w 381"/>
                  <a:gd name="T75" fmla="*/ 224 h 635"/>
                  <a:gd name="T76" fmla="*/ 320 w 381"/>
                  <a:gd name="T77" fmla="*/ 247 h 635"/>
                  <a:gd name="T78" fmla="*/ 312 w 381"/>
                  <a:gd name="T79" fmla="*/ 263 h 635"/>
                  <a:gd name="T80" fmla="*/ 289 w 381"/>
                  <a:gd name="T81" fmla="*/ 294 h 635"/>
                  <a:gd name="T82" fmla="*/ 289 w 381"/>
                  <a:gd name="T83" fmla="*/ 325 h 635"/>
                  <a:gd name="T84" fmla="*/ 312 w 381"/>
                  <a:gd name="T85" fmla="*/ 348 h 635"/>
                  <a:gd name="T86" fmla="*/ 312 w 381"/>
                  <a:gd name="T87" fmla="*/ 364 h 635"/>
                  <a:gd name="T88" fmla="*/ 320 w 381"/>
                  <a:gd name="T89" fmla="*/ 387 h 635"/>
                  <a:gd name="T90" fmla="*/ 342 w 381"/>
                  <a:gd name="T91" fmla="*/ 410 h 635"/>
                  <a:gd name="T92" fmla="*/ 380 w 381"/>
                  <a:gd name="T93" fmla="*/ 418 h 635"/>
                  <a:gd name="T94" fmla="*/ 334 w 381"/>
                  <a:gd name="T95" fmla="*/ 464 h 635"/>
                  <a:gd name="T96" fmla="*/ 327 w 381"/>
                  <a:gd name="T97" fmla="*/ 480 h 635"/>
                  <a:gd name="T98" fmla="*/ 320 w 381"/>
                  <a:gd name="T99" fmla="*/ 495 h 635"/>
                  <a:gd name="T100" fmla="*/ 334 w 381"/>
                  <a:gd name="T101" fmla="*/ 511 h 635"/>
                  <a:gd name="T102" fmla="*/ 342 w 381"/>
                  <a:gd name="T103" fmla="*/ 526 h 635"/>
                  <a:gd name="T104" fmla="*/ 334 w 381"/>
                  <a:gd name="T105" fmla="*/ 542 h 635"/>
                  <a:gd name="T106" fmla="*/ 334 w 381"/>
                  <a:gd name="T107" fmla="*/ 556 h 635"/>
                  <a:gd name="T108" fmla="*/ 327 w 381"/>
                  <a:gd name="T109" fmla="*/ 572 h 635"/>
                  <a:gd name="T110" fmla="*/ 334 w 381"/>
                  <a:gd name="T111" fmla="*/ 587 h 635"/>
                  <a:gd name="T112" fmla="*/ 342 w 381"/>
                  <a:gd name="T113" fmla="*/ 603 h 635"/>
                  <a:gd name="T114" fmla="*/ 327 w 381"/>
                  <a:gd name="T115" fmla="*/ 618 h 6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381" h="635">
                    <a:moveTo>
                      <a:pt x="320" y="611"/>
                    </a:moveTo>
                    <a:lnTo>
                      <a:pt x="312" y="626"/>
                    </a:lnTo>
                    <a:lnTo>
                      <a:pt x="304" y="634"/>
                    </a:lnTo>
                    <a:lnTo>
                      <a:pt x="274" y="634"/>
                    </a:lnTo>
                    <a:lnTo>
                      <a:pt x="243" y="626"/>
                    </a:lnTo>
                    <a:lnTo>
                      <a:pt x="236" y="618"/>
                    </a:lnTo>
                    <a:lnTo>
                      <a:pt x="229" y="611"/>
                    </a:lnTo>
                    <a:lnTo>
                      <a:pt x="221" y="611"/>
                    </a:lnTo>
                    <a:lnTo>
                      <a:pt x="213" y="611"/>
                    </a:lnTo>
                    <a:lnTo>
                      <a:pt x="213" y="618"/>
                    </a:lnTo>
                    <a:lnTo>
                      <a:pt x="213" y="626"/>
                    </a:lnTo>
                    <a:lnTo>
                      <a:pt x="198" y="618"/>
                    </a:lnTo>
                    <a:lnTo>
                      <a:pt x="182" y="611"/>
                    </a:lnTo>
                    <a:lnTo>
                      <a:pt x="167" y="618"/>
                    </a:lnTo>
                    <a:lnTo>
                      <a:pt x="152" y="626"/>
                    </a:lnTo>
                    <a:lnTo>
                      <a:pt x="152" y="618"/>
                    </a:lnTo>
                    <a:lnTo>
                      <a:pt x="144" y="611"/>
                    </a:lnTo>
                    <a:lnTo>
                      <a:pt x="130" y="603"/>
                    </a:lnTo>
                    <a:lnTo>
                      <a:pt x="114" y="595"/>
                    </a:lnTo>
                    <a:lnTo>
                      <a:pt x="107" y="611"/>
                    </a:lnTo>
                    <a:lnTo>
                      <a:pt x="99" y="626"/>
                    </a:lnTo>
                    <a:lnTo>
                      <a:pt x="84" y="595"/>
                    </a:lnTo>
                    <a:lnTo>
                      <a:pt x="76" y="572"/>
                    </a:lnTo>
                    <a:lnTo>
                      <a:pt x="61" y="572"/>
                    </a:lnTo>
                    <a:lnTo>
                      <a:pt x="46" y="564"/>
                    </a:lnTo>
                    <a:lnTo>
                      <a:pt x="23" y="595"/>
                    </a:lnTo>
                    <a:lnTo>
                      <a:pt x="8" y="626"/>
                    </a:lnTo>
                    <a:lnTo>
                      <a:pt x="0" y="611"/>
                    </a:lnTo>
                    <a:lnTo>
                      <a:pt x="0" y="587"/>
                    </a:lnTo>
                    <a:lnTo>
                      <a:pt x="0" y="534"/>
                    </a:lnTo>
                    <a:lnTo>
                      <a:pt x="0" y="488"/>
                    </a:lnTo>
                    <a:lnTo>
                      <a:pt x="15" y="433"/>
                    </a:lnTo>
                    <a:lnTo>
                      <a:pt x="31" y="379"/>
                    </a:lnTo>
                    <a:lnTo>
                      <a:pt x="46" y="348"/>
                    </a:lnTo>
                    <a:lnTo>
                      <a:pt x="61" y="317"/>
                    </a:lnTo>
                    <a:lnTo>
                      <a:pt x="84" y="294"/>
                    </a:lnTo>
                    <a:lnTo>
                      <a:pt x="99" y="270"/>
                    </a:lnTo>
                    <a:lnTo>
                      <a:pt x="107" y="239"/>
                    </a:lnTo>
                    <a:lnTo>
                      <a:pt x="114" y="216"/>
                    </a:lnTo>
                    <a:lnTo>
                      <a:pt x="107" y="201"/>
                    </a:lnTo>
                    <a:lnTo>
                      <a:pt x="107" y="193"/>
                    </a:lnTo>
                    <a:lnTo>
                      <a:pt x="114" y="177"/>
                    </a:lnTo>
                    <a:lnTo>
                      <a:pt x="122" y="155"/>
                    </a:lnTo>
                    <a:lnTo>
                      <a:pt x="122" y="147"/>
                    </a:lnTo>
                    <a:lnTo>
                      <a:pt x="130" y="140"/>
                    </a:lnTo>
                    <a:lnTo>
                      <a:pt x="144" y="124"/>
                    </a:lnTo>
                    <a:lnTo>
                      <a:pt x="159" y="109"/>
                    </a:lnTo>
                    <a:lnTo>
                      <a:pt x="182" y="93"/>
                    </a:lnTo>
                    <a:lnTo>
                      <a:pt x="190" y="62"/>
                    </a:lnTo>
                    <a:lnTo>
                      <a:pt x="198" y="31"/>
                    </a:lnTo>
                    <a:lnTo>
                      <a:pt x="190" y="31"/>
                    </a:lnTo>
                    <a:lnTo>
                      <a:pt x="182" y="23"/>
                    </a:lnTo>
                    <a:lnTo>
                      <a:pt x="167" y="23"/>
                    </a:lnTo>
                    <a:lnTo>
                      <a:pt x="159" y="23"/>
                    </a:lnTo>
                    <a:lnTo>
                      <a:pt x="167" y="16"/>
                    </a:lnTo>
                    <a:lnTo>
                      <a:pt x="182" y="0"/>
                    </a:lnTo>
                    <a:lnTo>
                      <a:pt x="190" y="8"/>
                    </a:lnTo>
                    <a:lnTo>
                      <a:pt x="198" y="16"/>
                    </a:lnTo>
                    <a:lnTo>
                      <a:pt x="213" y="16"/>
                    </a:lnTo>
                    <a:lnTo>
                      <a:pt x="221" y="16"/>
                    </a:lnTo>
                    <a:lnTo>
                      <a:pt x="236" y="31"/>
                    </a:lnTo>
                    <a:lnTo>
                      <a:pt x="251" y="47"/>
                    </a:lnTo>
                    <a:lnTo>
                      <a:pt x="251" y="85"/>
                    </a:lnTo>
                    <a:lnTo>
                      <a:pt x="258" y="124"/>
                    </a:lnTo>
                    <a:lnTo>
                      <a:pt x="251" y="140"/>
                    </a:lnTo>
                    <a:lnTo>
                      <a:pt x="243" y="155"/>
                    </a:lnTo>
                    <a:lnTo>
                      <a:pt x="236" y="155"/>
                    </a:lnTo>
                    <a:lnTo>
                      <a:pt x="229" y="162"/>
                    </a:lnTo>
                    <a:lnTo>
                      <a:pt x="236" y="170"/>
                    </a:lnTo>
                    <a:lnTo>
                      <a:pt x="243" y="170"/>
                    </a:lnTo>
                    <a:lnTo>
                      <a:pt x="251" y="185"/>
                    </a:lnTo>
                    <a:lnTo>
                      <a:pt x="251" y="193"/>
                    </a:lnTo>
                    <a:lnTo>
                      <a:pt x="266" y="216"/>
                    </a:lnTo>
                    <a:lnTo>
                      <a:pt x="289" y="232"/>
                    </a:lnTo>
                    <a:lnTo>
                      <a:pt x="297" y="232"/>
                    </a:lnTo>
                    <a:lnTo>
                      <a:pt x="312" y="224"/>
                    </a:lnTo>
                    <a:lnTo>
                      <a:pt x="320" y="232"/>
                    </a:lnTo>
                    <a:lnTo>
                      <a:pt x="320" y="247"/>
                    </a:lnTo>
                    <a:lnTo>
                      <a:pt x="320" y="263"/>
                    </a:lnTo>
                    <a:lnTo>
                      <a:pt x="312" y="263"/>
                    </a:lnTo>
                    <a:lnTo>
                      <a:pt x="304" y="270"/>
                    </a:lnTo>
                    <a:lnTo>
                      <a:pt x="289" y="294"/>
                    </a:lnTo>
                    <a:lnTo>
                      <a:pt x="281" y="309"/>
                    </a:lnTo>
                    <a:lnTo>
                      <a:pt x="289" y="325"/>
                    </a:lnTo>
                    <a:lnTo>
                      <a:pt x="304" y="340"/>
                    </a:lnTo>
                    <a:lnTo>
                      <a:pt x="312" y="348"/>
                    </a:lnTo>
                    <a:lnTo>
                      <a:pt x="320" y="356"/>
                    </a:lnTo>
                    <a:lnTo>
                      <a:pt x="312" y="364"/>
                    </a:lnTo>
                    <a:lnTo>
                      <a:pt x="312" y="371"/>
                    </a:lnTo>
                    <a:lnTo>
                      <a:pt x="320" y="387"/>
                    </a:lnTo>
                    <a:lnTo>
                      <a:pt x="327" y="402"/>
                    </a:lnTo>
                    <a:lnTo>
                      <a:pt x="342" y="410"/>
                    </a:lnTo>
                    <a:lnTo>
                      <a:pt x="373" y="418"/>
                    </a:lnTo>
                    <a:lnTo>
                      <a:pt x="380" y="418"/>
                    </a:lnTo>
                    <a:lnTo>
                      <a:pt x="357" y="441"/>
                    </a:lnTo>
                    <a:lnTo>
                      <a:pt x="334" y="464"/>
                    </a:lnTo>
                    <a:lnTo>
                      <a:pt x="334" y="472"/>
                    </a:lnTo>
                    <a:lnTo>
                      <a:pt x="327" y="480"/>
                    </a:lnTo>
                    <a:lnTo>
                      <a:pt x="320" y="488"/>
                    </a:lnTo>
                    <a:lnTo>
                      <a:pt x="320" y="495"/>
                    </a:lnTo>
                    <a:lnTo>
                      <a:pt x="320" y="503"/>
                    </a:lnTo>
                    <a:lnTo>
                      <a:pt x="334" y="511"/>
                    </a:lnTo>
                    <a:lnTo>
                      <a:pt x="350" y="519"/>
                    </a:lnTo>
                    <a:lnTo>
                      <a:pt x="342" y="526"/>
                    </a:lnTo>
                    <a:lnTo>
                      <a:pt x="334" y="534"/>
                    </a:lnTo>
                    <a:lnTo>
                      <a:pt x="334" y="542"/>
                    </a:lnTo>
                    <a:lnTo>
                      <a:pt x="342" y="549"/>
                    </a:lnTo>
                    <a:lnTo>
                      <a:pt x="334" y="556"/>
                    </a:lnTo>
                    <a:lnTo>
                      <a:pt x="334" y="564"/>
                    </a:lnTo>
                    <a:lnTo>
                      <a:pt x="327" y="572"/>
                    </a:lnTo>
                    <a:lnTo>
                      <a:pt x="327" y="580"/>
                    </a:lnTo>
                    <a:lnTo>
                      <a:pt x="334" y="587"/>
                    </a:lnTo>
                    <a:lnTo>
                      <a:pt x="350" y="595"/>
                    </a:lnTo>
                    <a:lnTo>
                      <a:pt x="342" y="603"/>
                    </a:lnTo>
                    <a:lnTo>
                      <a:pt x="334" y="618"/>
                    </a:lnTo>
                    <a:lnTo>
                      <a:pt x="327" y="618"/>
                    </a:lnTo>
                    <a:lnTo>
                      <a:pt x="320" y="611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rgbClr val="D5DE9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" name="Freeform 42"/>
              <p:cNvSpPr>
                <a:spLocks noChangeAspect="1"/>
              </p:cNvSpPr>
              <p:nvPr/>
            </p:nvSpPr>
            <p:spPr bwMode="auto">
              <a:xfrm>
                <a:off x="8024865" y="2543969"/>
                <a:ext cx="595313" cy="825500"/>
              </a:xfrm>
              <a:custGeom>
                <a:avLst/>
                <a:gdLst>
                  <a:gd name="T0" fmla="*/ 76 w 510"/>
                  <a:gd name="T1" fmla="*/ 433 h 727"/>
                  <a:gd name="T2" fmla="*/ 53 w 510"/>
                  <a:gd name="T3" fmla="*/ 464 h 727"/>
                  <a:gd name="T4" fmla="*/ 61 w 510"/>
                  <a:gd name="T5" fmla="*/ 478 h 727"/>
                  <a:gd name="T6" fmla="*/ 84 w 510"/>
                  <a:gd name="T7" fmla="*/ 525 h 727"/>
                  <a:gd name="T8" fmla="*/ 129 w 510"/>
                  <a:gd name="T9" fmla="*/ 532 h 727"/>
                  <a:gd name="T10" fmla="*/ 137 w 510"/>
                  <a:gd name="T11" fmla="*/ 571 h 727"/>
                  <a:gd name="T12" fmla="*/ 107 w 510"/>
                  <a:gd name="T13" fmla="*/ 602 h 727"/>
                  <a:gd name="T14" fmla="*/ 122 w 510"/>
                  <a:gd name="T15" fmla="*/ 649 h 727"/>
                  <a:gd name="T16" fmla="*/ 129 w 510"/>
                  <a:gd name="T17" fmla="*/ 672 h 727"/>
                  <a:gd name="T18" fmla="*/ 144 w 510"/>
                  <a:gd name="T19" fmla="*/ 711 h 727"/>
                  <a:gd name="T20" fmla="*/ 191 w 510"/>
                  <a:gd name="T21" fmla="*/ 695 h 727"/>
                  <a:gd name="T22" fmla="*/ 183 w 510"/>
                  <a:gd name="T23" fmla="*/ 625 h 727"/>
                  <a:gd name="T24" fmla="*/ 228 w 510"/>
                  <a:gd name="T25" fmla="*/ 509 h 727"/>
                  <a:gd name="T26" fmla="*/ 312 w 510"/>
                  <a:gd name="T27" fmla="*/ 470 h 727"/>
                  <a:gd name="T28" fmla="*/ 358 w 510"/>
                  <a:gd name="T29" fmla="*/ 448 h 727"/>
                  <a:gd name="T30" fmla="*/ 403 w 510"/>
                  <a:gd name="T31" fmla="*/ 456 h 727"/>
                  <a:gd name="T32" fmla="*/ 426 w 510"/>
                  <a:gd name="T33" fmla="*/ 409 h 727"/>
                  <a:gd name="T34" fmla="*/ 410 w 510"/>
                  <a:gd name="T35" fmla="*/ 378 h 727"/>
                  <a:gd name="T36" fmla="*/ 434 w 510"/>
                  <a:gd name="T37" fmla="*/ 340 h 727"/>
                  <a:gd name="T38" fmla="*/ 434 w 510"/>
                  <a:gd name="T39" fmla="*/ 309 h 727"/>
                  <a:gd name="T40" fmla="*/ 434 w 510"/>
                  <a:gd name="T41" fmla="*/ 270 h 727"/>
                  <a:gd name="T42" fmla="*/ 426 w 510"/>
                  <a:gd name="T43" fmla="*/ 247 h 727"/>
                  <a:gd name="T44" fmla="*/ 464 w 510"/>
                  <a:gd name="T45" fmla="*/ 193 h 727"/>
                  <a:gd name="T46" fmla="*/ 502 w 510"/>
                  <a:gd name="T47" fmla="*/ 162 h 727"/>
                  <a:gd name="T48" fmla="*/ 494 w 510"/>
                  <a:gd name="T49" fmla="*/ 146 h 727"/>
                  <a:gd name="T50" fmla="*/ 426 w 510"/>
                  <a:gd name="T51" fmla="*/ 115 h 727"/>
                  <a:gd name="T52" fmla="*/ 365 w 510"/>
                  <a:gd name="T53" fmla="*/ 115 h 727"/>
                  <a:gd name="T54" fmla="*/ 335 w 510"/>
                  <a:gd name="T55" fmla="*/ 138 h 727"/>
                  <a:gd name="T56" fmla="*/ 304 w 510"/>
                  <a:gd name="T57" fmla="*/ 154 h 727"/>
                  <a:gd name="T58" fmla="*/ 297 w 510"/>
                  <a:gd name="T59" fmla="*/ 154 h 727"/>
                  <a:gd name="T60" fmla="*/ 290 w 510"/>
                  <a:gd name="T61" fmla="*/ 138 h 727"/>
                  <a:gd name="T62" fmla="*/ 297 w 510"/>
                  <a:gd name="T63" fmla="*/ 115 h 727"/>
                  <a:gd name="T64" fmla="*/ 297 w 510"/>
                  <a:gd name="T65" fmla="*/ 92 h 727"/>
                  <a:gd name="T66" fmla="*/ 290 w 510"/>
                  <a:gd name="T67" fmla="*/ 84 h 727"/>
                  <a:gd name="T68" fmla="*/ 297 w 510"/>
                  <a:gd name="T69" fmla="*/ 62 h 727"/>
                  <a:gd name="T70" fmla="*/ 266 w 510"/>
                  <a:gd name="T71" fmla="*/ 39 h 727"/>
                  <a:gd name="T72" fmla="*/ 243 w 510"/>
                  <a:gd name="T73" fmla="*/ 46 h 727"/>
                  <a:gd name="T74" fmla="*/ 228 w 510"/>
                  <a:gd name="T75" fmla="*/ 15 h 727"/>
                  <a:gd name="T76" fmla="*/ 206 w 510"/>
                  <a:gd name="T77" fmla="*/ 15 h 727"/>
                  <a:gd name="T78" fmla="*/ 175 w 510"/>
                  <a:gd name="T79" fmla="*/ 15 h 727"/>
                  <a:gd name="T80" fmla="*/ 168 w 510"/>
                  <a:gd name="T81" fmla="*/ 62 h 727"/>
                  <a:gd name="T82" fmla="*/ 152 w 510"/>
                  <a:gd name="T83" fmla="*/ 92 h 727"/>
                  <a:gd name="T84" fmla="*/ 137 w 510"/>
                  <a:gd name="T85" fmla="*/ 123 h 727"/>
                  <a:gd name="T86" fmla="*/ 129 w 510"/>
                  <a:gd name="T87" fmla="*/ 154 h 727"/>
                  <a:gd name="T88" fmla="*/ 107 w 510"/>
                  <a:gd name="T89" fmla="*/ 200 h 727"/>
                  <a:gd name="T90" fmla="*/ 46 w 510"/>
                  <a:gd name="T91" fmla="*/ 270 h 727"/>
                  <a:gd name="T92" fmla="*/ 0 w 510"/>
                  <a:gd name="T93" fmla="*/ 309 h 727"/>
                  <a:gd name="T94" fmla="*/ 31 w 510"/>
                  <a:gd name="T95" fmla="*/ 324 h 727"/>
                  <a:gd name="T96" fmla="*/ 69 w 510"/>
                  <a:gd name="T97" fmla="*/ 355 h 7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510" h="727">
                    <a:moveTo>
                      <a:pt x="69" y="355"/>
                    </a:moveTo>
                    <a:lnTo>
                      <a:pt x="69" y="394"/>
                    </a:lnTo>
                    <a:lnTo>
                      <a:pt x="76" y="433"/>
                    </a:lnTo>
                    <a:lnTo>
                      <a:pt x="69" y="448"/>
                    </a:lnTo>
                    <a:lnTo>
                      <a:pt x="61" y="464"/>
                    </a:lnTo>
                    <a:lnTo>
                      <a:pt x="53" y="464"/>
                    </a:lnTo>
                    <a:lnTo>
                      <a:pt x="46" y="470"/>
                    </a:lnTo>
                    <a:lnTo>
                      <a:pt x="53" y="478"/>
                    </a:lnTo>
                    <a:lnTo>
                      <a:pt x="61" y="478"/>
                    </a:lnTo>
                    <a:lnTo>
                      <a:pt x="69" y="494"/>
                    </a:lnTo>
                    <a:lnTo>
                      <a:pt x="69" y="501"/>
                    </a:lnTo>
                    <a:lnTo>
                      <a:pt x="84" y="525"/>
                    </a:lnTo>
                    <a:lnTo>
                      <a:pt x="107" y="540"/>
                    </a:lnTo>
                    <a:lnTo>
                      <a:pt x="115" y="540"/>
                    </a:lnTo>
                    <a:lnTo>
                      <a:pt x="129" y="532"/>
                    </a:lnTo>
                    <a:lnTo>
                      <a:pt x="137" y="540"/>
                    </a:lnTo>
                    <a:lnTo>
                      <a:pt x="137" y="556"/>
                    </a:lnTo>
                    <a:lnTo>
                      <a:pt x="137" y="571"/>
                    </a:lnTo>
                    <a:lnTo>
                      <a:pt x="129" y="571"/>
                    </a:lnTo>
                    <a:lnTo>
                      <a:pt x="122" y="579"/>
                    </a:lnTo>
                    <a:lnTo>
                      <a:pt x="107" y="602"/>
                    </a:lnTo>
                    <a:lnTo>
                      <a:pt x="99" y="618"/>
                    </a:lnTo>
                    <a:lnTo>
                      <a:pt x="107" y="633"/>
                    </a:lnTo>
                    <a:lnTo>
                      <a:pt x="122" y="649"/>
                    </a:lnTo>
                    <a:lnTo>
                      <a:pt x="129" y="656"/>
                    </a:lnTo>
                    <a:lnTo>
                      <a:pt x="137" y="664"/>
                    </a:lnTo>
                    <a:lnTo>
                      <a:pt x="129" y="672"/>
                    </a:lnTo>
                    <a:lnTo>
                      <a:pt x="129" y="680"/>
                    </a:lnTo>
                    <a:lnTo>
                      <a:pt x="137" y="695"/>
                    </a:lnTo>
                    <a:lnTo>
                      <a:pt x="144" y="711"/>
                    </a:lnTo>
                    <a:lnTo>
                      <a:pt x="160" y="718"/>
                    </a:lnTo>
                    <a:lnTo>
                      <a:pt x="183" y="726"/>
                    </a:lnTo>
                    <a:lnTo>
                      <a:pt x="191" y="695"/>
                    </a:lnTo>
                    <a:lnTo>
                      <a:pt x="198" y="664"/>
                    </a:lnTo>
                    <a:lnTo>
                      <a:pt x="191" y="649"/>
                    </a:lnTo>
                    <a:lnTo>
                      <a:pt x="183" y="625"/>
                    </a:lnTo>
                    <a:lnTo>
                      <a:pt x="198" y="594"/>
                    </a:lnTo>
                    <a:lnTo>
                      <a:pt x="220" y="540"/>
                    </a:lnTo>
                    <a:lnTo>
                      <a:pt x="228" y="509"/>
                    </a:lnTo>
                    <a:lnTo>
                      <a:pt x="259" y="501"/>
                    </a:lnTo>
                    <a:lnTo>
                      <a:pt x="290" y="494"/>
                    </a:lnTo>
                    <a:lnTo>
                      <a:pt x="312" y="470"/>
                    </a:lnTo>
                    <a:lnTo>
                      <a:pt x="327" y="456"/>
                    </a:lnTo>
                    <a:lnTo>
                      <a:pt x="342" y="448"/>
                    </a:lnTo>
                    <a:lnTo>
                      <a:pt x="358" y="448"/>
                    </a:lnTo>
                    <a:lnTo>
                      <a:pt x="373" y="456"/>
                    </a:lnTo>
                    <a:lnTo>
                      <a:pt x="387" y="464"/>
                    </a:lnTo>
                    <a:lnTo>
                      <a:pt x="403" y="456"/>
                    </a:lnTo>
                    <a:lnTo>
                      <a:pt x="418" y="448"/>
                    </a:lnTo>
                    <a:lnTo>
                      <a:pt x="426" y="425"/>
                    </a:lnTo>
                    <a:lnTo>
                      <a:pt x="426" y="409"/>
                    </a:lnTo>
                    <a:lnTo>
                      <a:pt x="418" y="402"/>
                    </a:lnTo>
                    <a:lnTo>
                      <a:pt x="410" y="394"/>
                    </a:lnTo>
                    <a:lnTo>
                      <a:pt x="410" y="378"/>
                    </a:lnTo>
                    <a:lnTo>
                      <a:pt x="410" y="363"/>
                    </a:lnTo>
                    <a:lnTo>
                      <a:pt x="426" y="348"/>
                    </a:lnTo>
                    <a:lnTo>
                      <a:pt x="434" y="340"/>
                    </a:lnTo>
                    <a:lnTo>
                      <a:pt x="434" y="332"/>
                    </a:lnTo>
                    <a:lnTo>
                      <a:pt x="434" y="324"/>
                    </a:lnTo>
                    <a:lnTo>
                      <a:pt x="434" y="309"/>
                    </a:lnTo>
                    <a:lnTo>
                      <a:pt x="426" y="293"/>
                    </a:lnTo>
                    <a:lnTo>
                      <a:pt x="426" y="286"/>
                    </a:lnTo>
                    <a:lnTo>
                      <a:pt x="434" y="270"/>
                    </a:lnTo>
                    <a:lnTo>
                      <a:pt x="426" y="262"/>
                    </a:lnTo>
                    <a:lnTo>
                      <a:pt x="418" y="262"/>
                    </a:lnTo>
                    <a:lnTo>
                      <a:pt x="426" y="247"/>
                    </a:lnTo>
                    <a:lnTo>
                      <a:pt x="441" y="216"/>
                    </a:lnTo>
                    <a:lnTo>
                      <a:pt x="457" y="193"/>
                    </a:lnTo>
                    <a:lnTo>
                      <a:pt x="464" y="193"/>
                    </a:lnTo>
                    <a:lnTo>
                      <a:pt x="479" y="185"/>
                    </a:lnTo>
                    <a:lnTo>
                      <a:pt x="494" y="169"/>
                    </a:lnTo>
                    <a:lnTo>
                      <a:pt x="502" y="162"/>
                    </a:lnTo>
                    <a:lnTo>
                      <a:pt x="509" y="146"/>
                    </a:lnTo>
                    <a:lnTo>
                      <a:pt x="509" y="138"/>
                    </a:lnTo>
                    <a:lnTo>
                      <a:pt x="494" y="146"/>
                    </a:lnTo>
                    <a:lnTo>
                      <a:pt x="486" y="146"/>
                    </a:lnTo>
                    <a:lnTo>
                      <a:pt x="471" y="138"/>
                    </a:lnTo>
                    <a:lnTo>
                      <a:pt x="426" y="115"/>
                    </a:lnTo>
                    <a:lnTo>
                      <a:pt x="387" y="107"/>
                    </a:lnTo>
                    <a:lnTo>
                      <a:pt x="381" y="115"/>
                    </a:lnTo>
                    <a:lnTo>
                      <a:pt x="365" y="115"/>
                    </a:lnTo>
                    <a:lnTo>
                      <a:pt x="350" y="123"/>
                    </a:lnTo>
                    <a:lnTo>
                      <a:pt x="342" y="131"/>
                    </a:lnTo>
                    <a:lnTo>
                      <a:pt x="335" y="138"/>
                    </a:lnTo>
                    <a:lnTo>
                      <a:pt x="327" y="138"/>
                    </a:lnTo>
                    <a:lnTo>
                      <a:pt x="319" y="138"/>
                    </a:lnTo>
                    <a:lnTo>
                      <a:pt x="304" y="154"/>
                    </a:lnTo>
                    <a:lnTo>
                      <a:pt x="297" y="169"/>
                    </a:lnTo>
                    <a:lnTo>
                      <a:pt x="290" y="162"/>
                    </a:lnTo>
                    <a:lnTo>
                      <a:pt x="297" y="154"/>
                    </a:lnTo>
                    <a:lnTo>
                      <a:pt x="297" y="146"/>
                    </a:lnTo>
                    <a:lnTo>
                      <a:pt x="297" y="138"/>
                    </a:lnTo>
                    <a:lnTo>
                      <a:pt x="290" y="138"/>
                    </a:lnTo>
                    <a:lnTo>
                      <a:pt x="282" y="138"/>
                    </a:lnTo>
                    <a:lnTo>
                      <a:pt x="290" y="123"/>
                    </a:lnTo>
                    <a:lnTo>
                      <a:pt x="297" y="115"/>
                    </a:lnTo>
                    <a:lnTo>
                      <a:pt x="297" y="107"/>
                    </a:lnTo>
                    <a:lnTo>
                      <a:pt x="304" y="92"/>
                    </a:lnTo>
                    <a:lnTo>
                      <a:pt x="297" y="92"/>
                    </a:lnTo>
                    <a:lnTo>
                      <a:pt x="290" y="92"/>
                    </a:lnTo>
                    <a:lnTo>
                      <a:pt x="282" y="92"/>
                    </a:lnTo>
                    <a:lnTo>
                      <a:pt x="290" y="84"/>
                    </a:lnTo>
                    <a:lnTo>
                      <a:pt x="297" y="77"/>
                    </a:lnTo>
                    <a:lnTo>
                      <a:pt x="297" y="70"/>
                    </a:lnTo>
                    <a:lnTo>
                      <a:pt x="297" y="62"/>
                    </a:lnTo>
                    <a:lnTo>
                      <a:pt x="290" y="54"/>
                    </a:lnTo>
                    <a:lnTo>
                      <a:pt x="282" y="46"/>
                    </a:lnTo>
                    <a:lnTo>
                      <a:pt x="266" y="39"/>
                    </a:lnTo>
                    <a:lnTo>
                      <a:pt x="251" y="31"/>
                    </a:lnTo>
                    <a:lnTo>
                      <a:pt x="251" y="39"/>
                    </a:lnTo>
                    <a:lnTo>
                      <a:pt x="243" y="46"/>
                    </a:lnTo>
                    <a:lnTo>
                      <a:pt x="236" y="39"/>
                    </a:lnTo>
                    <a:lnTo>
                      <a:pt x="228" y="23"/>
                    </a:lnTo>
                    <a:lnTo>
                      <a:pt x="228" y="15"/>
                    </a:lnTo>
                    <a:lnTo>
                      <a:pt x="228" y="23"/>
                    </a:lnTo>
                    <a:lnTo>
                      <a:pt x="220" y="23"/>
                    </a:lnTo>
                    <a:lnTo>
                      <a:pt x="206" y="15"/>
                    </a:lnTo>
                    <a:lnTo>
                      <a:pt x="191" y="8"/>
                    </a:lnTo>
                    <a:lnTo>
                      <a:pt x="183" y="0"/>
                    </a:lnTo>
                    <a:lnTo>
                      <a:pt x="175" y="15"/>
                    </a:lnTo>
                    <a:lnTo>
                      <a:pt x="168" y="31"/>
                    </a:lnTo>
                    <a:lnTo>
                      <a:pt x="168" y="46"/>
                    </a:lnTo>
                    <a:lnTo>
                      <a:pt x="168" y="62"/>
                    </a:lnTo>
                    <a:lnTo>
                      <a:pt x="160" y="70"/>
                    </a:lnTo>
                    <a:lnTo>
                      <a:pt x="152" y="84"/>
                    </a:lnTo>
                    <a:lnTo>
                      <a:pt x="152" y="92"/>
                    </a:lnTo>
                    <a:lnTo>
                      <a:pt x="152" y="100"/>
                    </a:lnTo>
                    <a:lnTo>
                      <a:pt x="144" y="107"/>
                    </a:lnTo>
                    <a:lnTo>
                      <a:pt x="137" y="123"/>
                    </a:lnTo>
                    <a:lnTo>
                      <a:pt x="137" y="131"/>
                    </a:lnTo>
                    <a:lnTo>
                      <a:pt x="137" y="146"/>
                    </a:lnTo>
                    <a:lnTo>
                      <a:pt x="129" y="154"/>
                    </a:lnTo>
                    <a:lnTo>
                      <a:pt x="122" y="169"/>
                    </a:lnTo>
                    <a:lnTo>
                      <a:pt x="115" y="185"/>
                    </a:lnTo>
                    <a:lnTo>
                      <a:pt x="107" y="200"/>
                    </a:lnTo>
                    <a:lnTo>
                      <a:pt x="84" y="231"/>
                    </a:lnTo>
                    <a:lnTo>
                      <a:pt x="61" y="262"/>
                    </a:lnTo>
                    <a:lnTo>
                      <a:pt x="46" y="270"/>
                    </a:lnTo>
                    <a:lnTo>
                      <a:pt x="31" y="270"/>
                    </a:lnTo>
                    <a:lnTo>
                      <a:pt x="16" y="293"/>
                    </a:lnTo>
                    <a:lnTo>
                      <a:pt x="0" y="309"/>
                    </a:lnTo>
                    <a:lnTo>
                      <a:pt x="8" y="317"/>
                    </a:lnTo>
                    <a:lnTo>
                      <a:pt x="16" y="324"/>
                    </a:lnTo>
                    <a:lnTo>
                      <a:pt x="31" y="324"/>
                    </a:lnTo>
                    <a:lnTo>
                      <a:pt x="39" y="324"/>
                    </a:lnTo>
                    <a:lnTo>
                      <a:pt x="53" y="340"/>
                    </a:lnTo>
                    <a:lnTo>
                      <a:pt x="69" y="355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rgbClr val="D5DE9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6" name="Freeform 43"/>
              <p:cNvSpPr>
                <a:spLocks noChangeAspect="1"/>
              </p:cNvSpPr>
              <p:nvPr/>
            </p:nvSpPr>
            <p:spPr bwMode="auto">
              <a:xfrm>
                <a:off x="8237590" y="2709069"/>
                <a:ext cx="506413" cy="712788"/>
              </a:xfrm>
              <a:custGeom>
                <a:avLst/>
                <a:gdLst>
                  <a:gd name="T0" fmla="*/ 46 w 435"/>
                  <a:gd name="T1" fmla="*/ 604 h 628"/>
                  <a:gd name="T2" fmla="*/ 76 w 435"/>
                  <a:gd name="T3" fmla="*/ 627 h 628"/>
                  <a:gd name="T4" fmla="*/ 99 w 435"/>
                  <a:gd name="T5" fmla="*/ 619 h 628"/>
                  <a:gd name="T6" fmla="*/ 122 w 435"/>
                  <a:gd name="T7" fmla="*/ 611 h 628"/>
                  <a:gd name="T8" fmla="*/ 153 w 435"/>
                  <a:gd name="T9" fmla="*/ 588 h 628"/>
                  <a:gd name="T10" fmla="*/ 167 w 435"/>
                  <a:gd name="T11" fmla="*/ 542 h 628"/>
                  <a:gd name="T12" fmla="*/ 175 w 435"/>
                  <a:gd name="T13" fmla="*/ 511 h 628"/>
                  <a:gd name="T14" fmla="*/ 198 w 435"/>
                  <a:gd name="T15" fmla="*/ 511 h 628"/>
                  <a:gd name="T16" fmla="*/ 213 w 435"/>
                  <a:gd name="T17" fmla="*/ 518 h 628"/>
                  <a:gd name="T18" fmla="*/ 236 w 435"/>
                  <a:gd name="T19" fmla="*/ 526 h 628"/>
                  <a:gd name="T20" fmla="*/ 252 w 435"/>
                  <a:gd name="T21" fmla="*/ 534 h 628"/>
                  <a:gd name="T22" fmla="*/ 274 w 435"/>
                  <a:gd name="T23" fmla="*/ 526 h 628"/>
                  <a:gd name="T24" fmla="*/ 297 w 435"/>
                  <a:gd name="T25" fmla="*/ 511 h 628"/>
                  <a:gd name="T26" fmla="*/ 320 w 435"/>
                  <a:gd name="T27" fmla="*/ 495 h 628"/>
                  <a:gd name="T28" fmla="*/ 343 w 435"/>
                  <a:gd name="T29" fmla="*/ 480 h 628"/>
                  <a:gd name="T30" fmla="*/ 358 w 435"/>
                  <a:gd name="T31" fmla="*/ 472 h 628"/>
                  <a:gd name="T32" fmla="*/ 388 w 435"/>
                  <a:gd name="T33" fmla="*/ 449 h 628"/>
                  <a:gd name="T34" fmla="*/ 403 w 435"/>
                  <a:gd name="T35" fmla="*/ 441 h 628"/>
                  <a:gd name="T36" fmla="*/ 419 w 435"/>
                  <a:gd name="T37" fmla="*/ 402 h 628"/>
                  <a:gd name="T38" fmla="*/ 411 w 435"/>
                  <a:gd name="T39" fmla="*/ 379 h 628"/>
                  <a:gd name="T40" fmla="*/ 426 w 435"/>
                  <a:gd name="T41" fmla="*/ 348 h 628"/>
                  <a:gd name="T42" fmla="*/ 419 w 435"/>
                  <a:gd name="T43" fmla="*/ 302 h 628"/>
                  <a:gd name="T44" fmla="*/ 396 w 435"/>
                  <a:gd name="T45" fmla="*/ 240 h 628"/>
                  <a:gd name="T46" fmla="*/ 380 w 435"/>
                  <a:gd name="T47" fmla="*/ 147 h 628"/>
                  <a:gd name="T48" fmla="*/ 380 w 435"/>
                  <a:gd name="T49" fmla="*/ 124 h 628"/>
                  <a:gd name="T50" fmla="*/ 373 w 435"/>
                  <a:gd name="T51" fmla="*/ 78 h 628"/>
                  <a:gd name="T52" fmla="*/ 366 w 435"/>
                  <a:gd name="T53" fmla="*/ 47 h 628"/>
                  <a:gd name="T54" fmla="*/ 366 w 435"/>
                  <a:gd name="T55" fmla="*/ 39 h 628"/>
                  <a:gd name="T56" fmla="*/ 366 w 435"/>
                  <a:gd name="T57" fmla="*/ 23 h 628"/>
                  <a:gd name="T58" fmla="*/ 366 w 435"/>
                  <a:gd name="T59" fmla="*/ 8 h 628"/>
                  <a:gd name="T60" fmla="*/ 327 w 435"/>
                  <a:gd name="T61" fmla="*/ 0 h 628"/>
                  <a:gd name="T62" fmla="*/ 312 w 435"/>
                  <a:gd name="T63" fmla="*/ 23 h 628"/>
                  <a:gd name="T64" fmla="*/ 281 w 435"/>
                  <a:gd name="T65" fmla="*/ 47 h 628"/>
                  <a:gd name="T66" fmla="*/ 259 w 435"/>
                  <a:gd name="T67" fmla="*/ 70 h 628"/>
                  <a:gd name="T68" fmla="*/ 236 w 435"/>
                  <a:gd name="T69" fmla="*/ 116 h 628"/>
                  <a:gd name="T70" fmla="*/ 252 w 435"/>
                  <a:gd name="T71" fmla="*/ 124 h 628"/>
                  <a:gd name="T72" fmla="*/ 244 w 435"/>
                  <a:gd name="T73" fmla="*/ 147 h 628"/>
                  <a:gd name="T74" fmla="*/ 252 w 435"/>
                  <a:gd name="T75" fmla="*/ 178 h 628"/>
                  <a:gd name="T76" fmla="*/ 252 w 435"/>
                  <a:gd name="T77" fmla="*/ 194 h 628"/>
                  <a:gd name="T78" fmla="*/ 228 w 435"/>
                  <a:gd name="T79" fmla="*/ 217 h 628"/>
                  <a:gd name="T80" fmla="*/ 228 w 435"/>
                  <a:gd name="T81" fmla="*/ 248 h 628"/>
                  <a:gd name="T82" fmla="*/ 244 w 435"/>
                  <a:gd name="T83" fmla="*/ 264 h 628"/>
                  <a:gd name="T84" fmla="*/ 236 w 435"/>
                  <a:gd name="T85" fmla="*/ 302 h 628"/>
                  <a:gd name="T86" fmla="*/ 205 w 435"/>
                  <a:gd name="T87" fmla="*/ 318 h 628"/>
                  <a:gd name="T88" fmla="*/ 175 w 435"/>
                  <a:gd name="T89" fmla="*/ 302 h 628"/>
                  <a:gd name="T90" fmla="*/ 145 w 435"/>
                  <a:gd name="T91" fmla="*/ 310 h 628"/>
                  <a:gd name="T92" fmla="*/ 107 w 435"/>
                  <a:gd name="T93" fmla="*/ 348 h 628"/>
                  <a:gd name="T94" fmla="*/ 46 w 435"/>
                  <a:gd name="T95" fmla="*/ 363 h 628"/>
                  <a:gd name="T96" fmla="*/ 15 w 435"/>
                  <a:gd name="T97" fmla="*/ 449 h 628"/>
                  <a:gd name="T98" fmla="*/ 8 w 435"/>
                  <a:gd name="T99" fmla="*/ 503 h 628"/>
                  <a:gd name="T100" fmla="*/ 8 w 435"/>
                  <a:gd name="T101" fmla="*/ 549 h 628"/>
                  <a:gd name="T102" fmla="*/ 8 w 435"/>
                  <a:gd name="T103" fmla="*/ 580 h 628"/>
                  <a:gd name="T104" fmla="*/ 31 w 435"/>
                  <a:gd name="T105" fmla="*/ 588 h 6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435" h="628">
                    <a:moveTo>
                      <a:pt x="31" y="588"/>
                    </a:moveTo>
                    <a:lnTo>
                      <a:pt x="46" y="604"/>
                    </a:lnTo>
                    <a:lnTo>
                      <a:pt x="60" y="627"/>
                    </a:lnTo>
                    <a:lnTo>
                      <a:pt x="76" y="627"/>
                    </a:lnTo>
                    <a:lnTo>
                      <a:pt x="83" y="627"/>
                    </a:lnTo>
                    <a:lnTo>
                      <a:pt x="99" y="619"/>
                    </a:lnTo>
                    <a:lnTo>
                      <a:pt x="107" y="611"/>
                    </a:lnTo>
                    <a:lnTo>
                      <a:pt x="122" y="611"/>
                    </a:lnTo>
                    <a:lnTo>
                      <a:pt x="137" y="604"/>
                    </a:lnTo>
                    <a:lnTo>
                      <a:pt x="153" y="588"/>
                    </a:lnTo>
                    <a:lnTo>
                      <a:pt x="167" y="565"/>
                    </a:lnTo>
                    <a:lnTo>
                      <a:pt x="167" y="542"/>
                    </a:lnTo>
                    <a:lnTo>
                      <a:pt x="167" y="518"/>
                    </a:lnTo>
                    <a:lnTo>
                      <a:pt x="175" y="511"/>
                    </a:lnTo>
                    <a:lnTo>
                      <a:pt x="182" y="511"/>
                    </a:lnTo>
                    <a:lnTo>
                      <a:pt x="198" y="511"/>
                    </a:lnTo>
                    <a:lnTo>
                      <a:pt x="205" y="518"/>
                    </a:lnTo>
                    <a:lnTo>
                      <a:pt x="213" y="518"/>
                    </a:lnTo>
                    <a:lnTo>
                      <a:pt x="221" y="518"/>
                    </a:lnTo>
                    <a:lnTo>
                      <a:pt x="236" y="526"/>
                    </a:lnTo>
                    <a:lnTo>
                      <a:pt x="244" y="534"/>
                    </a:lnTo>
                    <a:lnTo>
                      <a:pt x="252" y="534"/>
                    </a:lnTo>
                    <a:lnTo>
                      <a:pt x="267" y="534"/>
                    </a:lnTo>
                    <a:lnTo>
                      <a:pt x="274" y="526"/>
                    </a:lnTo>
                    <a:lnTo>
                      <a:pt x="281" y="518"/>
                    </a:lnTo>
                    <a:lnTo>
                      <a:pt x="297" y="511"/>
                    </a:lnTo>
                    <a:lnTo>
                      <a:pt x="312" y="511"/>
                    </a:lnTo>
                    <a:lnTo>
                      <a:pt x="320" y="495"/>
                    </a:lnTo>
                    <a:lnTo>
                      <a:pt x="327" y="487"/>
                    </a:lnTo>
                    <a:lnTo>
                      <a:pt x="343" y="480"/>
                    </a:lnTo>
                    <a:lnTo>
                      <a:pt x="350" y="480"/>
                    </a:lnTo>
                    <a:lnTo>
                      <a:pt x="358" y="472"/>
                    </a:lnTo>
                    <a:lnTo>
                      <a:pt x="373" y="456"/>
                    </a:lnTo>
                    <a:lnTo>
                      <a:pt x="388" y="449"/>
                    </a:lnTo>
                    <a:lnTo>
                      <a:pt x="396" y="441"/>
                    </a:lnTo>
                    <a:lnTo>
                      <a:pt x="403" y="441"/>
                    </a:lnTo>
                    <a:lnTo>
                      <a:pt x="411" y="418"/>
                    </a:lnTo>
                    <a:lnTo>
                      <a:pt x="419" y="402"/>
                    </a:lnTo>
                    <a:lnTo>
                      <a:pt x="419" y="387"/>
                    </a:lnTo>
                    <a:lnTo>
                      <a:pt x="411" y="379"/>
                    </a:lnTo>
                    <a:lnTo>
                      <a:pt x="411" y="371"/>
                    </a:lnTo>
                    <a:lnTo>
                      <a:pt x="426" y="348"/>
                    </a:lnTo>
                    <a:lnTo>
                      <a:pt x="434" y="325"/>
                    </a:lnTo>
                    <a:lnTo>
                      <a:pt x="419" y="302"/>
                    </a:lnTo>
                    <a:lnTo>
                      <a:pt x="403" y="287"/>
                    </a:lnTo>
                    <a:lnTo>
                      <a:pt x="396" y="240"/>
                    </a:lnTo>
                    <a:lnTo>
                      <a:pt x="380" y="178"/>
                    </a:lnTo>
                    <a:lnTo>
                      <a:pt x="380" y="147"/>
                    </a:lnTo>
                    <a:lnTo>
                      <a:pt x="373" y="132"/>
                    </a:lnTo>
                    <a:lnTo>
                      <a:pt x="380" y="124"/>
                    </a:lnTo>
                    <a:lnTo>
                      <a:pt x="388" y="109"/>
                    </a:lnTo>
                    <a:lnTo>
                      <a:pt x="373" y="78"/>
                    </a:lnTo>
                    <a:lnTo>
                      <a:pt x="366" y="54"/>
                    </a:lnTo>
                    <a:lnTo>
                      <a:pt x="366" y="47"/>
                    </a:lnTo>
                    <a:lnTo>
                      <a:pt x="373" y="39"/>
                    </a:lnTo>
                    <a:lnTo>
                      <a:pt x="366" y="39"/>
                    </a:lnTo>
                    <a:lnTo>
                      <a:pt x="366" y="31"/>
                    </a:lnTo>
                    <a:lnTo>
                      <a:pt x="366" y="23"/>
                    </a:lnTo>
                    <a:lnTo>
                      <a:pt x="373" y="8"/>
                    </a:lnTo>
                    <a:lnTo>
                      <a:pt x="366" y="8"/>
                    </a:lnTo>
                    <a:lnTo>
                      <a:pt x="343" y="0"/>
                    </a:lnTo>
                    <a:lnTo>
                      <a:pt x="327" y="0"/>
                    </a:lnTo>
                    <a:lnTo>
                      <a:pt x="320" y="16"/>
                    </a:lnTo>
                    <a:lnTo>
                      <a:pt x="312" y="23"/>
                    </a:lnTo>
                    <a:lnTo>
                      <a:pt x="297" y="39"/>
                    </a:lnTo>
                    <a:lnTo>
                      <a:pt x="281" y="47"/>
                    </a:lnTo>
                    <a:lnTo>
                      <a:pt x="274" y="47"/>
                    </a:lnTo>
                    <a:lnTo>
                      <a:pt x="259" y="70"/>
                    </a:lnTo>
                    <a:lnTo>
                      <a:pt x="244" y="101"/>
                    </a:lnTo>
                    <a:lnTo>
                      <a:pt x="236" y="116"/>
                    </a:lnTo>
                    <a:lnTo>
                      <a:pt x="244" y="116"/>
                    </a:lnTo>
                    <a:lnTo>
                      <a:pt x="252" y="124"/>
                    </a:lnTo>
                    <a:lnTo>
                      <a:pt x="244" y="140"/>
                    </a:lnTo>
                    <a:lnTo>
                      <a:pt x="244" y="147"/>
                    </a:lnTo>
                    <a:lnTo>
                      <a:pt x="252" y="163"/>
                    </a:lnTo>
                    <a:lnTo>
                      <a:pt x="252" y="178"/>
                    </a:lnTo>
                    <a:lnTo>
                      <a:pt x="252" y="186"/>
                    </a:lnTo>
                    <a:lnTo>
                      <a:pt x="252" y="194"/>
                    </a:lnTo>
                    <a:lnTo>
                      <a:pt x="244" y="202"/>
                    </a:lnTo>
                    <a:lnTo>
                      <a:pt x="228" y="217"/>
                    </a:lnTo>
                    <a:lnTo>
                      <a:pt x="228" y="233"/>
                    </a:lnTo>
                    <a:lnTo>
                      <a:pt x="228" y="248"/>
                    </a:lnTo>
                    <a:lnTo>
                      <a:pt x="236" y="256"/>
                    </a:lnTo>
                    <a:lnTo>
                      <a:pt x="244" y="264"/>
                    </a:lnTo>
                    <a:lnTo>
                      <a:pt x="244" y="279"/>
                    </a:lnTo>
                    <a:lnTo>
                      <a:pt x="236" y="302"/>
                    </a:lnTo>
                    <a:lnTo>
                      <a:pt x="221" y="310"/>
                    </a:lnTo>
                    <a:lnTo>
                      <a:pt x="205" y="318"/>
                    </a:lnTo>
                    <a:lnTo>
                      <a:pt x="190" y="310"/>
                    </a:lnTo>
                    <a:lnTo>
                      <a:pt x="175" y="302"/>
                    </a:lnTo>
                    <a:lnTo>
                      <a:pt x="160" y="302"/>
                    </a:lnTo>
                    <a:lnTo>
                      <a:pt x="145" y="310"/>
                    </a:lnTo>
                    <a:lnTo>
                      <a:pt x="130" y="325"/>
                    </a:lnTo>
                    <a:lnTo>
                      <a:pt x="107" y="348"/>
                    </a:lnTo>
                    <a:lnTo>
                      <a:pt x="76" y="356"/>
                    </a:lnTo>
                    <a:lnTo>
                      <a:pt x="46" y="363"/>
                    </a:lnTo>
                    <a:lnTo>
                      <a:pt x="38" y="394"/>
                    </a:lnTo>
                    <a:lnTo>
                      <a:pt x="15" y="449"/>
                    </a:lnTo>
                    <a:lnTo>
                      <a:pt x="0" y="480"/>
                    </a:lnTo>
                    <a:lnTo>
                      <a:pt x="8" y="503"/>
                    </a:lnTo>
                    <a:lnTo>
                      <a:pt x="15" y="518"/>
                    </a:lnTo>
                    <a:lnTo>
                      <a:pt x="8" y="549"/>
                    </a:lnTo>
                    <a:lnTo>
                      <a:pt x="0" y="580"/>
                    </a:lnTo>
                    <a:lnTo>
                      <a:pt x="8" y="580"/>
                    </a:lnTo>
                    <a:lnTo>
                      <a:pt x="23" y="580"/>
                    </a:lnTo>
                    <a:lnTo>
                      <a:pt x="31" y="588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rgbClr val="D5DE9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7" name="Freeform 44"/>
              <p:cNvSpPr>
                <a:spLocks noChangeAspect="1"/>
              </p:cNvSpPr>
              <p:nvPr/>
            </p:nvSpPr>
            <p:spPr bwMode="auto">
              <a:xfrm>
                <a:off x="8172897" y="3227185"/>
                <a:ext cx="824279" cy="906869"/>
              </a:xfrm>
              <a:custGeom>
                <a:avLst/>
                <a:gdLst>
                  <a:gd name="T0" fmla="*/ 0 w 693"/>
                  <a:gd name="T1" fmla="*/ 186 h 782"/>
                  <a:gd name="T2" fmla="*/ 31 w 693"/>
                  <a:gd name="T3" fmla="*/ 217 h 782"/>
                  <a:gd name="T4" fmla="*/ 23 w 693"/>
                  <a:gd name="T5" fmla="*/ 247 h 782"/>
                  <a:gd name="T6" fmla="*/ 7 w 693"/>
                  <a:gd name="T7" fmla="*/ 278 h 782"/>
                  <a:gd name="T8" fmla="*/ 15 w 693"/>
                  <a:gd name="T9" fmla="*/ 317 h 782"/>
                  <a:gd name="T10" fmla="*/ 23 w 693"/>
                  <a:gd name="T11" fmla="*/ 348 h 782"/>
                  <a:gd name="T12" fmla="*/ 7 w 693"/>
                  <a:gd name="T13" fmla="*/ 387 h 782"/>
                  <a:gd name="T14" fmla="*/ 31 w 693"/>
                  <a:gd name="T15" fmla="*/ 449 h 782"/>
                  <a:gd name="T16" fmla="*/ 23 w 693"/>
                  <a:gd name="T17" fmla="*/ 495 h 782"/>
                  <a:gd name="T18" fmla="*/ 106 w 693"/>
                  <a:gd name="T19" fmla="*/ 472 h 782"/>
                  <a:gd name="T20" fmla="*/ 190 w 693"/>
                  <a:gd name="T21" fmla="*/ 449 h 782"/>
                  <a:gd name="T22" fmla="*/ 205 w 693"/>
                  <a:gd name="T23" fmla="*/ 480 h 782"/>
                  <a:gd name="T24" fmla="*/ 250 w 693"/>
                  <a:gd name="T25" fmla="*/ 480 h 782"/>
                  <a:gd name="T26" fmla="*/ 335 w 693"/>
                  <a:gd name="T27" fmla="*/ 518 h 782"/>
                  <a:gd name="T28" fmla="*/ 380 w 693"/>
                  <a:gd name="T29" fmla="*/ 549 h 782"/>
                  <a:gd name="T30" fmla="*/ 411 w 693"/>
                  <a:gd name="T31" fmla="*/ 573 h 782"/>
                  <a:gd name="T32" fmla="*/ 479 w 693"/>
                  <a:gd name="T33" fmla="*/ 604 h 782"/>
                  <a:gd name="T34" fmla="*/ 471 w 693"/>
                  <a:gd name="T35" fmla="*/ 634 h 782"/>
                  <a:gd name="T36" fmla="*/ 442 w 693"/>
                  <a:gd name="T37" fmla="*/ 665 h 782"/>
                  <a:gd name="T38" fmla="*/ 426 w 693"/>
                  <a:gd name="T39" fmla="*/ 703 h 782"/>
                  <a:gd name="T40" fmla="*/ 448 w 693"/>
                  <a:gd name="T41" fmla="*/ 742 h 782"/>
                  <a:gd name="T42" fmla="*/ 525 w 693"/>
                  <a:gd name="T43" fmla="*/ 742 h 782"/>
                  <a:gd name="T44" fmla="*/ 555 w 693"/>
                  <a:gd name="T45" fmla="*/ 604 h 782"/>
                  <a:gd name="T46" fmla="*/ 555 w 693"/>
                  <a:gd name="T47" fmla="*/ 495 h 782"/>
                  <a:gd name="T48" fmla="*/ 555 w 693"/>
                  <a:gd name="T49" fmla="*/ 433 h 782"/>
                  <a:gd name="T50" fmla="*/ 555 w 693"/>
                  <a:gd name="T51" fmla="*/ 394 h 782"/>
                  <a:gd name="T52" fmla="*/ 586 w 693"/>
                  <a:gd name="T53" fmla="*/ 356 h 782"/>
                  <a:gd name="T54" fmla="*/ 601 w 693"/>
                  <a:gd name="T55" fmla="*/ 340 h 782"/>
                  <a:gd name="T56" fmla="*/ 639 w 693"/>
                  <a:gd name="T57" fmla="*/ 317 h 782"/>
                  <a:gd name="T58" fmla="*/ 677 w 693"/>
                  <a:gd name="T59" fmla="*/ 240 h 782"/>
                  <a:gd name="T60" fmla="*/ 646 w 693"/>
                  <a:gd name="T61" fmla="*/ 209 h 782"/>
                  <a:gd name="T62" fmla="*/ 661 w 693"/>
                  <a:gd name="T63" fmla="*/ 155 h 782"/>
                  <a:gd name="T64" fmla="*/ 661 w 693"/>
                  <a:gd name="T65" fmla="*/ 109 h 782"/>
                  <a:gd name="T66" fmla="*/ 632 w 693"/>
                  <a:gd name="T67" fmla="*/ 47 h 782"/>
                  <a:gd name="T68" fmla="*/ 601 w 693"/>
                  <a:gd name="T69" fmla="*/ 31 h 782"/>
                  <a:gd name="T70" fmla="*/ 562 w 693"/>
                  <a:gd name="T71" fmla="*/ 8 h 782"/>
                  <a:gd name="T72" fmla="*/ 494 w 693"/>
                  <a:gd name="T73" fmla="*/ 39 h 782"/>
                  <a:gd name="T74" fmla="*/ 471 w 693"/>
                  <a:gd name="T75" fmla="*/ 54 h 782"/>
                  <a:gd name="T76" fmla="*/ 448 w 693"/>
                  <a:gd name="T77" fmla="*/ 70 h 782"/>
                  <a:gd name="T78" fmla="*/ 434 w 693"/>
                  <a:gd name="T79" fmla="*/ 39 h 782"/>
                  <a:gd name="T80" fmla="*/ 418 w 693"/>
                  <a:gd name="T81" fmla="*/ 8 h 782"/>
                  <a:gd name="T82" fmla="*/ 372 w 693"/>
                  <a:gd name="T83" fmla="*/ 23 h 782"/>
                  <a:gd name="T84" fmla="*/ 327 w 693"/>
                  <a:gd name="T85" fmla="*/ 54 h 782"/>
                  <a:gd name="T86" fmla="*/ 289 w 693"/>
                  <a:gd name="T87" fmla="*/ 70 h 782"/>
                  <a:gd name="T88" fmla="*/ 250 w 693"/>
                  <a:gd name="T89" fmla="*/ 54 h 782"/>
                  <a:gd name="T90" fmla="*/ 213 w 693"/>
                  <a:gd name="T91" fmla="*/ 54 h 782"/>
                  <a:gd name="T92" fmla="*/ 182 w 693"/>
                  <a:gd name="T93" fmla="*/ 140 h 782"/>
                  <a:gd name="T94" fmla="*/ 129 w 693"/>
                  <a:gd name="T95" fmla="*/ 163 h 782"/>
                  <a:gd name="T96" fmla="*/ 76 w 693"/>
                  <a:gd name="T97" fmla="*/ 124 h 782"/>
                  <a:gd name="T98" fmla="*/ 15 w 693"/>
                  <a:gd name="T99" fmla="*/ 163 h 7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693" h="782">
                    <a:moveTo>
                      <a:pt x="15" y="163"/>
                    </a:moveTo>
                    <a:lnTo>
                      <a:pt x="15" y="171"/>
                    </a:lnTo>
                    <a:lnTo>
                      <a:pt x="7" y="178"/>
                    </a:lnTo>
                    <a:lnTo>
                      <a:pt x="0" y="186"/>
                    </a:lnTo>
                    <a:lnTo>
                      <a:pt x="0" y="194"/>
                    </a:lnTo>
                    <a:lnTo>
                      <a:pt x="0" y="202"/>
                    </a:lnTo>
                    <a:lnTo>
                      <a:pt x="15" y="209"/>
                    </a:lnTo>
                    <a:lnTo>
                      <a:pt x="31" y="217"/>
                    </a:lnTo>
                    <a:lnTo>
                      <a:pt x="23" y="225"/>
                    </a:lnTo>
                    <a:lnTo>
                      <a:pt x="15" y="233"/>
                    </a:lnTo>
                    <a:lnTo>
                      <a:pt x="15" y="240"/>
                    </a:lnTo>
                    <a:lnTo>
                      <a:pt x="23" y="247"/>
                    </a:lnTo>
                    <a:lnTo>
                      <a:pt x="15" y="255"/>
                    </a:lnTo>
                    <a:lnTo>
                      <a:pt x="15" y="263"/>
                    </a:lnTo>
                    <a:lnTo>
                      <a:pt x="7" y="270"/>
                    </a:lnTo>
                    <a:lnTo>
                      <a:pt x="7" y="278"/>
                    </a:lnTo>
                    <a:lnTo>
                      <a:pt x="15" y="286"/>
                    </a:lnTo>
                    <a:lnTo>
                      <a:pt x="31" y="294"/>
                    </a:lnTo>
                    <a:lnTo>
                      <a:pt x="23" y="301"/>
                    </a:lnTo>
                    <a:lnTo>
                      <a:pt x="15" y="317"/>
                    </a:lnTo>
                    <a:lnTo>
                      <a:pt x="23" y="325"/>
                    </a:lnTo>
                    <a:lnTo>
                      <a:pt x="31" y="325"/>
                    </a:lnTo>
                    <a:lnTo>
                      <a:pt x="23" y="332"/>
                    </a:lnTo>
                    <a:lnTo>
                      <a:pt x="23" y="348"/>
                    </a:lnTo>
                    <a:lnTo>
                      <a:pt x="31" y="356"/>
                    </a:lnTo>
                    <a:lnTo>
                      <a:pt x="23" y="363"/>
                    </a:lnTo>
                    <a:lnTo>
                      <a:pt x="15" y="371"/>
                    </a:lnTo>
                    <a:lnTo>
                      <a:pt x="7" y="387"/>
                    </a:lnTo>
                    <a:lnTo>
                      <a:pt x="7" y="394"/>
                    </a:lnTo>
                    <a:lnTo>
                      <a:pt x="15" y="418"/>
                    </a:lnTo>
                    <a:lnTo>
                      <a:pt x="31" y="433"/>
                    </a:lnTo>
                    <a:lnTo>
                      <a:pt x="31" y="449"/>
                    </a:lnTo>
                    <a:lnTo>
                      <a:pt x="38" y="464"/>
                    </a:lnTo>
                    <a:lnTo>
                      <a:pt x="31" y="480"/>
                    </a:lnTo>
                    <a:lnTo>
                      <a:pt x="31" y="487"/>
                    </a:lnTo>
                    <a:lnTo>
                      <a:pt x="23" y="495"/>
                    </a:lnTo>
                    <a:lnTo>
                      <a:pt x="23" y="511"/>
                    </a:lnTo>
                    <a:lnTo>
                      <a:pt x="38" y="503"/>
                    </a:lnTo>
                    <a:lnTo>
                      <a:pt x="60" y="495"/>
                    </a:lnTo>
                    <a:lnTo>
                      <a:pt x="106" y="472"/>
                    </a:lnTo>
                    <a:lnTo>
                      <a:pt x="145" y="441"/>
                    </a:lnTo>
                    <a:lnTo>
                      <a:pt x="167" y="441"/>
                    </a:lnTo>
                    <a:lnTo>
                      <a:pt x="190" y="441"/>
                    </a:lnTo>
                    <a:lnTo>
                      <a:pt x="190" y="449"/>
                    </a:lnTo>
                    <a:lnTo>
                      <a:pt x="190" y="456"/>
                    </a:lnTo>
                    <a:lnTo>
                      <a:pt x="190" y="464"/>
                    </a:lnTo>
                    <a:lnTo>
                      <a:pt x="198" y="472"/>
                    </a:lnTo>
                    <a:lnTo>
                      <a:pt x="205" y="480"/>
                    </a:lnTo>
                    <a:lnTo>
                      <a:pt x="221" y="480"/>
                    </a:lnTo>
                    <a:lnTo>
                      <a:pt x="228" y="480"/>
                    </a:lnTo>
                    <a:lnTo>
                      <a:pt x="236" y="472"/>
                    </a:lnTo>
                    <a:lnTo>
                      <a:pt x="250" y="480"/>
                    </a:lnTo>
                    <a:lnTo>
                      <a:pt x="266" y="480"/>
                    </a:lnTo>
                    <a:lnTo>
                      <a:pt x="289" y="503"/>
                    </a:lnTo>
                    <a:lnTo>
                      <a:pt x="312" y="518"/>
                    </a:lnTo>
                    <a:lnTo>
                      <a:pt x="335" y="518"/>
                    </a:lnTo>
                    <a:lnTo>
                      <a:pt x="349" y="518"/>
                    </a:lnTo>
                    <a:lnTo>
                      <a:pt x="365" y="534"/>
                    </a:lnTo>
                    <a:lnTo>
                      <a:pt x="372" y="542"/>
                    </a:lnTo>
                    <a:lnTo>
                      <a:pt x="380" y="549"/>
                    </a:lnTo>
                    <a:lnTo>
                      <a:pt x="380" y="557"/>
                    </a:lnTo>
                    <a:lnTo>
                      <a:pt x="388" y="565"/>
                    </a:lnTo>
                    <a:lnTo>
                      <a:pt x="388" y="573"/>
                    </a:lnTo>
                    <a:lnTo>
                      <a:pt x="411" y="573"/>
                    </a:lnTo>
                    <a:lnTo>
                      <a:pt x="434" y="573"/>
                    </a:lnTo>
                    <a:lnTo>
                      <a:pt x="456" y="580"/>
                    </a:lnTo>
                    <a:lnTo>
                      <a:pt x="479" y="596"/>
                    </a:lnTo>
                    <a:lnTo>
                      <a:pt x="479" y="604"/>
                    </a:lnTo>
                    <a:lnTo>
                      <a:pt x="487" y="604"/>
                    </a:lnTo>
                    <a:lnTo>
                      <a:pt x="487" y="611"/>
                    </a:lnTo>
                    <a:lnTo>
                      <a:pt x="479" y="619"/>
                    </a:lnTo>
                    <a:lnTo>
                      <a:pt x="471" y="634"/>
                    </a:lnTo>
                    <a:lnTo>
                      <a:pt x="464" y="641"/>
                    </a:lnTo>
                    <a:lnTo>
                      <a:pt x="456" y="649"/>
                    </a:lnTo>
                    <a:lnTo>
                      <a:pt x="448" y="657"/>
                    </a:lnTo>
                    <a:lnTo>
                      <a:pt x="442" y="665"/>
                    </a:lnTo>
                    <a:lnTo>
                      <a:pt x="434" y="672"/>
                    </a:lnTo>
                    <a:lnTo>
                      <a:pt x="426" y="680"/>
                    </a:lnTo>
                    <a:lnTo>
                      <a:pt x="426" y="696"/>
                    </a:lnTo>
                    <a:lnTo>
                      <a:pt x="426" y="703"/>
                    </a:lnTo>
                    <a:lnTo>
                      <a:pt x="434" y="719"/>
                    </a:lnTo>
                    <a:lnTo>
                      <a:pt x="448" y="727"/>
                    </a:lnTo>
                    <a:lnTo>
                      <a:pt x="448" y="734"/>
                    </a:lnTo>
                    <a:lnTo>
                      <a:pt x="448" y="742"/>
                    </a:lnTo>
                    <a:lnTo>
                      <a:pt x="464" y="765"/>
                    </a:lnTo>
                    <a:lnTo>
                      <a:pt x="487" y="781"/>
                    </a:lnTo>
                    <a:lnTo>
                      <a:pt x="510" y="758"/>
                    </a:lnTo>
                    <a:lnTo>
                      <a:pt x="525" y="742"/>
                    </a:lnTo>
                    <a:lnTo>
                      <a:pt x="525" y="719"/>
                    </a:lnTo>
                    <a:lnTo>
                      <a:pt x="525" y="696"/>
                    </a:lnTo>
                    <a:lnTo>
                      <a:pt x="540" y="649"/>
                    </a:lnTo>
                    <a:lnTo>
                      <a:pt x="555" y="604"/>
                    </a:lnTo>
                    <a:lnTo>
                      <a:pt x="555" y="588"/>
                    </a:lnTo>
                    <a:lnTo>
                      <a:pt x="555" y="573"/>
                    </a:lnTo>
                    <a:lnTo>
                      <a:pt x="555" y="534"/>
                    </a:lnTo>
                    <a:lnTo>
                      <a:pt x="555" y="495"/>
                    </a:lnTo>
                    <a:lnTo>
                      <a:pt x="555" y="472"/>
                    </a:lnTo>
                    <a:lnTo>
                      <a:pt x="562" y="456"/>
                    </a:lnTo>
                    <a:lnTo>
                      <a:pt x="562" y="449"/>
                    </a:lnTo>
                    <a:lnTo>
                      <a:pt x="555" y="433"/>
                    </a:lnTo>
                    <a:lnTo>
                      <a:pt x="562" y="425"/>
                    </a:lnTo>
                    <a:lnTo>
                      <a:pt x="562" y="410"/>
                    </a:lnTo>
                    <a:lnTo>
                      <a:pt x="562" y="402"/>
                    </a:lnTo>
                    <a:lnTo>
                      <a:pt x="555" y="394"/>
                    </a:lnTo>
                    <a:lnTo>
                      <a:pt x="570" y="379"/>
                    </a:lnTo>
                    <a:lnTo>
                      <a:pt x="578" y="371"/>
                    </a:lnTo>
                    <a:lnTo>
                      <a:pt x="578" y="363"/>
                    </a:lnTo>
                    <a:lnTo>
                      <a:pt x="586" y="356"/>
                    </a:lnTo>
                    <a:lnTo>
                      <a:pt x="586" y="340"/>
                    </a:lnTo>
                    <a:lnTo>
                      <a:pt x="593" y="332"/>
                    </a:lnTo>
                    <a:lnTo>
                      <a:pt x="601" y="332"/>
                    </a:lnTo>
                    <a:lnTo>
                      <a:pt x="601" y="340"/>
                    </a:lnTo>
                    <a:lnTo>
                      <a:pt x="601" y="356"/>
                    </a:lnTo>
                    <a:lnTo>
                      <a:pt x="609" y="356"/>
                    </a:lnTo>
                    <a:lnTo>
                      <a:pt x="616" y="356"/>
                    </a:lnTo>
                    <a:lnTo>
                      <a:pt x="639" y="317"/>
                    </a:lnTo>
                    <a:lnTo>
                      <a:pt x="669" y="286"/>
                    </a:lnTo>
                    <a:lnTo>
                      <a:pt x="677" y="263"/>
                    </a:lnTo>
                    <a:lnTo>
                      <a:pt x="692" y="240"/>
                    </a:lnTo>
                    <a:lnTo>
                      <a:pt x="677" y="240"/>
                    </a:lnTo>
                    <a:lnTo>
                      <a:pt x="669" y="247"/>
                    </a:lnTo>
                    <a:lnTo>
                      <a:pt x="661" y="240"/>
                    </a:lnTo>
                    <a:lnTo>
                      <a:pt x="654" y="233"/>
                    </a:lnTo>
                    <a:lnTo>
                      <a:pt x="646" y="209"/>
                    </a:lnTo>
                    <a:lnTo>
                      <a:pt x="632" y="186"/>
                    </a:lnTo>
                    <a:lnTo>
                      <a:pt x="646" y="178"/>
                    </a:lnTo>
                    <a:lnTo>
                      <a:pt x="661" y="178"/>
                    </a:lnTo>
                    <a:lnTo>
                      <a:pt x="661" y="155"/>
                    </a:lnTo>
                    <a:lnTo>
                      <a:pt x="669" y="132"/>
                    </a:lnTo>
                    <a:lnTo>
                      <a:pt x="669" y="124"/>
                    </a:lnTo>
                    <a:lnTo>
                      <a:pt x="661" y="124"/>
                    </a:lnTo>
                    <a:lnTo>
                      <a:pt x="661" y="109"/>
                    </a:lnTo>
                    <a:lnTo>
                      <a:pt x="654" y="93"/>
                    </a:lnTo>
                    <a:lnTo>
                      <a:pt x="654" y="85"/>
                    </a:lnTo>
                    <a:lnTo>
                      <a:pt x="646" y="70"/>
                    </a:lnTo>
                    <a:lnTo>
                      <a:pt x="632" y="47"/>
                    </a:lnTo>
                    <a:lnTo>
                      <a:pt x="624" y="31"/>
                    </a:lnTo>
                    <a:lnTo>
                      <a:pt x="616" y="31"/>
                    </a:lnTo>
                    <a:lnTo>
                      <a:pt x="609" y="39"/>
                    </a:lnTo>
                    <a:lnTo>
                      <a:pt x="601" y="31"/>
                    </a:lnTo>
                    <a:lnTo>
                      <a:pt x="601" y="23"/>
                    </a:lnTo>
                    <a:lnTo>
                      <a:pt x="586" y="16"/>
                    </a:lnTo>
                    <a:lnTo>
                      <a:pt x="570" y="16"/>
                    </a:lnTo>
                    <a:lnTo>
                      <a:pt x="562" y="8"/>
                    </a:lnTo>
                    <a:lnTo>
                      <a:pt x="555" y="0"/>
                    </a:lnTo>
                    <a:lnTo>
                      <a:pt x="533" y="16"/>
                    </a:lnTo>
                    <a:lnTo>
                      <a:pt x="502" y="31"/>
                    </a:lnTo>
                    <a:lnTo>
                      <a:pt x="494" y="39"/>
                    </a:lnTo>
                    <a:lnTo>
                      <a:pt x="487" y="39"/>
                    </a:lnTo>
                    <a:lnTo>
                      <a:pt x="479" y="47"/>
                    </a:lnTo>
                    <a:lnTo>
                      <a:pt x="479" y="54"/>
                    </a:lnTo>
                    <a:lnTo>
                      <a:pt x="471" y="54"/>
                    </a:lnTo>
                    <a:lnTo>
                      <a:pt x="471" y="62"/>
                    </a:lnTo>
                    <a:lnTo>
                      <a:pt x="464" y="62"/>
                    </a:lnTo>
                    <a:lnTo>
                      <a:pt x="456" y="70"/>
                    </a:lnTo>
                    <a:lnTo>
                      <a:pt x="448" y="70"/>
                    </a:lnTo>
                    <a:lnTo>
                      <a:pt x="448" y="62"/>
                    </a:lnTo>
                    <a:lnTo>
                      <a:pt x="448" y="54"/>
                    </a:lnTo>
                    <a:lnTo>
                      <a:pt x="442" y="47"/>
                    </a:lnTo>
                    <a:lnTo>
                      <a:pt x="434" y="39"/>
                    </a:lnTo>
                    <a:lnTo>
                      <a:pt x="434" y="31"/>
                    </a:lnTo>
                    <a:lnTo>
                      <a:pt x="426" y="16"/>
                    </a:lnTo>
                    <a:lnTo>
                      <a:pt x="426" y="8"/>
                    </a:lnTo>
                    <a:lnTo>
                      <a:pt x="418" y="8"/>
                    </a:lnTo>
                    <a:lnTo>
                      <a:pt x="403" y="8"/>
                    </a:lnTo>
                    <a:lnTo>
                      <a:pt x="395" y="16"/>
                    </a:lnTo>
                    <a:lnTo>
                      <a:pt x="388" y="16"/>
                    </a:lnTo>
                    <a:lnTo>
                      <a:pt x="372" y="23"/>
                    </a:lnTo>
                    <a:lnTo>
                      <a:pt x="365" y="31"/>
                    </a:lnTo>
                    <a:lnTo>
                      <a:pt x="357" y="47"/>
                    </a:lnTo>
                    <a:lnTo>
                      <a:pt x="343" y="47"/>
                    </a:lnTo>
                    <a:lnTo>
                      <a:pt x="327" y="54"/>
                    </a:lnTo>
                    <a:lnTo>
                      <a:pt x="320" y="62"/>
                    </a:lnTo>
                    <a:lnTo>
                      <a:pt x="312" y="70"/>
                    </a:lnTo>
                    <a:lnTo>
                      <a:pt x="297" y="70"/>
                    </a:lnTo>
                    <a:lnTo>
                      <a:pt x="289" y="70"/>
                    </a:lnTo>
                    <a:lnTo>
                      <a:pt x="281" y="62"/>
                    </a:lnTo>
                    <a:lnTo>
                      <a:pt x="266" y="54"/>
                    </a:lnTo>
                    <a:lnTo>
                      <a:pt x="258" y="54"/>
                    </a:lnTo>
                    <a:lnTo>
                      <a:pt x="250" y="54"/>
                    </a:lnTo>
                    <a:lnTo>
                      <a:pt x="244" y="47"/>
                    </a:lnTo>
                    <a:lnTo>
                      <a:pt x="228" y="47"/>
                    </a:lnTo>
                    <a:lnTo>
                      <a:pt x="221" y="47"/>
                    </a:lnTo>
                    <a:lnTo>
                      <a:pt x="213" y="54"/>
                    </a:lnTo>
                    <a:lnTo>
                      <a:pt x="213" y="78"/>
                    </a:lnTo>
                    <a:lnTo>
                      <a:pt x="213" y="101"/>
                    </a:lnTo>
                    <a:lnTo>
                      <a:pt x="198" y="124"/>
                    </a:lnTo>
                    <a:lnTo>
                      <a:pt x="182" y="140"/>
                    </a:lnTo>
                    <a:lnTo>
                      <a:pt x="167" y="147"/>
                    </a:lnTo>
                    <a:lnTo>
                      <a:pt x="152" y="147"/>
                    </a:lnTo>
                    <a:lnTo>
                      <a:pt x="145" y="155"/>
                    </a:lnTo>
                    <a:lnTo>
                      <a:pt x="129" y="163"/>
                    </a:lnTo>
                    <a:lnTo>
                      <a:pt x="122" y="163"/>
                    </a:lnTo>
                    <a:lnTo>
                      <a:pt x="106" y="163"/>
                    </a:lnTo>
                    <a:lnTo>
                      <a:pt x="91" y="140"/>
                    </a:lnTo>
                    <a:lnTo>
                      <a:pt x="76" y="124"/>
                    </a:lnTo>
                    <a:lnTo>
                      <a:pt x="68" y="116"/>
                    </a:lnTo>
                    <a:lnTo>
                      <a:pt x="60" y="116"/>
                    </a:lnTo>
                    <a:lnTo>
                      <a:pt x="38" y="140"/>
                    </a:lnTo>
                    <a:lnTo>
                      <a:pt x="15" y="163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rgbClr val="D5DE9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8" name="Freeform 45"/>
              <p:cNvSpPr>
                <a:spLocks noChangeAspect="1"/>
              </p:cNvSpPr>
              <p:nvPr/>
            </p:nvSpPr>
            <p:spPr bwMode="auto">
              <a:xfrm>
                <a:off x="8921803" y="3332957"/>
                <a:ext cx="160338" cy="185738"/>
              </a:xfrm>
              <a:custGeom>
                <a:avLst/>
                <a:gdLst>
                  <a:gd name="T0" fmla="*/ 83 w 137"/>
                  <a:gd name="T1" fmla="*/ 124 h 163"/>
                  <a:gd name="T2" fmla="*/ 128 w 137"/>
                  <a:gd name="T3" fmla="*/ 93 h 163"/>
                  <a:gd name="T4" fmla="*/ 136 w 137"/>
                  <a:gd name="T5" fmla="*/ 78 h 163"/>
                  <a:gd name="T6" fmla="*/ 105 w 137"/>
                  <a:gd name="T7" fmla="*/ 47 h 163"/>
                  <a:gd name="T8" fmla="*/ 23 w 137"/>
                  <a:gd name="T9" fmla="*/ 0 h 163"/>
                  <a:gd name="T10" fmla="*/ 23 w 137"/>
                  <a:gd name="T11" fmla="*/ 8 h 163"/>
                  <a:gd name="T12" fmla="*/ 30 w 137"/>
                  <a:gd name="T13" fmla="*/ 39 h 163"/>
                  <a:gd name="T14" fmla="*/ 37 w 137"/>
                  <a:gd name="T15" fmla="*/ 47 h 163"/>
                  <a:gd name="T16" fmla="*/ 30 w 137"/>
                  <a:gd name="T17" fmla="*/ 93 h 163"/>
                  <a:gd name="T18" fmla="*/ 0 w 137"/>
                  <a:gd name="T19" fmla="*/ 101 h 163"/>
                  <a:gd name="T20" fmla="*/ 23 w 137"/>
                  <a:gd name="T21" fmla="*/ 147 h 163"/>
                  <a:gd name="T22" fmla="*/ 37 w 137"/>
                  <a:gd name="T23" fmla="*/ 162 h 163"/>
                  <a:gd name="T24" fmla="*/ 60 w 137"/>
                  <a:gd name="T25" fmla="*/ 155 h 163"/>
                  <a:gd name="T26" fmla="*/ 83 w 137"/>
                  <a:gd name="T27" fmla="*/ 124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37" h="163">
                    <a:moveTo>
                      <a:pt x="83" y="124"/>
                    </a:moveTo>
                    <a:lnTo>
                      <a:pt x="128" y="93"/>
                    </a:lnTo>
                    <a:lnTo>
                      <a:pt x="136" y="78"/>
                    </a:lnTo>
                    <a:lnTo>
                      <a:pt x="105" y="47"/>
                    </a:lnTo>
                    <a:lnTo>
                      <a:pt x="23" y="0"/>
                    </a:lnTo>
                    <a:lnTo>
                      <a:pt x="23" y="8"/>
                    </a:lnTo>
                    <a:lnTo>
                      <a:pt x="30" y="39"/>
                    </a:lnTo>
                    <a:lnTo>
                      <a:pt x="37" y="47"/>
                    </a:lnTo>
                    <a:lnTo>
                      <a:pt x="30" y="93"/>
                    </a:lnTo>
                    <a:lnTo>
                      <a:pt x="0" y="101"/>
                    </a:lnTo>
                    <a:lnTo>
                      <a:pt x="23" y="147"/>
                    </a:lnTo>
                    <a:lnTo>
                      <a:pt x="37" y="162"/>
                    </a:lnTo>
                    <a:lnTo>
                      <a:pt x="60" y="155"/>
                    </a:lnTo>
                    <a:lnTo>
                      <a:pt x="83" y="124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rgbClr val="D5DE9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9" name="Freeform 46"/>
              <p:cNvSpPr>
                <a:spLocks noChangeAspect="1"/>
              </p:cNvSpPr>
              <p:nvPr/>
            </p:nvSpPr>
            <p:spPr bwMode="auto">
              <a:xfrm>
                <a:off x="8939265" y="3280569"/>
                <a:ext cx="266700" cy="141288"/>
              </a:xfrm>
              <a:custGeom>
                <a:avLst/>
                <a:gdLst>
                  <a:gd name="T0" fmla="*/ 160 w 230"/>
                  <a:gd name="T1" fmla="*/ 8 h 125"/>
                  <a:gd name="T2" fmla="*/ 145 w 230"/>
                  <a:gd name="T3" fmla="*/ 15 h 125"/>
                  <a:gd name="T4" fmla="*/ 137 w 230"/>
                  <a:gd name="T5" fmla="*/ 31 h 125"/>
                  <a:gd name="T6" fmla="*/ 107 w 230"/>
                  <a:gd name="T7" fmla="*/ 31 h 125"/>
                  <a:gd name="T8" fmla="*/ 84 w 230"/>
                  <a:gd name="T9" fmla="*/ 31 h 125"/>
                  <a:gd name="T10" fmla="*/ 76 w 230"/>
                  <a:gd name="T11" fmla="*/ 23 h 125"/>
                  <a:gd name="T12" fmla="*/ 46 w 230"/>
                  <a:gd name="T13" fmla="*/ 8 h 125"/>
                  <a:gd name="T14" fmla="*/ 31 w 230"/>
                  <a:gd name="T15" fmla="*/ 0 h 125"/>
                  <a:gd name="T16" fmla="*/ 15 w 230"/>
                  <a:gd name="T17" fmla="*/ 8 h 125"/>
                  <a:gd name="T18" fmla="*/ 0 w 230"/>
                  <a:gd name="T19" fmla="*/ 23 h 125"/>
                  <a:gd name="T20" fmla="*/ 0 w 230"/>
                  <a:gd name="T21" fmla="*/ 31 h 125"/>
                  <a:gd name="T22" fmla="*/ 8 w 230"/>
                  <a:gd name="T23" fmla="*/ 46 h 125"/>
                  <a:gd name="T24" fmla="*/ 54 w 230"/>
                  <a:gd name="T25" fmla="*/ 70 h 125"/>
                  <a:gd name="T26" fmla="*/ 91 w 230"/>
                  <a:gd name="T27" fmla="*/ 93 h 125"/>
                  <a:gd name="T28" fmla="*/ 107 w 230"/>
                  <a:gd name="T29" fmla="*/ 108 h 125"/>
                  <a:gd name="T30" fmla="*/ 122 w 230"/>
                  <a:gd name="T31" fmla="*/ 124 h 125"/>
                  <a:gd name="T32" fmla="*/ 168 w 230"/>
                  <a:gd name="T33" fmla="*/ 85 h 125"/>
                  <a:gd name="T34" fmla="*/ 213 w 230"/>
                  <a:gd name="T35" fmla="*/ 46 h 125"/>
                  <a:gd name="T36" fmla="*/ 221 w 230"/>
                  <a:gd name="T37" fmla="*/ 31 h 125"/>
                  <a:gd name="T38" fmla="*/ 229 w 230"/>
                  <a:gd name="T39" fmla="*/ 15 h 125"/>
                  <a:gd name="T40" fmla="*/ 190 w 230"/>
                  <a:gd name="T41" fmla="*/ 8 h 125"/>
                  <a:gd name="T42" fmla="*/ 160 w 230"/>
                  <a:gd name="T43" fmla="*/ 8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30" h="125">
                    <a:moveTo>
                      <a:pt x="160" y="8"/>
                    </a:moveTo>
                    <a:lnTo>
                      <a:pt x="145" y="15"/>
                    </a:lnTo>
                    <a:lnTo>
                      <a:pt x="137" y="31"/>
                    </a:lnTo>
                    <a:lnTo>
                      <a:pt x="107" y="31"/>
                    </a:lnTo>
                    <a:lnTo>
                      <a:pt x="84" y="31"/>
                    </a:lnTo>
                    <a:lnTo>
                      <a:pt x="76" y="23"/>
                    </a:lnTo>
                    <a:lnTo>
                      <a:pt x="46" y="8"/>
                    </a:lnTo>
                    <a:lnTo>
                      <a:pt x="31" y="0"/>
                    </a:lnTo>
                    <a:lnTo>
                      <a:pt x="15" y="8"/>
                    </a:lnTo>
                    <a:lnTo>
                      <a:pt x="0" y="23"/>
                    </a:lnTo>
                    <a:lnTo>
                      <a:pt x="0" y="31"/>
                    </a:lnTo>
                    <a:lnTo>
                      <a:pt x="8" y="46"/>
                    </a:lnTo>
                    <a:lnTo>
                      <a:pt x="54" y="70"/>
                    </a:lnTo>
                    <a:lnTo>
                      <a:pt x="91" y="93"/>
                    </a:lnTo>
                    <a:lnTo>
                      <a:pt x="107" y="108"/>
                    </a:lnTo>
                    <a:lnTo>
                      <a:pt x="122" y="124"/>
                    </a:lnTo>
                    <a:lnTo>
                      <a:pt x="168" y="85"/>
                    </a:lnTo>
                    <a:lnTo>
                      <a:pt x="213" y="46"/>
                    </a:lnTo>
                    <a:lnTo>
                      <a:pt x="221" y="31"/>
                    </a:lnTo>
                    <a:lnTo>
                      <a:pt x="229" y="15"/>
                    </a:lnTo>
                    <a:lnTo>
                      <a:pt x="190" y="8"/>
                    </a:lnTo>
                    <a:lnTo>
                      <a:pt x="160" y="8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rgbClr val="D5DE9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Freeform 47"/>
              <p:cNvSpPr>
                <a:spLocks noChangeAspect="1"/>
              </p:cNvSpPr>
              <p:nvPr/>
            </p:nvSpPr>
            <p:spPr bwMode="auto">
              <a:xfrm>
                <a:off x="8653515" y="3121819"/>
                <a:ext cx="588963" cy="196850"/>
              </a:xfrm>
              <a:custGeom>
                <a:avLst/>
                <a:gdLst>
                  <a:gd name="T0" fmla="*/ 159 w 503"/>
                  <a:gd name="T1" fmla="*/ 23 h 172"/>
                  <a:gd name="T2" fmla="*/ 99 w 503"/>
                  <a:gd name="T3" fmla="*/ 8 h 172"/>
                  <a:gd name="T4" fmla="*/ 53 w 503"/>
                  <a:gd name="T5" fmla="*/ 8 h 172"/>
                  <a:gd name="T6" fmla="*/ 61 w 503"/>
                  <a:gd name="T7" fmla="*/ 23 h 172"/>
                  <a:gd name="T8" fmla="*/ 53 w 503"/>
                  <a:gd name="T9" fmla="*/ 54 h 172"/>
                  <a:gd name="T10" fmla="*/ 39 w 503"/>
                  <a:gd name="T11" fmla="*/ 78 h 172"/>
                  <a:gd name="T12" fmla="*/ 15 w 503"/>
                  <a:gd name="T13" fmla="*/ 93 h 172"/>
                  <a:gd name="T14" fmla="*/ 15 w 503"/>
                  <a:gd name="T15" fmla="*/ 109 h 172"/>
                  <a:gd name="T16" fmla="*/ 23 w 503"/>
                  <a:gd name="T17" fmla="*/ 117 h 172"/>
                  <a:gd name="T18" fmla="*/ 31 w 503"/>
                  <a:gd name="T19" fmla="*/ 140 h 172"/>
                  <a:gd name="T20" fmla="*/ 46 w 503"/>
                  <a:gd name="T21" fmla="*/ 155 h 172"/>
                  <a:gd name="T22" fmla="*/ 46 w 503"/>
                  <a:gd name="T23" fmla="*/ 171 h 172"/>
                  <a:gd name="T24" fmla="*/ 61 w 503"/>
                  <a:gd name="T25" fmla="*/ 163 h 172"/>
                  <a:gd name="T26" fmla="*/ 68 w 503"/>
                  <a:gd name="T27" fmla="*/ 155 h 172"/>
                  <a:gd name="T28" fmla="*/ 76 w 503"/>
                  <a:gd name="T29" fmla="*/ 148 h 172"/>
                  <a:gd name="T30" fmla="*/ 91 w 503"/>
                  <a:gd name="T31" fmla="*/ 140 h 172"/>
                  <a:gd name="T32" fmla="*/ 130 w 503"/>
                  <a:gd name="T33" fmla="*/ 117 h 172"/>
                  <a:gd name="T34" fmla="*/ 159 w 503"/>
                  <a:gd name="T35" fmla="*/ 109 h 172"/>
                  <a:gd name="T36" fmla="*/ 183 w 503"/>
                  <a:gd name="T37" fmla="*/ 117 h 172"/>
                  <a:gd name="T38" fmla="*/ 198 w 503"/>
                  <a:gd name="T39" fmla="*/ 132 h 172"/>
                  <a:gd name="T40" fmla="*/ 213 w 503"/>
                  <a:gd name="T41" fmla="*/ 132 h 172"/>
                  <a:gd name="T42" fmla="*/ 229 w 503"/>
                  <a:gd name="T43" fmla="*/ 148 h 172"/>
                  <a:gd name="T44" fmla="*/ 258 w 503"/>
                  <a:gd name="T45" fmla="*/ 148 h 172"/>
                  <a:gd name="T46" fmla="*/ 289 w 503"/>
                  <a:gd name="T47" fmla="*/ 148 h 172"/>
                  <a:gd name="T48" fmla="*/ 328 w 503"/>
                  <a:gd name="T49" fmla="*/ 171 h 172"/>
                  <a:gd name="T50" fmla="*/ 380 w 503"/>
                  <a:gd name="T51" fmla="*/ 171 h 172"/>
                  <a:gd name="T52" fmla="*/ 403 w 503"/>
                  <a:gd name="T53" fmla="*/ 148 h 172"/>
                  <a:gd name="T54" fmla="*/ 472 w 503"/>
                  <a:gd name="T55" fmla="*/ 155 h 172"/>
                  <a:gd name="T56" fmla="*/ 495 w 503"/>
                  <a:gd name="T57" fmla="*/ 93 h 172"/>
                  <a:gd name="T58" fmla="*/ 495 w 503"/>
                  <a:gd name="T59" fmla="*/ 47 h 172"/>
                  <a:gd name="T60" fmla="*/ 502 w 503"/>
                  <a:gd name="T61" fmla="*/ 16 h 172"/>
                  <a:gd name="T62" fmla="*/ 464 w 503"/>
                  <a:gd name="T63" fmla="*/ 23 h 172"/>
                  <a:gd name="T64" fmla="*/ 442 w 503"/>
                  <a:gd name="T65" fmla="*/ 47 h 172"/>
                  <a:gd name="T66" fmla="*/ 373 w 503"/>
                  <a:gd name="T67" fmla="*/ 62 h 172"/>
                  <a:gd name="T68" fmla="*/ 351 w 503"/>
                  <a:gd name="T69" fmla="*/ 85 h 172"/>
                  <a:gd name="T70" fmla="*/ 335 w 503"/>
                  <a:gd name="T71" fmla="*/ 85 h 172"/>
                  <a:gd name="T72" fmla="*/ 320 w 503"/>
                  <a:gd name="T73" fmla="*/ 70 h 172"/>
                  <a:gd name="T74" fmla="*/ 328 w 503"/>
                  <a:gd name="T75" fmla="*/ 39 h 172"/>
                  <a:gd name="T76" fmla="*/ 335 w 503"/>
                  <a:gd name="T77" fmla="*/ 8 h 172"/>
                  <a:gd name="T78" fmla="*/ 320 w 503"/>
                  <a:gd name="T79" fmla="*/ 0 h 172"/>
                  <a:gd name="T80" fmla="*/ 274 w 503"/>
                  <a:gd name="T81" fmla="*/ 31 h 172"/>
                  <a:gd name="T82" fmla="*/ 244 w 503"/>
                  <a:gd name="T83" fmla="*/ 47 h 172"/>
                  <a:gd name="T84" fmla="*/ 229 w 503"/>
                  <a:gd name="T85" fmla="*/ 39 h 172"/>
                  <a:gd name="T86" fmla="*/ 213 w 503"/>
                  <a:gd name="T87" fmla="*/ 39 h 172"/>
                  <a:gd name="T88" fmla="*/ 206 w 503"/>
                  <a:gd name="T89" fmla="*/ 31 h 172"/>
                  <a:gd name="T90" fmla="*/ 183 w 503"/>
                  <a:gd name="T91" fmla="*/ 47 h 1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503" h="172">
                    <a:moveTo>
                      <a:pt x="183" y="47"/>
                    </a:moveTo>
                    <a:lnTo>
                      <a:pt x="159" y="23"/>
                    </a:lnTo>
                    <a:lnTo>
                      <a:pt x="145" y="8"/>
                    </a:lnTo>
                    <a:lnTo>
                      <a:pt x="99" y="8"/>
                    </a:lnTo>
                    <a:lnTo>
                      <a:pt x="61" y="0"/>
                    </a:lnTo>
                    <a:lnTo>
                      <a:pt x="53" y="8"/>
                    </a:lnTo>
                    <a:lnTo>
                      <a:pt x="53" y="16"/>
                    </a:lnTo>
                    <a:lnTo>
                      <a:pt x="61" y="23"/>
                    </a:lnTo>
                    <a:lnTo>
                      <a:pt x="61" y="39"/>
                    </a:lnTo>
                    <a:lnTo>
                      <a:pt x="53" y="54"/>
                    </a:lnTo>
                    <a:lnTo>
                      <a:pt x="46" y="78"/>
                    </a:lnTo>
                    <a:lnTo>
                      <a:pt x="39" y="78"/>
                    </a:lnTo>
                    <a:lnTo>
                      <a:pt x="31" y="85"/>
                    </a:lnTo>
                    <a:lnTo>
                      <a:pt x="15" y="93"/>
                    </a:lnTo>
                    <a:lnTo>
                      <a:pt x="0" y="109"/>
                    </a:lnTo>
                    <a:lnTo>
                      <a:pt x="15" y="109"/>
                    </a:lnTo>
                    <a:lnTo>
                      <a:pt x="23" y="109"/>
                    </a:lnTo>
                    <a:lnTo>
                      <a:pt x="23" y="117"/>
                    </a:lnTo>
                    <a:lnTo>
                      <a:pt x="31" y="132"/>
                    </a:lnTo>
                    <a:lnTo>
                      <a:pt x="31" y="140"/>
                    </a:lnTo>
                    <a:lnTo>
                      <a:pt x="39" y="148"/>
                    </a:lnTo>
                    <a:lnTo>
                      <a:pt x="46" y="155"/>
                    </a:lnTo>
                    <a:lnTo>
                      <a:pt x="46" y="163"/>
                    </a:lnTo>
                    <a:lnTo>
                      <a:pt x="46" y="171"/>
                    </a:lnTo>
                    <a:lnTo>
                      <a:pt x="53" y="171"/>
                    </a:lnTo>
                    <a:lnTo>
                      <a:pt x="61" y="163"/>
                    </a:lnTo>
                    <a:lnTo>
                      <a:pt x="68" y="163"/>
                    </a:lnTo>
                    <a:lnTo>
                      <a:pt x="68" y="155"/>
                    </a:lnTo>
                    <a:lnTo>
                      <a:pt x="76" y="155"/>
                    </a:lnTo>
                    <a:lnTo>
                      <a:pt x="76" y="148"/>
                    </a:lnTo>
                    <a:lnTo>
                      <a:pt x="84" y="140"/>
                    </a:lnTo>
                    <a:lnTo>
                      <a:pt x="91" y="140"/>
                    </a:lnTo>
                    <a:lnTo>
                      <a:pt x="99" y="132"/>
                    </a:lnTo>
                    <a:lnTo>
                      <a:pt x="130" y="117"/>
                    </a:lnTo>
                    <a:lnTo>
                      <a:pt x="152" y="101"/>
                    </a:lnTo>
                    <a:lnTo>
                      <a:pt x="159" y="109"/>
                    </a:lnTo>
                    <a:lnTo>
                      <a:pt x="167" y="117"/>
                    </a:lnTo>
                    <a:lnTo>
                      <a:pt x="183" y="117"/>
                    </a:lnTo>
                    <a:lnTo>
                      <a:pt x="198" y="124"/>
                    </a:lnTo>
                    <a:lnTo>
                      <a:pt x="198" y="132"/>
                    </a:lnTo>
                    <a:lnTo>
                      <a:pt x="206" y="140"/>
                    </a:lnTo>
                    <a:lnTo>
                      <a:pt x="213" y="132"/>
                    </a:lnTo>
                    <a:lnTo>
                      <a:pt x="221" y="132"/>
                    </a:lnTo>
                    <a:lnTo>
                      <a:pt x="229" y="148"/>
                    </a:lnTo>
                    <a:lnTo>
                      <a:pt x="244" y="163"/>
                    </a:lnTo>
                    <a:lnTo>
                      <a:pt x="258" y="148"/>
                    </a:lnTo>
                    <a:lnTo>
                      <a:pt x="274" y="140"/>
                    </a:lnTo>
                    <a:lnTo>
                      <a:pt x="289" y="148"/>
                    </a:lnTo>
                    <a:lnTo>
                      <a:pt x="320" y="163"/>
                    </a:lnTo>
                    <a:lnTo>
                      <a:pt x="328" y="171"/>
                    </a:lnTo>
                    <a:lnTo>
                      <a:pt x="351" y="171"/>
                    </a:lnTo>
                    <a:lnTo>
                      <a:pt x="380" y="171"/>
                    </a:lnTo>
                    <a:lnTo>
                      <a:pt x="388" y="155"/>
                    </a:lnTo>
                    <a:lnTo>
                      <a:pt x="403" y="148"/>
                    </a:lnTo>
                    <a:lnTo>
                      <a:pt x="434" y="148"/>
                    </a:lnTo>
                    <a:lnTo>
                      <a:pt x="472" y="155"/>
                    </a:lnTo>
                    <a:lnTo>
                      <a:pt x="479" y="124"/>
                    </a:lnTo>
                    <a:lnTo>
                      <a:pt x="495" y="93"/>
                    </a:lnTo>
                    <a:lnTo>
                      <a:pt x="495" y="70"/>
                    </a:lnTo>
                    <a:lnTo>
                      <a:pt x="495" y="47"/>
                    </a:lnTo>
                    <a:lnTo>
                      <a:pt x="495" y="31"/>
                    </a:lnTo>
                    <a:lnTo>
                      <a:pt x="502" y="16"/>
                    </a:lnTo>
                    <a:lnTo>
                      <a:pt x="487" y="16"/>
                    </a:lnTo>
                    <a:lnTo>
                      <a:pt x="464" y="23"/>
                    </a:lnTo>
                    <a:lnTo>
                      <a:pt x="456" y="31"/>
                    </a:lnTo>
                    <a:lnTo>
                      <a:pt x="442" y="47"/>
                    </a:lnTo>
                    <a:lnTo>
                      <a:pt x="411" y="54"/>
                    </a:lnTo>
                    <a:lnTo>
                      <a:pt x="373" y="62"/>
                    </a:lnTo>
                    <a:lnTo>
                      <a:pt x="365" y="78"/>
                    </a:lnTo>
                    <a:lnTo>
                      <a:pt x="351" y="85"/>
                    </a:lnTo>
                    <a:lnTo>
                      <a:pt x="343" y="85"/>
                    </a:lnTo>
                    <a:lnTo>
                      <a:pt x="335" y="85"/>
                    </a:lnTo>
                    <a:lnTo>
                      <a:pt x="328" y="78"/>
                    </a:lnTo>
                    <a:lnTo>
                      <a:pt x="320" y="70"/>
                    </a:lnTo>
                    <a:lnTo>
                      <a:pt x="312" y="62"/>
                    </a:lnTo>
                    <a:lnTo>
                      <a:pt x="328" y="39"/>
                    </a:lnTo>
                    <a:lnTo>
                      <a:pt x="343" y="16"/>
                    </a:lnTo>
                    <a:lnTo>
                      <a:pt x="335" y="8"/>
                    </a:lnTo>
                    <a:lnTo>
                      <a:pt x="328" y="8"/>
                    </a:lnTo>
                    <a:lnTo>
                      <a:pt x="320" y="0"/>
                    </a:lnTo>
                    <a:lnTo>
                      <a:pt x="297" y="16"/>
                    </a:lnTo>
                    <a:lnTo>
                      <a:pt x="274" y="31"/>
                    </a:lnTo>
                    <a:lnTo>
                      <a:pt x="258" y="39"/>
                    </a:lnTo>
                    <a:lnTo>
                      <a:pt x="244" y="47"/>
                    </a:lnTo>
                    <a:lnTo>
                      <a:pt x="236" y="47"/>
                    </a:lnTo>
                    <a:lnTo>
                      <a:pt x="229" y="39"/>
                    </a:lnTo>
                    <a:lnTo>
                      <a:pt x="221" y="39"/>
                    </a:lnTo>
                    <a:lnTo>
                      <a:pt x="213" y="39"/>
                    </a:lnTo>
                    <a:lnTo>
                      <a:pt x="213" y="31"/>
                    </a:lnTo>
                    <a:lnTo>
                      <a:pt x="206" y="31"/>
                    </a:lnTo>
                    <a:lnTo>
                      <a:pt x="190" y="39"/>
                    </a:lnTo>
                    <a:lnTo>
                      <a:pt x="183" y="47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rgbClr val="D5DE9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Freeform 48"/>
              <p:cNvSpPr>
                <a:spLocks noChangeAspect="1"/>
              </p:cNvSpPr>
              <p:nvPr/>
            </p:nvSpPr>
            <p:spPr bwMode="auto">
              <a:xfrm>
                <a:off x="8896403" y="3018632"/>
                <a:ext cx="346075" cy="203200"/>
              </a:xfrm>
              <a:custGeom>
                <a:avLst/>
                <a:gdLst>
                  <a:gd name="T0" fmla="*/ 228 w 297"/>
                  <a:gd name="T1" fmla="*/ 46 h 178"/>
                  <a:gd name="T2" fmla="*/ 213 w 297"/>
                  <a:gd name="T3" fmla="*/ 46 h 178"/>
                  <a:gd name="T4" fmla="*/ 197 w 297"/>
                  <a:gd name="T5" fmla="*/ 39 h 178"/>
                  <a:gd name="T6" fmla="*/ 182 w 297"/>
                  <a:gd name="T7" fmla="*/ 31 h 178"/>
                  <a:gd name="T8" fmla="*/ 174 w 297"/>
                  <a:gd name="T9" fmla="*/ 31 h 178"/>
                  <a:gd name="T10" fmla="*/ 167 w 297"/>
                  <a:gd name="T11" fmla="*/ 53 h 178"/>
                  <a:gd name="T12" fmla="*/ 167 w 297"/>
                  <a:gd name="T13" fmla="*/ 69 h 178"/>
                  <a:gd name="T14" fmla="*/ 159 w 297"/>
                  <a:gd name="T15" fmla="*/ 69 h 178"/>
                  <a:gd name="T16" fmla="*/ 159 w 297"/>
                  <a:gd name="T17" fmla="*/ 76 h 178"/>
                  <a:gd name="T18" fmla="*/ 151 w 297"/>
                  <a:gd name="T19" fmla="*/ 69 h 178"/>
                  <a:gd name="T20" fmla="*/ 145 w 297"/>
                  <a:gd name="T21" fmla="*/ 61 h 178"/>
                  <a:gd name="T22" fmla="*/ 129 w 297"/>
                  <a:gd name="T23" fmla="*/ 61 h 178"/>
                  <a:gd name="T24" fmla="*/ 114 w 297"/>
                  <a:gd name="T25" fmla="*/ 61 h 178"/>
                  <a:gd name="T26" fmla="*/ 106 w 297"/>
                  <a:gd name="T27" fmla="*/ 53 h 178"/>
                  <a:gd name="T28" fmla="*/ 99 w 297"/>
                  <a:gd name="T29" fmla="*/ 46 h 178"/>
                  <a:gd name="T30" fmla="*/ 99 w 297"/>
                  <a:gd name="T31" fmla="*/ 39 h 178"/>
                  <a:gd name="T32" fmla="*/ 106 w 297"/>
                  <a:gd name="T33" fmla="*/ 23 h 178"/>
                  <a:gd name="T34" fmla="*/ 114 w 297"/>
                  <a:gd name="T35" fmla="*/ 8 h 178"/>
                  <a:gd name="T36" fmla="*/ 114 w 297"/>
                  <a:gd name="T37" fmla="*/ 0 h 178"/>
                  <a:gd name="T38" fmla="*/ 91 w 297"/>
                  <a:gd name="T39" fmla="*/ 8 h 178"/>
                  <a:gd name="T40" fmla="*/ 75 w 297"/>
                  <a:gd name="T41" fmla="*/ 15 h 178"/>
                  <a:gd name="T42" fmla="*/ 60 w 297"/>
                  <a:gd name="T43" fmla="*/ 23 h 178"/>
                  <a:gd name="T44" fmla="*/ 52 w 297"/>
                  <a:gd name="T45" fmla="*/ 31 h 178"/>
                  <a:gd name="T46" fmla="*/ 30 w 297"/>
                  <a:gd name="T47" fmla="*/ 31 h 178"/>
                  <a:gd name="T48" fmla="*/ 15 w 297"/>
                  <a:gd name="T49" fmla="*/ 23 h 178"/>
                  <a:gd name="T50" fmla="*/ 7 w 297"/>
                  <a:gd name="T51" fmla="*/ 46 h 178"/>
                  <a:gd name="T52" fmla="*/ 0 w 297"/>
                  <a:gd name="T53" fmla="*/ 69 h 178"/>
                  <a:gd name="T54" fmla="*/ 7 w 297"/>
                  <a:gd name="T55" fmla="*/ 84 h 178"/>
                  <a:gd name="T56" fmla="*/ 15 w 297"/>
                  <a:gd name="T57" fmla="*/ 100 h 178"/>
                  <a:gd name="T58" fmla="*/ 7 w 297"/>
                  <a:gd name="T59" fmla="*/ 107 h 178"/>
                  <a:gd name="T60" fmla="*/ 0 w 297"/>
                  <a:gd name="T61" fmla="*/ 123 h 178"/>
                  <a:gd name="T62" fmla="*/ 7 w 297"/>
                  <a:gd name="T63" fmla="*/ 123 h 178"/>
                  <a:gd name="T64" fmla="*/ 7 w 297"/>
                  <a:gd name="T65" fmla="*/ 131 h 178"/>
                  <a:gd name="T66" fmla="*/ 15 w 297"/>
                  <a:gd name="T67" fmla="*/ 131 h 178"/>
                  <a:gd name="T68" fmla="*/ 23 w 297"/>
                  <a:gd name="T69" fmla="*/ 131 h 178"/>
                  <a:gd name="T70" fmla="*/ 30 w 297"/>
                  <a:gd name="T71" fmla="*/ 138 h 178"/>
                  <a:gd name="T72" fmla="*/ 38 w 297"/>
                  <a:gd name="T73" fmla="*/ 138 h 178"/>
                  <a:gd name="T74" fmla="*/ 52 w 297"/>
                  <a:gd name="T75" fmla="*/ 131 h 178"/>
                  <a:gd name="T76" fmla="*/ 68 w 297"/>
                  <a:gd name="T77" fmla="*/ 123 h 178"/>
                  <a:gd name="T78" fmla="*/ 91 w 297"/>
                  <a:gd name="T79" fmla="*/ 107 h 178"/>
                  <a:gd name="T80" fmla="*/ 114 w 297"/>
                  <a:gd name="T81" fmla="*/ 92 h 178"/>
                  <a:gd name="T82" fmla="*/ 122 w 297"/>
                  <a:gd name="T83" fmla="*/ 100 h 178"/>
                  <a:gd name="T84" fmla="*/ 129 w 297"/>
                  <a:gd name="T85" fmla="*/ 100 h 178"/>
                  <a:gd name="T86" fmla="*/ 137 w 297"/>
                  <a:gd name="T87" fmla="*/ 107 h 178"/>
                  <a:gd name="T88" fmla="*/ 122 w 297"/>
                  <a:gd name="T89" fmla="*/ 131 h 178"/>
                  <a:gd name="T90" fmla="*/ 106 w 297"/>
                  <a:gd name="T91" fmla="*/ 154 h 178"/>
                  <a:gd name="T92" fmla="*/ 114 w 297"/>
                  <a:gd name="T93" fmla="*/ 162 h 178"/>
                  <a:gd name="T94" fmla="*/ 122 w 297"/>
                  <a:gd name="T95" fmla="*/ 169 h 178"/>
                  <a:gd name="T96" fmla="*/ 129 w 297"/>
                  <a:gd name="T97" fmla="*/ 177 h 178"/>
                  <a:gd name="T98" fmla="*/ 137 w 297"/>
                  <a:gd name="T99" fmla="*/ 177 h 178"/>
                  <a:gd name="T100" fmla="*/ 145 w 297"/>
                  <a:gd name="T101" fmla="*/ 177 h 178"/>
                  <a:gd name="T102" fmla="*/ 159 w 297"/>
                  <a:gd name="T103" fmla="*/ 169 h 178"/>
                  <a:gd name="T104" fmla="*/ 167 w 297"/>
                  <a:gd name="T105" fmla="*/ 154 h 178"/>
                  <a:gd name="T106" fmla="*/ 205 w 297"/>
                  <a:gd name="T107" fmla="*/ 146 h 178"/>
                  <a:gd name="T108" fmla="*/ 236 w 297"/>
                  <a:gd name="T109" fmla="*/ 138 h 178"/>
                  <a:gd name="T110" fmla="*/ 250 w 297"/>
                  <a:gd name="T111" fmla="*/ 123 h 178"/>
                  <a:gd name="T112" fmla="*/ 258 w 297"/>
                  <a:gd name="T113" fmla="*/ 115 h 178"/>
                  <a:gd name="T114" fmla="*/ 281 w 297"/>
                  <a:gd name="T115" fmla="*/ 107 h 178"/>
                  <a:gd name="T116" fmla="*/ 296 w 297"/>
                  <a:gd name="T117" fmla="*/ 107 h 178"/>
                  <a:gd name="T118" fmla="*/ 289 w 297"/>
                  <a:gd name="T119" fmla="*/ 76 h 178"/>
                  <a:gd name="T120" fmla="*/ 281 w 297"/>
                  <a:gd name="T121" fmla="*/ 46 h 178"/>
                  <a:gd name="T122" fmla="*/ 266 w 297"/>
                  <a:gd name="T123" fmla="*/ 46 h 178"/>
                  <a:gd name="T124" fmla="*/ 228 w 297"/>
                  <a:gd name="T125" fmla="*/ 46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97" h="178">
                    <a:moveTo>
                      <a:pt x="228" y="46"/>
                    </a:moveTo>
                    <a:lnTo>
                      <a:pt x="213" y="46"/>
                    </a:lnTo>
                    <a:lnTo>
                      <a:pt x="197" y="39"/>
                    </a:lnTo>
                    <a:lnTo>
                      <a:pt x="182" y="31"/>
                    </a:lnTo>
                    <a:lnTo>
                      <a:pt x="174" y="31"/>
                    </a:lnTo>
                    <a:lnTo>
                      <a:pt x="167" y="53"/>
                    </a:lnTo>
                    <a:lnTo>
                      <a:pt x="167" y="69"/>
                    </a:lnTo>
                    <a:lnTo>
                      <a:pt x="159" y="69"/>
                    </a:lnTo>
                    <a:lnTo>
                      <a:pt x="159" y="76"/>
                    </a:lnTo>
                    <a:lnTo>
                      <a:pt x="151" y="69"/>
                    </a:lnTo>
                    <a:lnTo>
                      <a:pt x="145" y="61"/>
                    </a:lnTo>
                    <a:lnTo>
                      <a:pt x="129" y="61"/>
                    </a:lnTo>
                    <a:lnTo>
                      <a:pt x="114" y="61"/>
                    </a:lnTo>
                    <a:lnTo>
                      <a:pt x="106" y="53"/>
                    </a:lnTo>
                    <a:lnTo>
                      <a:pt x="99" y="46"/>
                    </a:lnTo>
                    <a:lnTo>
                      <a:pt x="99" y="39"/>
                    </a:lnTo>
                    <a:lnTo>
                      <a:pt x="106" y="23"/>
                    </a:lnTo>
                    <a:lnTo>
                      <a:pt x="114" y="8"/>
                    </a:lnTo>
                    <a:lnTo>
                      <a:pt x="114" y="0"/>
                    </a:lnTo>
                    <a:lnTo>
                      <a:pt x="91" y="8"/>
                    </a:lnTo>
                    <a:lnTo>
                      <a:pt x="75" y="15"/>
                    </a:lnTo>
                    <a:lnTo>
                      <a:pt x="60" y="23"/>
                    </a:lnTo>
                    <a:lnTo>
                      <a:pt x="52" y="31"/>
                    </a:lnTo>
                    <a:lnTo>
                      <a:pt x="30" y="31"/>
                    </a:lnTo>
                    <a:lnTo>
                      <a:pt x="15" y="23"/>
                    </a:lnTo>
                    <a:lnTo>
                      <a:pt x="7" y="46"/>
                    </a:lnTo>
                    <a:lnTo>
                      <a:pt x="0" y="69"/>
                    </a:lnTo>
                    <a:lnTo>
                      <a:pt x="7" y="84"/>
                    </a:lnTo>
                    <a:lnTo>
                      <a:pt x="15" y="100"/>
                    </a:lnTo>
                    <a:lnTo>
                      <a:pt x="7" y="107"/>
                    </a:lnTo>
                    <a:lnTo>
                      <a:pt x="0" y="123"/>
                    </a:lnTo>
                    <a:lnTo>
                      <a:pt x="7" y="123"/>
                    </a:lnTo>
                    <a:lnTo>
                      <a:pt x="7" y="131"/>
                    </a:lnTo>
                    <a:lnTo>
                      <a:pt x="15" y="131"/>
                    </a:lnTo>
                    <a:lnTo>
                      <a:pt x="23" y="131"/>
                    </a:lnTo>
                    <a:lnTo>
                      <a:pt x="30" y="138"/>
                    </a:lnTo>
                    <a:lnTo>
                      <a:pt x="38" y="138"/>
                    </a:lnTo>
                    <a:lnTo>
                      <a:pt x="52" y="131"/>
                    </a:lnTo>
                    <a:lnTo>
                      <a:pt x="68" y="123"/>
                    </a:lnTo>
                    <a:lnTo>
                      <a:pt x="91" y="107"/>
                    </a:lnTo>
                    <a:lnTo>
                      <a:pt x="114" y="92"/>
                    </a:lnTo>
                    <a:lnTo>
                      <a:pt x="122" y="100"/>
                    </a:lnTo>
                    <a:lnTo>
                      <a:pt x="129" y="100"/>
                    </a:lnTo>
                    <a:lnTo>
                      <a:pt x="137" y="107"/>
                    </a:lnTo>
                    <a:lnTo>
                      <a:pt x="122" y="131"/>
                    </a:lnTo>
                    <a:lnTo>
                      <a:pt x="106" y="154"/>
                    </a:lnTo>
                    <a:lnTo>
                      <a:pt x="114" y="162"/>
                    </a:lnTo>
                    <a:lnTo>
                      <a:pt x="122" y="169"/>
                    </a:lnTo>
                    <a:lnTo>
                      <a:pt x="129" y="177"/>
                    </a:lnTo>
                    <a:lnTo>
                      <a:pt x="137" y="177"/>
                    </a:lnTo>
                    <a:lnTo>
                      <a:pt x="145" y="177"/>
                    </a:lnTo>
                    <a:lnTo>
                      <a:pt x="159" y="169"/>
                    </a:lnTo>
                    <a:lnTo>
                      <a:pt x="167" y="154"/>
                    </a:lnTo>
                    <a:lnTo>
                      <a:pt x="205" y="146"/>
                    </a:lnTo>
                    <a:lnTo>
                      <a:pt x="236" y="138"/>
                    </a:lnTo>
                    <a:lnTo>
                      <a:pt x="250" y="123"/>
                    </a:lnTo>
                    <a:lnTo>
                      <a:pt x="258" y="115"/>
                    </a:lnTo>
                    <a:lnTo>
                      <a:pt x="281" y="107"/>
                    </a:lnTo>
                    <a:lnTo>
                      <a:pt x="296" y="107"/>
                    </a:lnTo>
                    <a:lnTo>
                      <a:pt x="289" y="76"/>
                    </a:lnTo>
                    <a:lnTo>
                      <a:pt x="281" y="46"/>
                    </a:lnTo>
                    <a:lnTo>
                      <a:pt x="266" y="46"/>
                    </a:lnTo>
                    <a:lnTo>
                      <a:pt x="228" y="46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rgbClr val="D5DE9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" name="Freeform 49"/>
              <p:cNvSpPr>
                <a:spLocks noChangeAspect="1"/>
              </p:cNvSpPr>
              <p:nvPr/>
            </p:nvSpPr>
            <p:spPr bwMode="auto">
              <a:xfrm>
                <a:off x="8664628" y="2720182"/>
                <a:ext cx="363538" cy="457200"/>
              </a:xfrm>
              <a:custGeom>
                <a:avLst/>
                <a:gdLst>
                  <a:gd name="T0" fmla="*/ 297 w 313"/>
                  <a:gd name="T1" fmla="*/ 155 h 403"/>
                  <a:gd name="T2" fmla="*/ 273 w 313"/>
                  <a:gd name="T3" fmla="*/ 132 h 403"/>
                  <a:gd name="T4" fmla="*/ 259 w 313"/>
                  <a:gd name="T5" fmla="*/ 108 h 403"/>
                  <a:gd name="T6" fmla="*/ 205 w 313"/>
                  <a:gd name="T7" fmla="*/ 70 h 403"/>
                  <a:gd name="T8" fmla="*/ 152 w 313"/>
                  <a:gd name="T9" fmla="*/ 31 h 403"/>
                  <a:gd name="T10" fmla="*/ 122 w 313"/>
                  <a:gd name="T11" fmla="*/ 15 h 403"/>
                  <a:gd name="T12" fmla="*/ 83 w 313"/>
                  <a:gd name="T13" fmla="*/ 0 h 403"/>
                  <a:gd name="T14" fmla="*/ 46 w 313"/>
                  <a:gd name="T15" fmla="*/ 0 h 403"/>
                  <a:gd name="T16" fmla="*/ 7 w 313"/>
                  <a:gd name="T17" fmla="*/ 0 h 403"/>
                  <a:gd name="T18" fmla="*/ 0 w 313"/>
                  <a:gd name="T19" fmla="*/ 15 h 403"/>
                  <a:gd name="T20" fmla="*/ 0 w 313"/>
                  <a:gd name="T21" fmla="*/ 23 h 403"/>
                  <a:gd name="T22" fmla="*/ 0 w 313"/>
                  <a:gd name="T23" fmla="*/ 31 h 403"/>
                  <a:gd name="T24" fmla="*/ 7 w 313"/>
                  <a:gd name="T25" fmla="*/ 31 h 403"/>
                  <a:gd name="T26" fmla="*/ 0 w 313"/>
                  <a:gd name="T27" fmla="*/ 39 h 403"/>
                  <a:gd name="T28" fmla="*/ 0 w 313"/>
                  <a:gd name="T29" fmla="*/ 46 h 403"/>
                  <a:gd name="T30" fmla="*/ 7 w 313"/>
                  <a:gd name="T31" fmla="*/ 70 h 403"/>
                  <a:gd name="T32" fmla="*/ 23 w 313"/>
                  <a:gd name="T33" fmla="*/ 101 h 403"/>
                  <a:gd name="T34" fmla="*/ 15 w 313"/>
                  <a:gd name="T35" fmla="*/ 116 h 403"/>
                  <a:gd name="T36" fmla="*/ 7 w 313"/>
                  <a:gd name="T37" fmla="*/ 124 h 403"/>
                  <a:gd name="T38" fmla="*/ 15 w 313"/>
                  <a:gd name="T39" fmla="*/ 139 h 403"/>
                  <a:gd name="T40" fmla="*/ 15 w 313"/>
                  <a:gd name="T41" fmla="*/ 170 h 403"/>
                  <a:gd name="T42" fmla="*/ 31 w 313"/>
                  <a:gd name="T43" fmla="*/ 232 h 403"/>
                  <a:gd name="T44" fmla="*/ 38 w 313"/>
                  <a:gd name="T45" fmla="*/ 279 h 403"/>
                  <a:gd name="T46" fmla="*/ 53 w 313"/>
                  <a:gd name="T47" fmla="*/ 294 h 403"/>
                  <a:gd name="T48" fmla="*/ 68 w 313"/>
                  <a:gd name="T49" fmla="*/ 317 h 403"/>
                  <a:gd name="T50" fmla="*/ 60 w 313"/>
                  <a:gd name="T51" fmla="*/ 340 h 403"/>
                  <a:gd name="T52" fmla="*/ 53 w 313"/>
                  <a:gd name="T53" fmla="*/ 356 h 403"/>
                  <a:gd name="T54" fmla="*/ 91 w 313"/>
                  <a:gd name="T55" fmla="*/ 363 h 403"/>
                  <a:gd name="T56" fmla="*/ 137 w 313"/>
                  <a:gd name="T57" fmla="*/ 363 h 403"/>
                  <a:gd name="T58" fmla="*/ 152 w 313"/>
                  <a:gd name="T59" fmla="*/ 379 h 403"/>
                  <a:gd name="T60" fmla="*/ 175 w 313"/>
                  <a:gd name="T61" fmla="*/ 402 h 403"/>
                  <a:gd name="T62" fmla="*/ 182 w 313"/>
                  <a:gd name="T63" fmla="*/ 394 h 403"/>
                  <a:gd name="T64" fmla="*/ 198 w 313"/>
                  <a:gd name="T65" fmla="*/ 387 h 403"/>
                  <a:gd name="T66" fmla="*/ 205 w 313"/>
                  <a:gd name="T67" fmla="*/ 371 h 403"/>
                  <a:gd name="T68" fmla="*/ 213 w 313"/>
                  <a:gd name="T69" fmla="*/ 363 h 403"/>
                  <a:gd name="T70" fmla="*/ 205 w 313"/>
                  <a:gd name="T71" fmla="*/ 348 h 403"/>
                  <a:gd name="T72" fmla="*/ 198 w 313"/>
                  <a:gd name="T73" fmla="*/ 332 h 403"/>
                  <a:gd name="T74" fmla="*/ 205 w 313"/>
                  <a:gd name="T75" fmla="*/ 310 h 403"/>
                  <a:gd name="T76" fmla="*/ 221 w 313"/>
                  <a:gd name="T77" fmla="*/ 271 h 403"/>
                  <a:gd name="T78" fmla="*/ 221 w 313"/>
                  <a:gd name="T79" fmla="*/ 263 h 403"/>
                  <a:gd name="T80" fmla="*/ 228 w 313"/>
                  <a:gd name="T81" fmla="*/ 263 h 403"/>
                  <a:gd name="T82" fmla="*/ 236 w 313"/>
                  <a:gd name="T83" fmla="*/ 263 h 403"/>
                  <a:gd name="T84" fmla="*/ 251 w 313"/>
                  <a:gd name="T85" fmla="*/ 232 h 403"/>
                  <a:gd name="T86" fmla="*/ 273 w 313"/>
                  <a:gd name="T87" fmla="*/ 201 h 403"/>
                  <a:gd name="T88" fmla="*/ 289 w 313"/>
                  <a:gd name="T89" fmla="*/ 178 h 403"/>
                  <a:gd name="T90" fmla="*/ 312 w 313"/>
                  <a:gd name="T91" fmla="*/ 163 h 403"/>
                  <a:gd name="T92" fmla="*/ 304 w 313"/>
                  <a:gd name="T93" fmla="*/ 155 h 403"/>
                  <a:gd name="T94" fmla="*/ 297 w 313"/>
                  <a:gd name="T95" fmla="*/ 155 h 4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313" h="403">
                    <a:moveTo>
                      <a:pt x="297" y="155"/>
                    </a:moveTo>
                    <a:lnTo>
                      <a:pt x="273" y="132"/>
                    </a:lnTo>
                    <a:lnTo>
                      <a:pt x="259" y="108"/>
                    </a:lnTo>
                    <a:lnTo>
                      <a:pt x="205" y="70"/>
                    </a:lnTo>
                    <a:lnTo>
                      <a:pt x="152" y="31"/>
                    </a:lnTo>
                    <a:lnTo>
                      <a:pt x="122" y="15"/>
                    </a:lnTo>
                    <a:lnTo>
                      <a:pt x="83" y="0"/>
                    </a:lnTo>
                    <a:lnTo>
                      <a:pt x="46" y="0"/>
                    </a:lnTo>
                    <a:lnTo>
                      <a:pt x="7" y="0"/>
                    </a:lnTo>
                    <a:lnTo>
                      <a:pt x="0" y="15"/>
                    </a:lnTo>
                    <a:lnTo>
                      <a:pt x="0" y="23"/>
                    </a:lnTo>
                    <a:lnTo>
                      <a:pt x="0" y="31"/>
                    </a:lnTo>
                    <a:lnTo>
                      <a:pt x="7" y="31"/>
                    </a:lnTo>
                    <a:lnTo>
                      <a:pt x="0" y="39"/>
                    </a:lnTo>
                    <a:lnTo>
                      <a:pt x="0" y="46"/>
                    </a:lnTo>
                    <a:lnTo>
                      <a:pt x="7" y="70"/>
                    </a:lnTo>
                    <a:lnTo>
                      <a:pt x="23" y="101"/>
                    </a:lnTo>
                    <a:lnTo>
                      <a:pt x="15" y="116"/>
                    </a:lnTo>
                    <a:lnTo>
                      <a:pt x="7" y="124"/>
                    </a:lnTo>
                    <a:lnTo>
                      <a:pt x="15" y="139"/>
                    </a:lnTo>
                    <a:lnTo>
                      <a:pt x="15" y="170"/>
                    </a:lnTo>
                    <a:lnTo>
                      <a:pt x="31" y="232"/>
                    </a:lnTo>
                    <a:lnTo>
                      <a:pt x="38" y="279"/>
                    </a:lnTo>
                    <a:lnTo>
                      <a:pt x="53" y="294"/>
                    </a:lnTo>
                    <a:lnTo>
                      <a:pt x="68" y="317"/>
                    </a:lnTo>
                    <a:lnTo>
                      <a:pt x="60" y="340"/>
                    </a:lnTo>
                    <a:lnTo>
                      <a:pt x="53" y="356"/>
                    </a:lnTo>
                    <a:lnTo>
                      <a:pt x="91" y="363"/>
                    </a:lnTo>
                    <a:lnTo>
                      <a:pt x="137" y="363"/>
                    </a:lnTo>
                    <a:lnTo>
                      <a:pt x="152" y="379"/>
                    </a:lnTo>
                    <a:lnTo>
                      <a:pt x="175" y="402"/>
                    </a:lnTo>
                    <a:lnTo>
                      <a:pt x="182" y="394"/>
                    </a:lnTo>
                    <a:lnTo>
                      <a:pt x="198" y="387"/>
                    </a:lnTo>
                    <a:lnTo>
                      <a:pt x="205" y="371"/>
                    </a:lnTo>
                    <a:lnTo>
                      <a:pt x="213" y="363"/>
                    </a:lnTo>
                    <a:lnTo>
                      <a:pt x="205" y="348"/>
                    </a:lnTo>
                    <a:lnTo>
                      <a:pt x="198" y="332"/>
                    </a:lnTo>
                    <a:lnTo>
                      <a:pt x="205" y="310"/>
                    </a:lnTo>
                    <a:lnTo>
                      <a:pt x="221" y="271"/>
                    </a:lnTo>
                    <a:lnTo>
                      <a:pt x="221" y="263"/>
                    </a:lnTo>
                    <a:lnTo>
                      <a:pt x="228" y="263"/>
                    </a:lnTo>
                    <a:lnTo>
                      <a:pt x="236" y="263"/>
                    </a:lnTo>
                    <a:lnTo>
                      <a:pt x="251" y="232"/>
                    </a:lnTo>
                    <a:lnTo>
                      <a:pt x="273" y="201"/>
                    </a:lnTo>
                    <a:lnTo>
                      <a:pt x="289" y="178"/>
                    </a:lnTo>
                    <a:lnTo>
                      <a:pt x="312" y="163"/>
                    </a:lnTo>
                    <a:lnTo>
                      <a:pt x="304" y="155"/>
                    </a:lnTo>
                    <a:lnTo>
                      <a:pt x="297" y="155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rgbClr val="D5DE9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3" name="Freeform 50"/>
              <p:cNvSpPr>
                <a:spLocks noChangeAspect="1"/>
              </p:cNvSpPr>
              <p:nvPr/>
            </p:nvSpPr>
            <p:spPr bwMode="auto">
              <a:xfrm>
                <a:off x="8909103" y="2904332"/>
                <a:ext cx="315913" cy="201613"/>
              </a:xfrm>
              <a:custGeom>
                <a:avLst/>
                <a:gdLst>
                  <a:gd name="T0" fmla="*/ 8 w 268"/>
                  <a:gd name="T1" fmla="*/ 101 h 178"/>
                  <a:gd name="T2" fmla="*/ 15 w 268"/>
                  <a:gd name="T3" fmla="*/ 101 h 178"/>
                  <a:gd name="T4" fmla="*/ 23 w 268"/>
                  <a:gd name="T5" fmla="*/ 101 h 178"/>
                  <a:gd name="T6" fmla="*/ 38 w 268"/>
                  <a:gd name="T7" fmla="*/ 70 h 178"/>
                  <a:gd name="T8" fmla="*/ 61 w 268"/>
                  <a:gd name="T9" fmla="*/ 39 h 178"/>
                  <a:gd name="T10" fmla="*/ 76 w 268"/>
                  <a:gd name="T11" fmla="*/ 15 h 178"/>
                  <a:gd name="T12" fmla="*/ 99 w 268"/>
                  <a:gd name="T13" fmla="*/ 0 h 178"/>
                  <a:gd name="T14" fmla="*/ 114 w 268"/>
                  <a:gd name="T15" fmla="*/ 8 h 178"/>
                  <a:gd name="T16" fmla="*/ 130 w 268"/>
                  <a:gd name="T17" fmla="*/ 23 h 178"/>
                  <a:gd name="T18" fmla="*/ 153 w 268"/>
                  <a:gd name="T19" fmla="*/ 31 h 178"/>
                  <a:gd name="T20" fmla="*/ 176 w 268"/>
                  <a:gd name="T21" fmla="*/ 39 h 178"/>
                  <a:gd name="T22" fmla="*/ 199 w 268"/>
                  <a:gd name="T23" fmla="*/ 39 h 178"/>
                  <a:gd name="T24" fmla="*/ 229 w 268"/>
                  <a:gd name="T25" fmla="*/ 39 h 178"/>
                  <a:gd name="T26" fmla="*/ 236 w 268"/>
                  <a:gd name="T27" fmla="*/ 46 h 178"/>
                  <a:gd name="T28" fmla="*/ 252 w 268"/>
                  <a:gd name="T29" fmla="*/ 62 h 178"/>
                  <a:gd name="T30" fmla="*/ 259 w 268"/>
                  <a:gd name="T31" fmla="*/ 101 h 178"/>
                  <a:gd name="T32" fmla="*/ 267 w 268"/>
                  <a:gd name="T33" fmla="*/ 147 h 178"/>
                  <a:gd name="T34" fmla="*/ 252 w 268"/>
                  <a:gd name="T35" fmla="*/ 147 h 178"/>
                  <a:gd name="T36" fmla="*/ 213 w 268"/>
                  <a:gd name="T37" fmla="*/ 147 h 178"/>
                  <a:gd name="T38" fmla="*/ 199 w 268"/>
                  <a:gd name="T39" fmla="*/ 147 h 178"/>
                  <a:gd name="T40" fmla="*/ 183 w 268"/>
                  <a:gd name="T41" fmla="*/ 139 h 178"/>
                  <a:gd name="T42" fmla="*/ 168 w 268"/>
                  <a:gd name="T43" fmla="*/ 132 h 178"/>
                  <a:gd name="T44" fmla="*/ 160 w 268"/>
                  <a:gd name="T45" fmla="*/ 132 h 178"/>
                  <a:gd name="T46" fmla="*/ 153 w 268"/>
                  <a:gd name="T47" fmla="*/ 154 h 178"/>
                  <a:gd name="T48" fmla="*/ 153 w 268"/>
                  <a:gd name="T49" fmla="*/ 169 h 178"/>
                  <a:gd name="T50" fmla="*/ 145 w 268"/>
                  <a:gd name="T51" fmla="*/ 169 h 178"/>
                  <a:gd name="T52" fmla="*/ 145 w 268"/>
                  <a:gd name="T53" fmla="*/ 177 h 178"/>
                  <a:gd name="T54" fmla="*/ 137 w 268"/>
                  <a:gd name="T55" fmla="*/ 169 h 178"/>
                  <a:gd name="T56" fmla="*/ 130 w 268"/>
                  <a:gd name="T57" fmla="*/ 162 h 178"/>
                  <a:gd name="T58" fmla="*/ 114 w 268"/>
                  <a:gd name="T59" fmla="*/ 162 h 178"/>
                  <a:gd name="T60" fmla="*/ 99 w 268"/>
                  <a:gd name="T61" fmla="*/ 162 h 178"/>
                  <a:gd name="T62" fmla="*/ 91 w 268"/>
                  <a:gd name="T63" fmla="*/ 154 h 178"/>
                  <a:gd name="T64" fmla="*/ 84 w 268"/>
                  <a:gd name="T65" fmla="*/ 147 h 178"/>
                  <a:gd name="T66" fmla="*/ 84 w 268"/>
                  <a:gd name="T67" fmla="*/ 139 h 178"/>
                  <a:gd name="T68" fmla="*/ 91 w 268"/>
                  <a:gd name="T69" fmla="*/ 124 h 178"/>
                  <a:gd name="T70" fmla="*/ 99 w 268"/>
                  <a:gd name="T71" fmla="*/ 108 h 178"/>
                  <a:gd name="T72" fmla="*/ 99 w 268"/>
                  <a:gd name="T73" fmla="*/ 101 h 178"/>
                  <a:gd name="T74" fmla="*/ 76 w 268"/>
                  <a:gd name="T75" fmla="*/ 108 h 178"/>
                  <a:gd name="T76" fmla="*/ 61 w 268"/>
                  <a:gd name="T77" fmla="*/ 116 h 178"/>
                  <a:gd name="T78" fmla="*/ 46 w 268"/>
                  <a:gd name="T79" fmla="*/ 124 h 178"/>
                  <a:gd name="T80" fmla="*/ 38 w 268"/>
                  <a:gd name="T81" fmla="*/ 132 h 178"/>
                  <a:gd name="T82" fmla="*/ 15 w 268"/>
                  <a:gd name="T83" fmla="*/ 132 h 178"/>
                  <a:gd name="T84" fmla="*/ 0 w 268"/>
                  <a:gd name="T85" fmla="*/ 124 h 178"/>
                  <a:gd name="T86" fmla="*/ 8 w 268"/>
                  <a:gd name="T87" fmla="*/ 108 h 178"/>
                  <a:gd name="T88" fmla="*/ 8 w 268"/>
                  <a:gd name="T89" fmla="*/ 101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268" h="178">
                    <a:moveTo>
                      <a:pt x="8" y="101"/>
                    </a:moveTo>
                    <a:lnTo>
                      <a:pt x="15" y="101"/>
                    </a:lnTo>
                    <a:lnTo>
                      <a:pt x="23" y="101"/>
                    </a:lnTo>
                    <a:lnTo>
                      <a:pt x="38" y="70"/>
                    </a:lnTo>
                    <a:lnTo>
                      <a:pt x="61" y="39"/>
                    </a:lnTo>
                    <a:lnTo>
                      <a:pt x="76" y="15"/>
                    </a:lnTo>
                    <a:lnTo>
                      <a:pt x="99" y="0"/>
                    </a:lnTo>
                    <a:lnTo>
                      <a:pt x="114" y="8"/>
                    </a:lnTo>
                    <a:lnTo>
                      <a:pt x="130" y="23"/>
                    </a:lnTo>
                    <a:lnTo>
                      <a:pt x="153" y="31"/>
                    </a:lnTo>
                    <a:lnTo>
                      <a:pt x="176" y="39"/>
                    </a:lnTo>
                    <a:lnTo>
                      <a:pt x="199" y="39"/>
                    </a:lnTo>
                    <a:lnTo>
                      <a:pt x="229" y="39"/>
                    </a:lnTo>
                    <a:lnTo>
                      <a:pt x="236" y="46"/>
                    </a:lnTo>
                    <a:lnTo>
                      <a:pt x="252" y="62"/>
                    </a:lnTo>
                    <a:lnTo>
                      <a:pt x="259" y="101"/>
                    </a:lnTo>
                    <a:lnTo>
                      <a:pt x="267" y="147"/>
                    </a:lnTo>
                    <a:lnTo>
                      <a:pt x="252" y="147"/>
                    </a:lnTo>
                    <a:lnTo>
                      <a:pt x="213" y="147"/>
                    </a:lnTo>
                    <a:lnTo>
                      <a:pt x="199" y="147"/>
                    </a:lnTo>
                    <a:lnTo>
                      <a:pt x="183" y="139"/>
                    </a:lnTo>
                    <a:lnTo>
                      <a:pt x="168" y="132"/>
                    </a:lnTo>
                    <a:lnTo>
                      <a:pt x="160" y="132"/>
                    </a:lnTo>
                    <a:lnTo>
                      <a:pt x="153" y="154"/>
                    </a:lnTo>
                    <a:lnTo>
                      <a:pt x="153" y="169"/>
                    </a:lnTo>
                    <a:lnTo>
                      <a:pt x="145" y="169"/>
                    </a:lnTo>
                    <a:lnTo>
                      <a:pt x="145" y="177"/>
                    </a:lnTo>
                    <a:lnTo>
                      <a:pt x="137" y="169"/>
                    </a:lnTo>
                    <a:lnTo>
                      <a:pt x="130" y="162"/>
                    </a:lnTo>
                    <a:lnTo>
                      <a:pt x="114" y="162"/>
                    </a:lnTo>
                    <a:lnTo>
                      <a:pt x="99" y="162"/>
                    </a:lnTo>
                    <a:lnTo>
                      <a:pt x="91" y="154"/>
                    </a:lnTo>
                    <a:lnTo>
                      <a:pt x="84" y="147"/>
                    </a:lnTo>
                    <a:lnTo>
                      <a:pt x="84" y="139"/>
                    </a:lnTo>
                    <a:lnTo>
                      <a:pt x="91" y="124"/>
                    </a:lnTo>
                    <a:lnTo>
                      <a:pt x="99" y="108"/>
                    </a:lnTo>
                    <a:lnTo>
                      <a:pt x="99" y="101"/>
                    </a:lnTo>
                    <a:lnTo>
                      <a:pt x="76" y="108"/>
                    </a:lnTo>
                    <a:lnTo>
                      <a:pt x="61" y="116"/>
                    </a:lnTo>
                    <a:lnTo>
                      <a:pt x="46" y="124"/>
                    </a:lnTo>
                    <a:lnTo>
                      <a:pt x="38" y="132"/>
                    </a:lnTo>
                    <a:lnTo>
                      <a:pt x="15" y="132"/>
                    </a:lnTo>
                    <a:lnTo>
                      <a:pt x="0" y="124"/>
                    </a:lnTo>
                    <a:lnTo>
                      <a:pt x="8" y="108"/>
                    </a:lnTo>
                    <a:lnTo>
                      <a:pt x="8" y="101"/>
                    </a:lnTo>
                  </a:path>
                </a:pathLst>
              </a:custGeom>
              <a:solidFill>
                <a:srgbClr val="D5DE94"/>
              </a:solidFill>
              <a:ln w="6350" cap="rnd" cmpd="sng">
                <a:solidFill>
                  <a:srgbClr val="D5DE94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74" name="Group 57"/>
              <p:cNvGrpSpPr>
                <a:grpSpLocks/>
              </p:cNvGrpSpPr>
              <p:nvPr/>
            </p:nvGrpSpPr>
            <p:grpSpPr bwMode="auto">
              <a:xfrm>
                <a:off x="7440665" y="2043907"/>
                <a:ext cx="463550" cy="493713"/>
                <a:chOff x="2894" y="1006"/>
                <a:chExt cx="396" cy="428"/>
              </a:xfrm>
            </p:grpSpPr>
            <p:sp>
              <p:nvSpPr>
                <p:cNvPr id="87" name="Freeform 58"/>
                <p:cNvSpPr>
                  <a:spLocks noChangeAspect="1"/>
                </p:cNvSpPr>
                <p:nvPr/>
              </p:nvSpPr>
              <p:spPr bwMode="auto">
                <a:xfrm>
                  <a:off x="3273" y="1112"/>
                  <a:ext cx="17" cy="11"/>
                </a:xfrm>
                <a:custGeom>
                  <a:avLst/>
                  <a:gdLst>
                    <a:gd name="T0" fmla="*/ 16 w 16"/>
                    <a:gd name="T1" fmla="*/ 0 h 8"/>
                    <a:gd name="T2" fmla="*/ 0 w 16"/>
                    <a:gd name="T3" fmla="*/ 8 h 8"/>
                    <a:gd name="T4" fmla="*/ 0 w 16"/>
                    <a:gd name="T5" fmla="*/ 0 h 8"/>
                    <a:gd name="T6" fmla="*/ 16 w 16"/>
                    <a:gd name="T7" fmla="*/ 0 h 8"/>
                    <a:gd name="T8" fmla="*/ 16 w 16"/>
                    <a:gd name="T9" fmla="*/ 0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6" h="8">
                      <a:moveTo>
                        <a:pt x="16" y="0"/>
                      </a:moveTo>
                      <a:lnTo>
                        <a:pt x="0" y="8"/>
                      </a:lnTo>
                      <a:lnTo>
                        <a:pt x="0" y="0"/>
                      </a:lnTo>
                      <a:lnTo>
                        <a:pt x="16" y="0"/>
                      </a:lnTo>
                      <a:lnTo>
                        <a:pt x="16" y="0"/>
                      </a:lnTo>
                      <a:close/>
                    </a:path>
                  </a:pathLst>
                </a:custGeom>
                <a:solidFill>
                  <a:srgbClr val="D5DE94"/>
                </a:solidFill>
                <a:ln w="6350" cmpd="sng">
                  <a:solidFill>
                    <a:srgbClr val="D5DE94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" name="Freeform 59"/>
                <p:cNvSpPr>
                  <a:spLocks noChangeAspect="1"/>
                </p:cNvSpPr>
                <p:nvPr/>
              </p:nvSpPr>
              <p:spPr bwMode="auto">
                <a:xfrm>
                  <a:off x="2894" y="1006"/>
                  <a:ext cx="381" cy="428"/>
                </a:xfrm>
                <a:custGeom>
                  <a:avLst/>
                  <a:gdLst>
                    <a:gd name="T0" fmla="*/ 0 w 382"/>
                    <a:gd name="T1" fmla="*/ 169 h 433"/>
                    <a:gd name="T2" fmla="*/ 0 w 382"/>
                    <a:gd name="T3" fmla="*/ 192 h 433"/>
                    <a:gd name="T4" fmla="*/ 16 w 382"/>
                    <a:gd name="T5" fmla="*/ 200 h 433"/>
                    <a:gd name="T6" fmla="*/ 39 w 382"/>
                    <a:gd name="T7" fmla="*/ 216 h 433"/>
                    <a:gd name="T8" fmla="*/ 76 w 382"/>
                    <a:gd name="T9" fmla="*/ 231 h 433"/>
                    <a:gd name="T10" fmla="*/ 99 w 382"/>
                    <a:gd name="T11" fmla="*/ 239 h 433"/>
                    <a:gd name="T12" fmla="*/ 115 w 382"/>
                    <a:gd name="T13" fmla="*/ 270 h 433"/>
                    <a:gd name="T14" fmla="*/ 122 w 382"/>
                    <a:gd name="T15" fmla="*/ 293 h 433"/>
                    <a:gd name="T16" fmla="*/ 130 w 382"/>
                    <a:gd name="T17" fmla="*/ 324 h 433"/>
                    <a:gd name="T18" fmla="*/ 144 w 382"/>
                    <a:gd name="T19" fmla="*/ 355 h 433"/>
                    <a:gd name="T20" fmla="*/ 160 w 382"/>
                    <a:gd name="T21" fmla="*/ 362 h 433"/>
                    <a:gd name="T22" fmla="*/ 183 w 382"/>
                    <a:gd name="T23" fmla="*/ 424 h 433"/>
                    <a:gd name="T24" fmla="*/ 229 w 382"/>
                    <a:gd name="T25" fmla="*/ 432 h 433"/>
                    <a:gd name="T26" fmla="*/ 243 w 382"/>
                    <a:gd name="T27" fmla="*/ 424 h 433"/>
                    <a:gd name="T28" fmla="*/ 243 w 382"/>
                    <a:gd name="T29" fmla="*/ 393 h 433"/>
                    <a:gd name="T30" fmla="*/ 259 w 382"/>
                    <a:gd name="T31" fmla="*/ 386 h 433"/>
                    <a:gd name="T32" fmla="*/ 274 w 382"/>
                    <a:gd name="T33" fmla="*/ 370 h 433"/>
                    <a:gd name="T34" fmla="*/ 274 w 382"/>
                    <a:gd name="T35" fmla="*/ 355 h 433"/>
                    <a:gd name="T36" fmla="*/ 320 w 382"/>
                    <a:gd name="T37" fmla="*/ 331 h 433"/>
                    <a:gd name="T38" fmla="*/ 342 w 382"/>
                    <a:gd name="T39" fmla="*/ 293 h 433"/>
                    <a:gd name="T40" fmla="*/ 381 w 382"/>
                    <a:gd name="T41" fmla="*/ 262 h 433"/>
                    <a:gd name="T42" fmla="*/ 381 w 382"/>
                    <a:gd name="T43" fmla="*/ 239 h 433"/>
                    <a:gd name="T44" fmla="*/ 365 w 382"/>
                    <a:gd name="T45" fmla="*/ 216 h 433"/>
                    <a:gd name="T46" fmla="*/ 334 w 382"/>
                    <a:gd name="T47" fmla="*/ 200 h 433"/>
                    <a:gd name="T48" fmla="*/ 320 w 382"/>
                    <a:gd name="T49" fmla="*/ 185 h 433"/>
                    <a:gd name="T50" fmla="*/ 312 w 382"/>
                    <a:gd name="T51" fmla="*/ 161 h 433"/>
                    <a:gd name="T52" fmla="*/ 289 w 382"/>
                    <a:gd name="T53" fmla="*/ 85 h 433"/>
                    <a:gd name="T54" fmla="*/ 266 w 382"/>
                    <a:gd name="T55" fmla="*/ 15 h 433"/>
                    <a:gd name="T56" fmla="*/ 243 w 382"/>
                    <a:gd name="T57" fmla="*/ 8 h 433"/>
                    <a:gd name="T58" fmla="*/ 236 w 382"/>
                    <a:gd name="T59" fmla="*/ 39 h 433"/>
                    <a:gd name="T60" fmla="*/ 213 w 382"/>
                    <a:gd name="T61" fmla="*/ 62 h 433"/>
                    <a:gd name="T62" fmla="*/ 167 w 382"/>
                    <a:gd name="T63" fmla="*/ 154 h 433"/>
                    <a:gd name="T64" fmla="*/ 152 w 382"/>
                    <a:gd name="T65" fmla="*/ 169 h 433"/>
                    <a:gd name="T66" fmla="*/ 122 w 382"/>
                    <a:gd name="T67" fmla="*/ 177 h 433"/>
                    <a:gd name="T68" fmla="*/ 107 w 382"/>
                    <a:gd name="T69" fmla="*/ 169 h 433"/>
                    <a:gd name="T70" fmla="*/ 91 w 382"/>
                    <a:gd name="T71" fmla="*/ 169 h 433"/>
                    <a:gd name="T72" fmla="*/ 76 w 382"/>
                    <a:gd name="T73" fmla="*/ 161 h 433"/>
                    <a:gd name="T74" fmla="*/ 61 w 382"/>
                    <a:gd name="T75" fmla="*/ 169 h 433"/>
                    <a:gd name="T76" fmla="*/ 39 w 382"/>
                    <a:gd name="T77" fmla="*/ 177 h 433"/>
                    <a:gd name="T78" fmla="*/ 16 w 382"/>
                    <a:gd name="T79" fmla="*/ 161 h 433"/>
                    <a:gd name="T80" fmla="*/ 0 w 382"/>
                    <a:gd name="T81" fmla="*/ 161 h 4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</a:cxnLst>
                  <a:rect l="0" t="0" r="r" b="b"/>
                  <a:pathLst>
                    <a:path w="382" h="433">
                      <a:moveTo>
                        <a:pt x="0" y="161"/>
                      </a:moveTo>
                      <a:lnTo>
                        <a:pt x="0" y="169"/>
                      </a:lnTo>
                      <a:lnTo>
                        <a:pt x="0" y="185"/>
                      </a:lnTo>
                      <a:lnTo>
                        <a:pt x="0" y="192"/>
                      </a:lnTo>
                      <a:lnTo>
                        <a:pt x="0" y="200"/>
                      </a:lnTo>
                      <a:lnTo>
                        <a:pt x="16" y="200"/>
                      </a:lnTo>
                      <a:lnTo>
                        <a:pt x="23" y="200"/>
                      </a:lnTo>
                      <a:lnTo>
                        <a:pt x="39" y="216"/>
                      </a:lnTo>
                      <a:lnTo>
                        <a:pt x="53" y="223"/>
                      </a:lnTo>
                      <a:lnTo>
                        <a:pt x="76" y="231"/>
                      </a:lnTo>
                      <a:lnTo>
                        <a:pt x="91" y="231"/>
                      </a:lnTo>
                      <a:lnTo>
                        <a:pt x="99" y="239"/>
                      </a:lnTo>
                      <a:lnTo>
                        <a:pt x="99" y="254"/>
                      </a:lnTo>
                      <a:lnTo>
                        <a:pt x="115" y="270"/>
                      </a:lnTo>
                      <a:lnTo>
                        <a:pt x="122" y="285"/>
                      </a:lnTo>
                      <a:lnTo>
                        <a:pt x="122" y="293"/>
                      </a:lnTo>
                      <a:lnTo>
                        <a:pt x="122" y="301"/>
                      </a:lnTo>
                      <a:lnTo>
                        <a:pt x="130" y="324"/>
                      </a:lnTo>
                      <a:lnTo>
                        <a:pt x="138" y="355"/>
                      </a:lnTo>
                      <a:lnTo>
                        <a:pt x="144" y="355"/>
                      </a:lnTo>
                      <a:lnTo>
                        <a:pt x="152" y="362"/>
                      </a:lnTo>
                      <a:lnTo>
                        <a:pt x="160" y="362"/>
                      </a:lnTo>
                      <a:lnTo>
                        <a:pt x="175" y="393"/>
                      </a:lnTo>
                      <a:lnTo>
                        <a:pt x="183" y="424"/>
                      </a:lnTo>
                      <a:lnTo>
                        <a:pt x="206" y="424"/>
                      </a:lnTo>
                      <a:lnTo>
                        <a:pt x="229" y="432"/>
                      </a:lnTo>
                      <a:lnTo>
                        <a:pt x="236" y="424"/>
                      </a:lnTo>
                      <a:lnTo>
                        <a:pt x="243" y="424"/>
                      </a:lnTo>
                      <a:lnTo>
                        <a:pt x="243" y="409"/>
                      </a:lnTo>
                      <a:lnTo>
                        <a:pt x="243" y="393"/>
                      </a:lnTo>
                      <a:lnTo>
                        <a:pt x="251" y="393"/>
                      </a:lnTo>
                      <a:lnTo>
                        <a:pt x="259" y="386"/>
                      </a:lnTo>
                      <a:lnTo>
                        <a:pt x="266" y="378"/>
                      </a:lnTo>
                      <a:lnTo>
                        <a:pt x="274" y="370"/>
                      </a:lnTo>
                      <a:lnTo>
                        <a:pt x="274" y="362"/>
                      </a:lnTo>
                      <a:lnTo>
                        <a:pt x="274" y="355"/>
                      </a:lnTo>
                      <a:lnTo>
                        <a:pt x="297" y="339"/>
                      </a:lnTo>
                      <a:lnTo>
                        <a:pt x="320" y="331"/>
                      </a:lnTo>
                      <a:lnTo>
                        <a:pt x="328" y="308"/>
                      </a:lnTo>
                      <a:lnTo>
                        <a:pt x="342" y="293"/>
                      </a:lnTo>
                      <a:lnTo>
                        <a:pt x="357" y="277"/>
                      </a:lnTo>
                      <a:lnTo>
                        <a:pt x="381" y="262"/>
                      </a:lnTo>
                      <a:lnTo>
                        <a:pt x="381" y="246"/>
                      </a:lnTo>
                      <a:lnTo>
                        <a:pt x="381" y="239"/>
                      </a:lnTo>
                      <a:lnTo>
                        <a:pt x="373" y="231"/>
                      </a:lnTo>
                      <a:lnTo>
                        <a:pt x="365" y="216"/>
                      </a:lnTo>
                      <a:lnTo>
                        <a:pt x="350" y="208"/>
                      </a:lnTo>
                      <a:lnTo>
                        <a:pt x="334" y="200"/>
                      </a:lnTo>
                      <a:lnTo>
                        <a:pt x="328" y="192"/>
                      </a:lnTo>
                      <a:lnTo>
                        <a:pt x="320" y="185"/>
                      </a:lnTo>
                      <a:lnTo>
                        <a:pt x="320" y="177"/>
                      </a:lnTo>
                      <a:lnTo>
                        <a:pt x="312" y="161"/>
                      </a:lnTo>
                      <a:lnTo>
                        <a:pt x="305" y="146"/>
                      </a:lnTo>
                      <a:lnTo>
                        <a:pt x="289" y="85"/>
                      </a:lnTo>
                      <a:lnTo>
                        <a:pt x="274" y="31"/>
                      </a:lnTo>
                      <a:lnTo>
                        <a:pt x="266" y="15"/>
                      </a:lnTo>
                      <a:lnTo>
                        <a:pt x="251" y="0"/>
                      </a:lnTo>
                      <a:lnTo>
                        <a:pt x="243" y="8"/>
                      </a:lnTo>
                      <a:lnTo>
                        <a:pt x="236" y="31"/>
                      </a:lnTo>
                      <a:lnTo>
                        <a:pt x="236" y="39"/>
                      </a:lnTo>
                      <a:lnTo>
                        <a:pt x="221" y="54"/>
                      </a:lnTo>
                      <a:lnTo>
                        <a:pt x="213" y="62"/>
                      </a:lnTo>
                      <a:lnTo>
                        <a:pt x="190" y="108"/>
                      </a:lnTo>
                      <a:lnTo>
                        <a:pt x="167" y="154"/>
                      </a:lnTo>
                      <a:lnTo>
                        <a:pt x="160" y="161"/>
                      </a:lnTo>
                      <a:lnTo>
                        <a:pt x="152" y="169"/>
                      </a:lnTo>
                      <a:lnTo>
                        <a:pt x="138" y="177"/>
                      </a:lnTo>
                      <a:lnTo>
                        <a:pt x="122" y="177"/>
                      </a:lnTo>
                      <a:lnTo>
                        <a:pt x="115" y="169"/>
                      </a:lnTo>
                      <a:lnTo>
                        <a:pt x="107" y="169"/>
                      </a:lnTo>
                      <a:lnTo>
                        <a:pt x="99" y="169"/>
                      </a:lnTo>
                      <a:lnTo>
                        <a:pt x="91" y="169"/>
                      </a:lnTo>
                      <a:lnTo>
                        <a:pt x="84" y="161"/>
                      </a:lnTo>
                      <a:lnTo>
                        <a:pt x="76" y="161"/>
                      </a:lnTo>
                      <a:lnTo>
                        <a:pt x="68" y="169"/>
                      </a:lnTo>
                      <a:lnTo>
                        <a:pt x="61" y="169"/>
                      </a:lnTo>
                      <a:lnTo>
                        <a:pt x="53" y="177"/>
                      </a:lnTo>
                      <a:lnTo>
                        <a:pt x="39" y="177"/>
                      </a:lnTo>
                      <a:lnTo>
                        <a:pt x="31" y="169"/>
                      </a:lnTo>
                      <a:lnTo>
                        <a:pt x="16" y="161"/>
                      </a:lnTo>
                      <a:lnTo>
                        <a:pt x="8" y="161"/>
                      </a:lnTo>
                      <a:lnTo>
                        <a:pt x="0" y="161"/>
                      </a:lnTo>
                    </a:path>
                  </a:pathLst>
                </a:custGeom>
                <a:solidFill>
                  <a:srgbClr val="D5DE94"/>
                </a:solidFill>
                <a:ln w="6350" cap="rnd" cmpd="sng">
                  <a:solidFill>
                    <a:srgbClr val="D5DE94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9" name="Freeform 60"/>
                <p:cNvSpPr>
                  <a:spLocks noChangeAspect="1"/>
                </p:cNvSpPr>
                <p:nvPr/>
              </p:nvSpPr>
              <p:spPr bwMode="auto">
                <a:xfrm>
                  <a:off x="3227" y="1180"/>
                  <a:ext cx="17" cy="16"/>
                </a:xfrm>
                <a:custGeom>
                  <a:avLst/>
                  <a:gdLst>
                    <a:gd name="T0" fmla="*/ 0 w 17"/>
                    <a:gd name="T1" fmla="*/ 0 h 17"/>
                    <a:gd name="T2" fmla="*/ 16 w 17"/>
                    <a:gd name="T3" fmla="*/ 8 h 17"/>
                    <a:gd name="T4" fmla="*/ 16 w 17"/>
                    <a:gd name="T5" fmla="*/ 16 h 17"/>
                    <a:gd name="T6" fmla="*/ 0 w 17"/>
                    <a:gd name="T7" fmla="*/ 16 h 17"/>
                    <a:gd name="T8" fmla="*/ 0 w 17"/>
                    <a:gd name="T9" fmla="*/ 0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17">
                      <a:moveTo>
                        <a:pt x="0" y="0"/>
                      </a:moveTo>
                      <a:lnTo>
                        <a:pt x="16" y="8"/>
                      </a:lnTo>
                      <a:lnTo>
                        <a:pt x="16" y="16"/>
                      </a:lnTo>
                      <a:lnTo>
                        <a:pt x="0" y="1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D5DE94"/>
                </a:solidFill>
                <a:ln w="6350" cap="rnd" cmpd="sng">
                  <a:solidFill>
                    <a:srgbClr val="D5DE94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75" name="Group 61"/>
              <p:cNvGrpSpPr>
                <a:grpSpLocks/>
              </p:cNvGrpSpPr>
              <p:nvPr/>
            </p:nvGrpSpPr>
            <p:grpSpPr bwMode="auto">
              <a:xfrm>
                <a:off x="7058078" y="2209007"/>
                <a:ext cx="1182688" cy="1127125"/>
                <a:chOff x="2568" y="1149"/>
                <a:chExt cx="1009" cy="978"/>
              </a:xfrm>
            </p:grpSpPr>
            <p:sp>
              <p:nvSpPr>
                <p:cNvPr id="76" name="Freeform 62"/>
                <p:cNvSpPr>
                  <a:spLocks noChangeAspect="1"/>
                </p:cNvSpPr>
                <p:nvPr/>
              </p:nvSpPr>
              <p:spPr bwMode="auto">
                <a:xfrm>
                  <a:off x="2568" y="1149"/>
                  <a:ext cx="1009" cy="978"/>
                </a:xfrm>
                <a:custGeom>
                  <a:avLst/>
                  <a:gdLst>
                    <a:gd name="T0" fmla="*/ 31 w 1012"/>
                    <a:gd name="T1" fmla="*/ 93 h 992"/>
                    <a:gd name="T2" fmla="*/ 68 w 1012"/>
                    <a:gd name="T3" fmla="*/ 77 h 992"/>
                    <a:gd name="T4" fmla="*/ 106 w 1012"/>
                    <a:gd name="T5" fmla="*/ 62 h 992"/>
                    <a:gd name="T6" fmla="*/ 167 w 1012"/>
                    <a:gd name="T7" fmla="*/ 46 h 992"/>
                    <a:gd name="T8" fmla="*/ 235 w 1012"/>
                    <a:gd name="T9" fmla="*/ 54 h 992"/>
                    <a:gd name="T10" fmla="*/ 221 w 1012"/>
                    <a:gd name="T11" fmla="*/ 15 h 992"/>
                    <a:gd name="T12" fmla="*/ 273 w 1012"/>
                    <a:gd name="T13" fmla="*/ 8 h 992"/>
                    <a:gd name="T14" fmla="*/ 326 w 1012"/>
                    <a:gd name="T15" fmla="*/ 23 h 992"/>
                    <a:gd name="T16" fmla="*/ 342 w 1012"/>
                    <a:gd name="T17" fmla="*/ 54 h 992"/>
                    <a:gd name="T18" fmla="*/ 403 w 1012"/>
                    <a:gd name="T19" fmla="*/ 85 h 992"/>
                    <a:gd name="T20" fmla="*/ 441 w 1012"/>
                    <a:gd name="T21" fmla="*/ 124 h 992"/>
                    <a:gd name="T22" fmla="*/ 456 w 1012"/>
                    <a:gd name="T23" fmla="*/ 178 h 992"/>
                    <a:gd name="T24" fmla="*/ 487 w 1012"/>
                    <a:gd name="T25" fmla="*/ 217 h 992"/>
                    <a:gd name="T26" fmla="*/ 555 w 1012"/>
                    <a:gd name="T27" fmla="*/ 286 h 992"/>
                    <a:gd name="T28" fmla="*/ 479 w 1012"/>
                    <a:gd name="T29" fmla="*/ 325 h 992"/>
                    <a:gd name="T30" fmla="*/ 516 w 1012"/>
                    <a:gd name="T31" fmla="*/ 364 h 992"/>
                    <a:gd name="T32" fmla="*/ 524 w 1012"/>
                    <a:gd name="T33" fmla="*/ 341 h 992"/>
                    <a:gd name="T34" fmla="*/ 615 w 1012"/>
                    <a:gd name="T35" fmla="*/ 279 h 992"/>
                    <a:gd name="T36" fmla="*/ 631 w 1012"/>
                    <a:gd name="T37" fmla="*/ 310 h 992"/>
                    <a:gd name="T38" fmla="*/ 638 w 1012"/>
                    <a:gd name="T39" fmla="*/ 341 h 992"/>
                    <a:gd name="T40" fmla="*/ 631 w 1012"/>
                    <a:gd name="T41" fmla="*/ 364 h 992"/>
                    <a:gd name="T42" fmla="*/ 661 w 1012"/>
                    <a:gd name="T43" fmla="*/ 356 h 992"/>
                    <a:gd name="T44" fmla="*/ 691 w 1012"/>
                    <a:gd name="T45" fmla="*/ 348 h 992"/>
                    <a:gd name="T46" fmla="*/ 730 w 1012"/>
                    <a:gd name="T47" fmla="*/ 356 h 992"/>
                    <a:gd name="T48" fmla="*/ 745 w 1012"/>
                    <a:gd name="T49" fmla="*/ 364 h 992"/>
                    <a:gd name="T50" fmla="*/ 722 w 1012"/>
                    <a:gd name="T51" fmla="*/ 417 h 992"/>
                    <a:gd name="T52" fmla="*/ 760 w 1012"/>
                    <a:gd name="T53" fmla="*/ 356 h 992"/>
                    <a:gd name="T54" fmla="*/ 821 w 1012"/>
                    <a:gd name="T55" fmla="*/ 325 h 992"/>
                    <a:gd name="T56" fmla="*/ 844 w 1012"/>
                    <a:gd name="T57" fmla="*/ 271 h 992"/>
                    <a:gd name="T58" fmla="*/ 904 w 1012"/>
                    <a:gd name="T59" fmla="*/ 263 h 992"/>
                    <a:gd name="T60" fmla="*/ 950 w 1012"/>
                    <a:gd name="T61" fmla="*/ 271 h 992"/>
                    <a:gd name="T62" fmla="*/ 996 w 1012"/>
                    <a:gd name="T63" fmla="*/ 279 h 992"/>
                    <a:gd name="T64" fmla="*/ 996 w 1012"/>
                    <a:gd name="T65" fmla="*/ 325 h 992"/>
                    <a:gd name="T66" fmla="*/ 980 w 1012"/>
                    <a:gd name="T67" fmla="*/ 378 h 992"/>
                    <a:gd name="T68" fmla="*/ 965 w 1012"/>
                    <a:gd name="T69" fmla="*/ 417 h 992"/>
                    <a:gd name="T70" fmla="*/ 950 w 1012"/>
                    <a:gd name="T71" fmla="*/ 463 h 992"/>
                    <a:gd name="T72" fmla="*/ 889 w 1012"/>
                    <a:gd name="T73" fmla="*/ 556 h 992"/>
                    <a:gd name="T74" fmla="*/ 813 w 1012"/>
                    <a:gd name="T75" fmla="*/ 618 h 992"/>
                    <a:gd name="T76" fmla="*/ 836 w 1012"/>
                    <a:gd name="T77" fmla="*/ 634 h 992"/>
                    <a:gd name="T78" fmla="*/ 805 w 1012"/>
                    <a:gd name="T79" fmla="*/ 711 h 992"/>
                    <a:gd name="T80" fmla="*/ 768 w 1012"/>
                    <a:gd name="T81" fmla="*/ 758 h 992"/>
                    <a:gd name="T82" fmla="*/ 760 w 1012"/>
                    <a:gd name="T83" fmla="*/ 818 h 992"/>
                    <a:gd name="T84" fmla="*/ 707 w 1012"/>
                    <a:gd name="T85" fmla="*/ 919 h 992"/>
                    <a:gd name="T86" fmla="*/ 167 w 1012"/>
                    <a:gd name="T87" fmla="*/ 942 h 992"/>
                    <a:gd name="T88" fmla="*/ 122 w 1012"/>
                    <a:gd name="T89" fmla="*/ 904 h 992"/>
                    <a:gd name="T90" fmla="*/ 83 w 1012"/>
                    <a:gd name="T91" fmla="*/ 818 h 992"/>
                    <a:gd name="T92" fmla="*/ 152 w 1012"/>
                    <a:gd name="T93" fmla="*/ 487 h 992"/>
                    <a:gd name="T94" fmla="*/ 137 w 1012"/>
                    <a:gd name="T95" fmla="*/ 333 h 992"/>
                    <a:gd name="T96" fmla="*/ 38 w 1012"/>
                    <a:gd name="T97" fmla="*/ 286 h 992"/>
                    <a:gd name="T98" fmla="*/ 0 w 1012"/>
                    <a:gd name="T99" fmla="*/ 108 h 9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</a:cxnLst>
                  <a:rect l="0" t="0" r="r" b="b"/>
                  <a:pathLst>
                    <a:path w="1012" h="992">
                      <a:moveTo>
                        <a:pt x="0" y="108"/>
                      </a:moveTo>
                      <a:lnTo>
                        <a:pt x="7" y="108"/>
                      </a:lnTo>
                      <a:lnTo>
                        <a:pt x="15" y="108"/>
                      </a:lnTo>
                      <a:lnTo>
                        <a:pt x="31" y="93"/>
                      </a:lnTo>
                      <a:lnTo>
                        <a:pt x="46" y="85"/>
                      </a:lnTo>
                      <a:lnTo>
                        <a:pt x="53" y="85"/>
                      </a:lnTo>
                      <a:lnTo>
                        <a:pt x="60" y="85"/>
                      </a:lnTo>
                      <a:lnTo>
                        <a:pt x="68" y="77"/>
                      </a:lnTo>
                      <a:lnTo>
                        <a:pt x="76" y="70"/>
                      </a:lnTo>
                      <a:lnTo>
                        <a:pt x="83" y="70"/>
                      </a:lnTo>
                      <a:lnTo>
                        <a:pt x="99" y="70"/>
                      </a:lnTo>
                      <a:lnTo>
                        <a:pt x="106" y="62"/>
                      </a:lnTo>
                      <a:lnTo>
                        <a:pt x="122" y="54"/>
                      </a:lnTo>
                      <a:lnTo>
                        <a:pt x="137" y="54"/>
                      </a:lnTo>
                      <a:lnTo>
                        <a:pt x="159" y="54"/>
                      </a:lnTo>
                      <a:lnTo>
                        <a:pt x="167" y="46"/>
                      </a:lnTo>
                      <a:lnTo>
                        <a:pt x="190" y="54"/>
                      </a:lnTo>
                      <a:lnTo>
                        <a:pt x="213" y="54"/>
                      </a:lnTo>
                      <a:lnTo>
                        <a:pt x="221" y="54"/>
                      </a:lnTo>
                      <a:lnTo>
                        <a:pt x="235" y="54"/>
                      </a:lnTo>
                      <a:lnTo>
                        <a:pt x="228" y="46"/>
                      </a:lnTo>
                      <a:lnTo>
                        <a:pt x="221" y="39"/>
                      </a:lnTo>
                      <a:lnTo>
                        <a:pt x="213" y="23"/>
                      </a:lnTo>
                      <a:lnTo>
                        <a:pt x="221" y="15"/>
                      </a:lnTo>
                      <a:lnTo>
                        <a:pt x="228" y="8"/>
                      </a:lnTo>
                      <a:lnTo>
                        <a:pt x="235" y="8"/>
                      </a:lnTo>
                      <a:lnTo>
                        <a:pt x="250" y="8"/>
                      </a:lnTo>
                      <a:lnTo>
                        <a:pt x="273" y="8"/>
                      </a:lnTo>
                      <a:lnTo>
                        <a:pt x="304" y="0"/>
                      </a:lnTo>
                      <a:lnTo>
                        <a:pt x="312" y="8"/>
                      </a:lnTo>
                      <a:lnTo>
                        <a:pt x="326" y="15"/>
                      </a:lnTo>
                      <a:lnTo>
                        <a:pt x="326" y="23"/>
                      </a:lnTo>
                      <a:lnTo>
                        <a:pt x="326" y="39"/>
                      </a:lnTo>
                      <a:lnTo>
                        <a:pt x="326" y="46"/>
                      </a:lnTo>
                      <a:lnTo>
                        <a:pt x="326" y="54"/>
                      </a:lnTo>
                      <a:lnTo>
                        <a:pt x="342" y="54"/>
                      </a:lnTo>
                      <a:lnTo>
                        <a:pt x="349" y="54"/>
                      </a:lnTo>
                      <a:lnTo>
                        <a:pt x="365" y="70"/>
                      </a:lnTo>
                      <a:lnTo>
                        <a:pt x="380" y="77"/>
                      </a:lnTo>
                      <a:lnTo>
                        <a:pt x="403" y="85"/>
                      </a:lnTo>
                      <a:lnTo>
                        <a:pt x="417" y="85"/>
                      </a:lnTo>
                      <a:lnTo>
                        <a:pt x="425" y="93"/>
                      </a:lnTo>
                      <a:lnTo>
                        <a:pt x="425" y="108"/>
                      </a:lnTo>
                      <a:lnTo>
                        <a:pt x="441" y="124"/>
                      </a:lnTo>
                      <a:lnTo>
                        <a:pt x="448" y="139"/>
                      </a:lnTo>
                      <a:lnTo>
                        <a:pt x="448" y="147"/>
                      </a:lnTo>
                      <a:lnTo>
                        <a:pt x="448" y="155"/>
                      </a:lnTo>
                      <a:lnTo>
                        <a:pt x="456" y="178"/>
                      </a:lnTo>
                      <a:lnTo>
                        <a:pt x="464" y="209"/>
                      </a:lnTo>
                      <a:lnTo>
                        <a:pt x="471" y="209"/>
                      </a:lnTo>
                      <a:lnTo>
                        <a:pt x="479" y="217"/>
                      </a:lnTo>
                      <a:lnTo>
                        <a:pt x="487" y="217"/>
                      </a:lnTo>
                      <a:lnTo>
                        <a:pt x="502" y="248"/>
                      </a:lnTo>
                      <a:lnTo>
                        <a:pt x="509" y="279"/>
                      </a:lnTo>
                      <a:lnTo>
                        <a:pt x="532" y="279"/>
                      </a:lnTo>
                      <a:lnTo>
                        <a:pt x="555" y="286"/>
                      </a:lnTo>
                      <a:lnTo>
                        <a:pt x="547" y="294"/>
                      </a:lnTo>
                      <a:lnTo>
                        <a:pt x="539" y="310"/>
                      </a:lnTo>
                      <a:lnTo>
                        <a:pt x="509" y="317"/>
                      </a:lnTo>
                      <a:lnTo>
                        <a:pt x="479" y="325"/>
                      </a:lnTo>
                      <a:lnTo>
                        <a:pt x="502" y="325"/>
                      </a:lnTo>
                      <a:lnTo>
                        <a:pt x="516" y="325"/>
                      </a:lnTo>
                      <a:lnTo>
                        <a:pt x="516" y="348"/>
                      </a:lnTo>
                      <a:lnTo>
                        <a:pt x="516" y="364"/>
                      </a:lnTo>
                      <a:lnTo>
                        <a:pt x="524" y="372"/>
                      </a:lnTo>
                      <a:lnTo>
                        <a:pt x="524" y="378"/>
                      </a:lnTo>
                      <a:lnTo>
                        <a:pt x="524" y="356"/>
                      </a:lnTo>
                      <a:lnTo>
                        <a:pt x="524" y="341"/>
                      </a:lnTo>
                      <a:lnTo>
                        <a:pt x="555" y="317"/>
                      </a:lnTo>
                      <a:lnTo>
                        <a:pt x="586" y="302"/>
                      </a:lnTo>
                      <a:lnTo>
                        <a:pt x="600" y="286"/>
                      </a:lnTo>
                      <a:lnTo>
                        <a:pt x="615" y="279"/>
                      </a:lnTo>
                      <a:lnTo>
                        <a:pt x="623" y="279"/>
                      </a:lnTo>
                      <a:lnTo>
                        <a:pt x="631" y="279"/>
                      </a:lnTo>
                      <a:lnTo>
                        <a:pt x="631" y="294"/>
                      </a:lnTo>
                      <a:lnTo>
                        <a:pt x="631" y="310"/>
                      </a:lnTo>
                      <a:lnTo>
                        <a:pt x="638" y="317"/>
                      </a:lnTo>
                      <a:lnTo>
                        <a:pt x="646" y="325"/>
                      </a:lnTo>
                      <a:lnTo>
                        <a:pt x="638" y="333"/>
                      </a:lnTo>
                      <a:lnTo>
                        <a:pt x="638" y="341"/>
                      </a:lnTo>
                      <a:lnTo>
                        <a:pt x="631" y="348"/>
                      </a:lnTo>
                      <a:lnTo>
                        <a:pt x="615" y="348"/>
                      </a:lnTo>
                      <a:lnTo>
                        <a:pt x="623" y="356"/>
                      </a:lnTo>
                      <a:lnTo>
                        <a:pt x="631" y="364"/>
                      </a:lnTo>
                      <a:lnTo>
                        <a:pt x="638" y="356"/>
                      </a:lnTo>
                      <a:lnTo>
                        <a:pt x="646" y="348"/>
                      </a:lnTo>
                      <a:lnTo>
                        <a:pt x="654" y="348"/>
                      </a:lnTo>
                      <a:lnTo>
                        <a:pt x="661" y="356"/>
                      </a:lnTo>
                      <a:lnTo>
                        <a:pt x="669" y="356"/>
                      </a:lnTo>
                      <a:lnTo>
                        <a:pt x="677" y="356"/>
                      </a:lnTo>
                      <a:lnTo>
                        <a:pt x="684" y="348"/>
                      </a:lnTo>
                      <a:lnTo>
                        <a:pt x="691" y="348"/>
                      </a:lnTo>
                      <a:lnTo>
                        <a:pt x="699" y="348"/>
                      </a:lnTo>
                      <a:lnTo>
                        <a:pt x="707" y="356"/>
                      </a:lnTo>
                      <a:lnTo>
                        <a:pt x="714" y="356"/>
                      </a:lnTo>
                      <a:lnTo>
                        <a:pt x="730" y="356"/>
                      </a:lnTo>
                      <a:lnTo>
                        <a:pt x="737" y="348"/>
                      </a:lnTo>
                      <a:lnTo>
                        <a:pt x="745" y="348"/>
                      </a:lnTo>
                      <a:lnTo>
                        <a:pt x="745" y="356"/>
                      </a:lnTo>
                      <a:lnTo>
                        <a:pt x="745" y="364"/>
                      </a:lnTo>
                      <a:lnTo>
                        <a:pt x="737" y="372"/>
                      </a:lnTo>
                      <a:lnTo>
                        <a:pt x="730" y="394"/>
                      </a:lnTo>
                      <a:lnTo>
                        <a:pt x="722" y="409"/>
                      </a:lnTo>
                      <a:lnTo>
                        <a:pt x="722" y="417"/>
                      </a:lnTo>
                      <a:lnTo>
                        <a:pt x="730" y="417"/>
                      </a:lnTo>
                      <a:lnTo>
                        <a:pt x="737" y="417"/>
                      </a:lnTo>
                      <a:lnTo>
                        <a:pt x="745" y="386"/>
                      </a:lnTo>
                      <a:lnTo>
                        <a:pt x="760" y="356"/>
                      </a:lnTo>
                      <a:lnTo>
                        <a:pt x="782" y="341"/>
                      </a:lnTo>
                      <a:lnTo>
                        <a:pt x="805" y="325"/>
                      </a:lnTo>
                      <a:lnTo>
                        <a:pt x="813" y="325"/>
                      </a:lnTo>
                      <a:lnTo>
                        <a:pt x="821" y="325"/>
                      </a:lnTo>
                      <a:lnTo>
                        <a:pt x="821" y="317"/>
                      </a:lnTo>
                      <a:lnTo>
                        <a:pt x="821" y="310"/>
                      </a:lnTo>
                      <a:lnTo>
                        <a:pt x="836" y="286"/>
                      </a:lnTo>
                      <a:lnTo>
                        <a:pt x="844" y="271"/>
                      </a:lnTo>
                      <a:lnTo>
                        <a:pt x="867" y="263"/>
                      </a:lnTo>
                      <a:lnTo>
                        <a:pt x="889" y="255"/>
                      </a:lnTo>
                      <a:lnTo>
                        <a:pt x="897" y="255"/>
                      </a:lnTo>
                      <a:lnTo>
                        <a:pt x="904" y="263"/>
                      </a:lnTo>
                      <a:lnTo>
                        <a:pt x="912" y="255"/>
                      </a:lnTo>
                      <a:lnTo>
                        <a:pt x="920" y="255"/>
                      </a:lnTo>
                      <a:lnTo>
                        <a:pt x="935" y="263"/>
                      </a:lnTo>
                      <a:lnTo>
                        <a:pt x="950" y="271"/>
                      </a:lnTo>
                      <a:lnTo>
                        <a:pt x="958" y="279"/>
                      </a:lnTo>
                      <a:lnTo>
                        <a:pt x="965" y="286"/>
                      </a:lnTo>
                      <a:lnTo>
                        <a:pt x="980" y="286"/>
                      </a:lnTo>
                      <a:lnTo>
                        <a:pt x="996" y="279"/>
                      </a:lnTo>
                      <a:lnTo>
                        <a:pt x="1003" y="286"/>
                      </a:lnTo>
                      <a:lnTo>
                        <a:pt x="1011" y="294"/>
                      </a:lnTo>
                      <a:lnTo>
                        <a:pt x="1003" y="310"/>
                      </a:lnTo>
                      <a:lnTo>
                        <a:pt x="996" y="325"/>
                      </a:lnTo>
                      <a:lnTo>
                        <a:pt x="996" y="341"/>
                      </a:lnTo>
                      <a:lnTo>
                        <a:pt x="996" y="356"/>
                      </a:lnTo>
                      <a:lnTo>
                        <a:pt x="988" y="364"/>
                      </a:lnTo>
                      <a:lnTo>
                        <a:pt x="980" y="378"/>
                      </a:lnTo>
                      <a:lnTo>
                        <a:pt x="980" y="386"/>
                      </a:lnTo>
                      <a:lnTo>
                        <a:pt x="980" y="394"/>
                      </a:lnTo>
                      <a:lnTo>
                        <a:pt x="972" y="401"/>
                      </a:lnTo>
                      <a:lnTo>
                        <a:pt x="965" y="417"/>
                      </a:lnTo>
                      <a:lnTo>
                        <a:pt x="965" y="425"/>
                      </a:lnTo>
                      <a:lnTo>
                        <a:pt x="965" y="440"/>
                      </a:lnTo>
                      <a:lnTo>
                        <a:pt x="958" y="448"/>
                      </a:lnTo>
                      <a:lnTo>
                        <a:pt x="950" y="463"/>
                      </a:lnTo>
                      <a:lnTo>
                        <a:pt x="943" y="479"/>
                      </a:lnTo>
                      <a:lnTo>
                        <a:pt x="935" y="494"/>
                      </a:lnTo>
                      <a:lnTo>
                        <a:pt x="912" y="525"/>
                      </a:lnTo>
                      <a:lnTo>
                        <a:pt x="889" y="556"/>
                      </a:lnTo>
                      <a:lnTo>
                        <a:pt x="874" y="564"/>
                      </a:lnTo>
                      <a:lnTo>
                        <a:pt x="859" y="564"/>
                      </a:lnTo>
                      <a:lnTo>
                        <a:pt x="844" y="587"/>
                      </a:lnTo>
                      <a:lnTo>
                        <a:pt x="813" y="618"/>
                      </a:lnTo>
                      <a:lnTo>
                        <a:pt x="805" y="626"/>
                      </a:lnTo>
                      <a:lnTo>
                        <a:pt x="813" y="626"/>
                      </a:lnTo>
                      <a:lnTo>
                        <a:pt x="828" y="626"/>
                      </a:lnTo>
                      <a:lnTo>
                        <a:pt x="836" y="634"/>
                      </a:lnTo>
                      <a:lnTo>
                        <a:pt x="844" y="634"/>
                      </a:lnTo>
                      <a:lnTo>
                        <a:pt x="836" y="665"/>
                      </a:lnTo>
                      <a:lnTo>
                        <a:pt x="828" y="696"/>
                      </a:lnTo>
                      <a:lnTo>
                        <a:pt x="805" y="711"/>
                      </a:lnTo>
                      <a:lnTo>
                        <a:pt x="790" y="727"/>
                      </a:lnTo>
                      <a:lnTo>
                        <a:pt x="776" y="742"/>
                      </a:lnTo>
                      <a:lnTo>
                        <a:pt x="768" y="750"/>
                      </a:lnTo>
                      <a:lnTo>
                        <a:pt x="768" y="758"/>
                      </a:lnTo>
                      <a:lnTo>
                        <a:pt x="760" y="780"/>
                      </a:lnTo>
                      <a:lnTo>
                        <a:pt x="753" y="795"/>
                      </a:lnTo>
                      <a:lnTo>
                        <a:pt x="753" y="803"/>
                      </a:lnTo>
                      <a:lnTo>
                        <a:pt x="760" y="818"/>
                      </a:lnTo>
                      <a:lnTo>
                        <a:pt x="753" y="842"/>
                      </a:lnTo>
                      <a:lnTo>
                        <a:pt x="745" y="873"/>
                      </a:lnTo>
                      <a:lnTo>
                        <a:pt x="730" y="896"/>
                      </a:lnTo>
                      <a:lnTo>
                        <a:pt x="707" y="919"/>
                      </a:lnTo>
                      <a:lnTo>
                        <a:pt x="691" y="950"/>
                      </a:lnTo>
                      <a:lnTo>
                        <a:pt x="668" y="991"/>
                      </a:lnTo>
                      <a:lnTo>
                        <a:pt x="424" y="967"/>
                      </a:lnTo>
                      <a:lnTo>
                        <a:pt x="167" y="942"/>
                      </a:lnTo>
                      <a:lnTo>
                        <a:pt x="159" y="935"/>
                      </a:lnTo>
                      <a:lnTo>
                        <a:pt x="152" y="935"/>
                      </a:lnTo>
                      <a:lnTo>
                        <a:pt x="144" y="927"/>
                      </a:lnTo>
                      <a:lnTo>
                        <a:pt x="122" y="904"/>
                      </a:lnTo>
                      <a:lnTo>
                        <a:pt x="106" y="888"/>
                      </a:lnTo>
                      <a:lnTo>
                        <a:pt x="106" y="873"/>
                      </a:lnTo>
                      <a:lnTo>
                        <a:pt x="106" y="849"/>
                      </a:lnTo>
                      <a:lnTo>
                        <a:pt x="83" y="818"/>
                      </a:lnTo>
                      <a:lnTo>
                        <a:pt x="53" y="764"/>
                      </a:lnTo>
                      <a:lnTo>
                        <a:pt x="46" y="742"/>
                      </a:lnTo>
                      <a:lnTo>
                        <a:pt x="76" y="672"/>
                      </a:lnTo>
                      <a:lnTo>
                        <a:pt x="152" y="487"/>
                      </a:lnTo>
                      <a:lnTo>
                        <a:pt x="190" y="378"/>
                      </a:lnTo>
                      <a:lnTo>
                        <a:pt x="182" y="372"/>
                      </a:lnTo>
                      <a:lnTo>
                        <a:pt x="152" y="348"/>
                      </a:lnTo>
                      <a:lnTo>
                        <a:pt x="137" y="333"/>
                      </a:lnTo>
                      <a:lnTo>
                        <a:pt x="129" y="333"/>
                      </a:lnTo>
                      <a:lnTo>
                        <a:pt x="91" y="333"/>
                      </a:lnTo>
                      <a:lnTo>
                        <a:pt x="60" y="325"/>
                      </a:lnTo>
                      <a:lnTo>
                        <a:pt x="38" y="286"/>
                      </a:lnTo>
                      <a:lnTo>
                        <a:pt x="15" y="248"/>
                      </a:lnTo>
                      <a:lnTo>
                        <a:pt x="7" y="209"/>
                      </a:lnTo>
                      <a:lnTo>
                        <a:pt x="0" y="139"/>
                      </a:lnTo>
                      <a:lnTo>
                        <a:pt x="0" y="108"/>
                      </a:lnTo>
                    </a:path>
                  </a:pathLst>
                </a:custGeom>
                <a:solidFill>
                  <a:srgbClr val="D5DE94"/>
                </a:solidFill>
                <a:ln w="6350" cap="rnd" cmpd="sng">
                  <a:solidFill>
                    <a:srgbClr val="D5DE94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77" name="Freeform 63"/>
                <p:cNvSpPr>
                  <a:spLocks noChangeAspect="1"/>
                </p:cNvSpPr>
                <p:nvPr/>
              </p:nvSpPr>
              <p:spPr bwMode="auto">
                <a:xfrm>
                  <a:off x="3202" y="1354"/>
                  <a:ext cx="192" cy="132"/>
                </a:xfrm>
                <a:custGeom>
                  <a:avLst/>
                  <a:gdLst>
                    <a:gd name="T0" fmla="*/ 23 w 191"/>
                    <a:gd name="T1" fmla="*/ 132 h 133"/>
                    <a:gd name="T2" fmla="*/ 8 w 191"/>
                    <a:gd name="T3" fmla="*/ 116 h 133"/>
                    <a:gd name="T4" fmla="*/ 8 w 191"/>
                    <a:gd name="T5" fmla="*/ 109 h 133"/>
                    <a:gd name="T6" fmla="*/ 0 w 191"/>
                    <a:gd name="T7" fmla="*/ 93 h 133"/>
                    <a:gd name="T8" fmla="*/ 8 w 191"/>
                    <a:gd name="T9" fmla="*/ 78 h 133"/>
                    <a:gd name="T10" fmla="*/ 0 w 191"/>
                    <a:gd name="T11" fmla="*/ 70 h 133"/>
                    <a:gd name="T12" fmla="*/ 8 w 191"/>
                    <a:gd name="T13" fmla="*/ 39 h 133"/>
                    <a:gd name="T14" fmla="*/ 16 w 191"/>
                    <a:gd name="T15" fmla="*/ 31 h 133"/>
                    <a:gd name="T16" fmla="*/ 16 w 191"/>
                    <a:gd name="T17" fmla="*/ 16 h 133"/>
                    <a:gd name="T18" fmla="*/ 39 w 191"/>
                    <a:gd name="T19" fmla="*/ 0 h 133"/>
                    <a:gd name="T20" fmla="*/ 99 w 191"/>
                    <a:gd name="T21" fmla="*/ 16 h 133"/>
                    <a:gd name="T22" fmla="*/ 130 w 191"/>
                    <a:gd name="T23" fmla="*/ 8 h 133"/>
                    <a:gd name="T24" fmla="*/ 190 w 191"/>
                    <a:gd name="T25" fmla="*/ 23 h 133"/>
                    <a:gd name="T26" fmla="*/ 167 w 191"/>
                    <a:gd name="T27" fmla="*/ 78 h 133"/>
                    <a:gd name="T28" fmla="*/ 152 w 191"/>
                    <a:gd name="T29" fmla="*/ 93 h 133"/>
                    <a:gd name="T30" fmla="*/ 152 w 191"/>
                    <a:gd name="T31" fmla="*/ 101 h 133"/>
                    <a:gd name="T32" fmla="*/ 144 w 191"/>
                    <a:gd name="T33" fmla="*/ 109 h 133"/>
                    <a:gd name="T34" fmla="*/ 122 w 191"/>
                    <a:gd name="T35" fmla="*/ 116 h 133"/>
                    <a:gd name="T36" fmla="*/ 115 w 191"/>
                    <a:gd name="T37" fmla="*/ 116 h 133"/>
                    <a:gd name="T38" fmla="*/ 99 w 191"/>
                    <a:gd name="T39" fmla="*/ 116 h 133"/>
                    <a:gd name="T40" fmla="*/ 84 w 191"/>
                    <a:gd name="T41" fmla="*/ 132 h 133"/>
                    <a:gd name="T42" fmla="*/ 53 w 191"/>
                    <a:gd name="T43" fmla="*/ 132 h 133"/>
                    <a:gd name="T44" fmla="*/ 39 w 191"/>
                    <a:gd name="T45" fmla="*/ 124 h 133"/>
                    <a:gd name="T46" fmla="*/ 23 w 191"/>
                    <a:gd name="T47" fmla="*/ 132 h 13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191" h="133">
                      <a:moveTo>
                        <a:pt x="23" y="132"/>
                      </a:moveTo>
                      <a:lnTo>
                        <a:pt x="8" y="116"/>
                      </a:lnTo>
                      <a:lnTo>
                        <a:pt x="8" y="109"/>
                      </a:lnTo>
                      <a:lnTo>
                        <a:pt x="0" y="93"/>
                      </a:lnTo>
                      <a:lnTo>
                        <a:pt x="8" y="78"/>
                      </a:lnTo>
                      <a:lnTo>
                        <a:pt x="0" y="70"/>
                      </a:lnTo>
                      <a:lnTo>
                        <a:pt x="8" y="39"/>
                      </a:lnTo>
                      <a:lnTo>
                        <a:pt x="16" y="31"/>
                      </a:lnTo>
                      <a:lnTo>
                        <a:pt x="16" y="16"/>
                      </a:lnTo>
                      <a:lnTo>
                        <a:pt x="39" y="0"/>
                      </a:lnTo>
                      <a:lnTo>
                        <a:pt x="99" y="16"/>
                      </a:lnTo>
                      <a:lnTo>
                        <a:pt x="130" y="8"/>
                      </a:lnTo>
                      <a:lnTo>
                        <a:pt x="190" y="23"/>
                      </a:lnTo>
                      <a:lnTo>
                        <a:pt x="167" y="78"/>
                      </a:lnTo>
                      <a:lnTo>
                        <a:pt x="152" y="93"/>
                      </a:lnTo>
                      <a:lnTo>
                        <a:pt x="152" y="101"/>
                      </a:lnTo>
                      <a:lnTo>
                        <a:pt x="144" y="109"/>
                      </a:lnTo>
                      <a:lnTo>
                        <a:pt x="122" y="116"/>
                      </a:lnTo>
                      <a:lnTo>
                        <a:pt x="115" y="116"/>
                      </a:lnTo>
                      <a:lnTo>
                        <a:pt x="99" y="116"/>
                      </a:lnTo>
                      <a:lnTo>
                        <a:pt x="84" y="132"/>
                      </a:lnTo>
                      <a:lnTo>
                        <a:pt x="53" y="132"/>
                      </a:lnTo>
                      <a:lnTo>
                        <a:pt x="39" y="124"/>
                      </a:lnTo>
                      <a:lnTo>
                        <a:pt x="23" y="132"/>
                      </a:lnTo>
                    </a:path>
                  </a:pathLst>
                </a:custGeom>
                <a:solidFill>
                  <a:srgbClr val="D5DE94"/>
                </a:solidFill>
                <a:ln w="6350" cap="rnd" cmpd="sng">
                  <a:solidFill>
                    <a:srgbClr val="D5DE94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78" name="Group 64"/>
                <p:cNvGrpSpPr>
                  <a:grpSpLocks/>
                </p:cNvGrpSpPr>
                <p:nvPr/>
              </p:nvGrpSpPr>
              <p:grpSpPr bwMode="auto">
                <a:xfrm>
                  <a:off x="3114" y="1301"/>
                  <a:ext cx="198" cy="155"/>
                  <a:chOff x="3114" y="1301"/>
                  <a:chExt cx="198" cy="155"/>
                </a:xfrm>
              </p:grpSpPr>
              <p:grpSp>
                <p:nvGrpSpPr>
                  <p:cNvPr id="79" name="Group 65"/>
                  <p:cNvGrpSpPr>
                    <a:grpSpLocks/>
                  </p:cNvGrpSpPr>
                  <p:nvPr/>
                </p:nvGrpSpPr>
                <p:grpSpPr bwMode="auto">
                  <a:xfrm>
                    <a:off x="3183" y="1301"/>
                    <a:ext cx="129" cy="111"/>
                    <a:chOff x="3183" y="1301"/>
                    <a:chExt cx="129" cy="111"/>
                  </a:xfrm>
                </p:grpSpPr>
                <p:sp>
                  <p:nvSpPr>
                    <p:cNvPr id="81" name="Freeform 66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3242" y="1301"/>
                      <a:ext cx="18" cy="16"/>
                    </a:xfrm>
                    <a:custGeom>
                      <a:avLst/>
                      <a:gdLst>
                        <a:gd name="T0" fmla="*/ 7 w 16"/>
                        <a:gd name="T1" fmla="*/ 15 h 16"/>
                        <a:gd name="T2" fmla="*/ 0 w 16"/>
                        <a:gd name="T3" fmla="*/ 7 h 16"/>
                        <a:gd name="T4" fmla="*/ 15 w 16"/>
                        <a:gd name="T5" fmla="*/ 0 h 16"/>
                        <a:gd name="T6" fmla="*/ 15 w 16"/>
                        <a:gd name="T7" fmla="*/ 15 h 16"/>
                        <a:gd name="T8" fmla="*/ 7 w 16"/>
                        <a:gd name="T9" fmla="*/ 15 h 1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6" h="16">
                          <a:moveTo>
                            <a:pt x="7" y="15"/>
                          </a:moveTo>
                          <a:lnTo>
                            <a:pt x="0" y="7"/>
                          </a:lnTo>
                          <a:lnTo>
                            <a:pt x="15" y="0"/>
                          </a:lnTo>
                          <a:lnTo>
                            <a:pt x="15" y="15"/>
                          </a:lnTo>
                          <a:lnTo>
                            <a:pt x="7" y="15"/>
                          </a:lnTo>
                        </a:path>
                      </a:pathLst>
                    </a:custGeom>
                    <a:solidFill>
                      <a:srgbClr val="D5DE94"/>
                    </a:solidFill>
                    <a:ln w="6350" cap="rnd" cmpd="sng">
                      <a:solidFill>
                        <a:srgbClr val="D5DE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2" name="Freeform 67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3242" y="1301"/>
                      <a:ext cx="18" cy="16"/>
                    </a:xfrm>
                    <a:custGeom>
                      <a:avLst/>
                      <a:gdLst>
                        <a:gd name="T0" fmla="*/ 7 w 16"/>
                        <a:gd name="T1" fmla="*/ 15 h 16"/>
                        <a:gd name="T2" fmla="*/ 0 w 16"/>
                        <a:gd name="T3" fmla="*/ 7 h 16"/>
                        <a:gd name="T4" fmla="*/ 15 w 16"/>
                        <a:gd name="T5" fmla="*/ 0 h 16"/>
                        <a:gd name="T6" fmla="*/ 15 w 16"/>
                        <a:gd name="T7" fmla="*/ 15 h 16"/>
                        <a:gd name="T8" fmla="*/ 7 w 16"/>
                        <a:gd name="T9" fmla="*/ 15 h 1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6" h="16">
                          <a:moveTo>
                            <a:pt x="7" y="15"/>
                          </a:moveTo>
                          <a:lnTo>
                            <a:pt x="0" y="7"/>
                          </a:lnTo>
                          <a:lnTo>
                            <a:pt x="15" y="0"/>
                          </a:lnTo>
                          <a:lnTo>
                            <a:pt x="15" y="15"/>
                          </a:lnTo>
                          <a:lnTo>
                            <a:pt x="7" y="15"/>
                          </a:lnTo>
                        </a:path>
                      </a:pathLst>
                    </a:custGeom>
                    <a:solidFill>
                      <a:srgbClr val="D5DE94"/>
                    </a:solidFill>
                    <a:ln w="6350" cap="rnd" cmpd="sng">
                      <a:solidFill>
                        <a:srgbClr val="D5DE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3" name="Freeform 68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3242" y="1332"/>
                      <a:ext cx="46" cy="18"/>
                    </a:xfrm>
                    <a:custGeom>
                      <a:avLst/>
                      <a:gdLst>
                        <a:gd name="T0" fmla="*/ 31 w 47"/>
                        <a:gd name="T1" fmla="*/ 16 h 17"/>
                        <a:gd name="T2" fmla="*/ 0 w 47"/>
                        <a:gd name="T3" fmla="*/ 16 h 17"/>
                        <a:gd name="T4" fmla="*/ 0 w 47"/>
                        <a:gd name="T5" fmla="*/ 8 h 17"/>
                        <a:gd name="T6" fmla="*/ 31 w 47"/>
                        <a:gd name="T7" fmla="*/ 0 h 17"/>
                        <a:gd name="T8" fmla="*/ 38 w 47"/>
                        <a:gd name="T9" fmla="*/ 0 h 17"/>
                        <a:gd name="T10" fmla="*/ 46 w 47"/>
                        <a:gd name="T11" fmla="*/ 8 h 17"/>
                        <a:gd name="T12" fmla="*/ 31 w 47"/>
                        <a:gd name="T13" fmla="*/ 16 h 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  <a:cxn ang="0">
                          <a:pos x="T12" y="T13"/>
                        </a:cxn>
                      </a:cxnLst>
                      <a:rect l="0" t="0" r="r" b="b"/>
                      <a:pathLst>
                        <a:path w="47" h="17">
                          <a:moveTo>
                            <a:pt x="31" y="16"/>
                          </a:moveTo>
                          <a:lnTo>
                            <a:pt x="0" y="16"/>
                          </a:lnTo>
                          <a:lnTo>
                            <a:pt x="0" y="8"/>
                          </a:lnTo>
                          <a:lnTo>
                            <a:pt x="31" y="0"/>
                          </a:lnTo>
                          <a:lnTo>
                            <a:pt x="38" y="0"/>
                          </a:lnTo>
                          <a:lnTo>
                            <a:pt x="46" y="8"/>
                          </a:lnTo>
                          <a:lnTo>
                            <a:pt x="31" y="16"/>
                          </a:lnTo>
                        </a:path>
                      </a:pathLst>
                    </a:custGeom>
                    <a:solidFill>
                      <a:srgbClr val="D5DE94"/>
                    </a:solidFill>
                    <a:ln w="6350" cap="rnd" cmpd="sng">
                      <a:solidFill>
                        <a:srgbClr val="D5DE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4" name="Freeform 69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3288" y="1341"/>
                      <a:ext cx="24" cy="15"/>
                    </a:xfrm>
                    <a:custGeom>
                      <a:avLst/>
                      <a:gdLst>
                        <a:gd name="T0" fmla="*/ 0 w 24"/>
                        <a:gd name="T1" fmla="*/ 15 h 16"/>
                        <a:gd name="T2" fmla="*/ 15 w 24"/>
                        <a:gd name="T3" fmla="*/ 0 h 16"/>
                        <a:gd name="T4" fmla="*/ 23 w 24"/>
                        <a:gd name="T5" fmla="*/ 7 h 16"/>
                        <a:gd name="T6" fmla="*/ 23 w 24"/>
                        <a:gd name="T7" fmla="*/ 15 h 16"/>
                        <a:gd name="T8" fmla="*/ 0 w 24"/>
                        <a:gd name="T9" fmla="*/ 15 h 16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24" h="16">
                          <a:moveTo>
                            <a:pt x="0" y="15"/>
                          </a:moveTo>
                          <a:lnTo>
                            <a:pt x="15" y="0"/>
                          </a:lnTo>
                          <a:lnTo>
                            <a:pt x="23" y="7"/>
                          </a:lnTo>
                          <a:lnTo>
                            <a:pt x="23" y="15"/>
                          </a:lnTo>
                          <a:lnTo>
                            <a:pt x="0" y="15"/>
                          </a:lnTo>
                        </a:path>
                      </a:pathLst>
                    </a:custGeom>
                    <a:solidFill>
                      <a:srgbClr val="D5DE94"/>
                    </a:solidFill>
                    <a:ln w="6350" cap="rnd" cmpd="sng">
                      <a:solidFill>
                        <a:srgbClr val="D5DE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5" name="Freeform 70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3191" y="1354"/>
                      <a:ext cx="22" cy="18"/>
                    </a:xfrm>
                    <a:custGeom>
                      <a:avLst/>
                      <a:gdLst>
                        <a:gd name="T0" fmla="*/ 8 w 23"/>
                        <a:gd name="T1" fmla="*/ 16 h 17"/>
                        <a:gd name="T2" fmla="*/ 0 w 23"/>
                        <a:gd name="T3" fmla="*/ 8 h 17"/>
                        <a:gd name="T4" fmla="*/ 14 w 23"/>
                        <a:gd name="T5" fmla="*/ 0 h 17"/>
                        <a:gd name="T6" fmla="*/ 22 w 23"/>
                        <a:gd name="T7" fmla="*/ 0 h 17"/>
                        <a:gd name="T8" fmla="*/ 22 w 23"/>
                        <a:gd name="T9" fmla="*/ 8 h 17"/>
                        <a:gd name="T10" fmla="*/ 8 w 23"/>
                        <a:gd name="T11" fmla="*/ 16 h 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  <a:cxn ang="0">
                          <a:pos x="T10" y="T11"/>
                        </a:cxn>
                      </a:cxnLst>
                      <a:rect l="0" t="0" r="r" b="b"/>
                      <a:pathLst>
                        <a:path w="23" h="17">
                          <a:moveTo>
                            <a:pt x="8" y="16"/>
                          </a:moveTo>
                          <a:lnTo>
                            <a:pt x="0" y="8"/>
                          </a:lnTo>
                          <a:lnTo>
                            <a:pt x="14" y="0"/>
                          </a:lnTo>
                          <a:lnTo>
                            <a:pt x="22" y="0"/>
                          </a:lnTo>
                          <a:lnTo>
                            <a:pt x="22" y="8"/>
                          </a:lnTo>
                          <a:lnTo>
                            <a:pt x="8" y="16"/>
                          </a:lnTo>
                        </a:path>
                      </a:pathLst>
                    </a:custGeom>
                    <a:solidFill>
                      <a:srgbClr val="D5DE94"/>
                    </a:solidFill>
                    <a:ln w="6350" cap="rnd" cmpd="sng">
                      <a:solidFill>
                        <a:srgbClr val="D5DE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86" name="Freeform 71"/>
                    <p:cNvSpPr>
                      <a:spLocks noChangeAspect="1"/>
                    </p:cNvSpPr>
                    <p:nvPr/>
                  </p:nvSpPr>
                  <p:spPr bwMode="auto">
                    <a:xfrm>
                      <a:off x="3183" y="1394"/>
                      <a:ext cx="15" cy="18"/>
                    </a:xfrm>
                    <a:custGeom>
                      <a:avLst/>
                      <a:gdLst>
                        <a:gd name="T0" fmla="*/ 0 w 16"/>
                        <a:gd name="T1" fmla="*/ 16 h 17"/>
                        <a:gd name="T2" fmla="*/ 7 w 16"/>
                        <a:gd name="T3" fmla="*/ 0 h 17"/>
                        <a:gd name="T4" fmla="*/ 15 w 16"/>
                        <a:gd name="T5" fmla="*/ 8 h 17"/>
                        <a:gd name="T6" fmla="*/ 7 w 16"/>
                        <a:gd name="T7" fmla="*/ 16 h 17"/>
                        <a:gd name="T8" fmla="*/ 0 w 16"/>
                        <a:gd name="T9" fmla="*/ 16 h 17"/>
                      </a:gdLst>
                      <a:ahLst/>
                      <a:cxnLst>
                        <a:cxn ang="0">
                          <a:pos x="T0" y="T1"/>
                        </a:cxn>
                        <a:cxn ang="0">
                          <a:pos x="T2" y="T3"/>
                        </a:cxn>
                        <a:cxn ang="0">
                          <a:pos x="T4" y="T5"/>
                        </a:cxn>
                        <a:cxn ang="0">
                          <a:pos x="T6" y="T7"/>
                        </a:cxn>
                        <a:cxn ang="0">
                          <a:pos x="T8" y="T9"/>
                        </a:cxn>
                      </a:cxnLst>
                      <a:rect l="0" t="0" r="r" b="b"/>
                      <a:pathLst>
                        <a:path w="16" h="17">
                          <a:moveTo>
                            <a:pt x="0" y="16"/>
                          </a:moveTo>
                          <a:lnTo>
                            <a:pt x="7" y="0"/>
                          </a:lnTo>
                          <a:lnTo>
                            <a:pt x="15" y="8"/>
                          </a:lnTo>
                          <a:lnTo>
                            <a:pt x="7" y="16"/>
                          </a:lnTo>
                          <a:lnTo>
                            <a:pt x="0" y="16"/>
                          </a:lnTo>
                        </a:path>
                      </a:pathLst>
                    </a:custGeom>
                    <a:solidFill>
                      <a:srgbClr val="D5DE94"/>
                    </a:solidFill>
                    <a:ln w="6350" cap="rnd" cmpd="sng">
                      <a:solidFill>
                        <a:srgbClr val="D5DE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80" name="Freeform 72"/>
                  <p:cNvSpPr>
                    <a:spLocks noChangeAspect="1"/>
                  </p:cNvSpPr>
                  <p:nvPr/>
                </p:nvSpPr>
                <p:spPr bwMode="auto">
                  <a:xfrm>
                    <a:off x="3114" y="1394"/>
                    <a:ext cx="53" cy="62"/>
                  </a:xfrm>
                  <a:custGeom>
                    <a:avLst/>
                    <a:gdLst>
                      <a:gd name="T0" fmla="*/ 23 w 54"/>
                      <a:gd name="T1" fmla="*/ 31 h 63"/>
                      <a:gd name="T2" fmla="*/ 30 w 54"/>
                      <a:gd name="T3" fmla="*/ 8 h 63"/>
                      <a:gd name="T4" fmla="*/ 53 w 54"/>
                      <a:gd name="T5" fmla="*/ 0 h 63"/>
                      <a:gd name="T6" fmla="*/ 53 w 54"/>
                      <a:gd name="T7" fmla="*/ 23 h 63"/>
                      <a:gd name="T8" fmla="*/ 38 w 54"/>
                      <a:gd name="T9" fmla="*/ 46 h 63"/>
                      <a:gd name="T10" fmla="*/ 8 w 54"/>
                      <a:gd name="T11" fmla="*/ 62 h 63"/>
                      <a:gd name="T12" fmla="*/ 0 w 54"/>
                      <a:gd name="T13" fmla="*/ 62 h 63"/>
                      <a:gd name="T14" fmla="*/ 8 w 54"/>
                      <a:gd name="T15" fmla="*/ 46 h 63"/>
                      <a:gd name="T16" fmla="*/ 23 w 54"/>
                      <a:gd name="T17" fmla="*/ 31 h 6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54" h="63">
                        <a:moveTo>
                          <a:pt x="23" y="31"/>
                        </a:moveTo>
                        <a:lnTo>
                          <a:pt x="30" y="8"/>
                        </a:lnTo>
                        <a:lnTo>
                          <a:pt x="53" y="0"/>
                        </a:lnTo>
                        <a:lnTo>
                          <a:pt x="53" y="23"/>
                        </a:lnTo>
                        <a:lnTo>
                          <a:pt x="38" y="46"/>
                        </a:lnTo>
                        <a:lnTo>
                          <a:pt x="8" y="62"/>
                        </a:lnTo>
                        <a:lnTo>
                          <a:pt x="0" y="62"/>
                        </a:lnTo>
                        <a:lnTo>
                          <a:pt x="8" y="46"/>
                        </a:lnTo>
                        <a:lnTo>
                          <a:pt x="23" y="31"/>
                        </a:lnTo>
                      </a:path>
                    </a:pathLst>
                  </a:custGeom>
                  <a:solidFill>
                    <a:srgbClr val="D5DE94"/>
                  </a:solidFill>
                  <a:ln w="6350" cap="rnd" cmpd="sng">
                    <a:solidFill>
                      <a:srgbClr val="D5DE94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sp>
          <p:nvSpPr>
            <p:cNvPr id="50" name="Freeform 33"/>
            <p:cNvSpPr>
              <a:spLocks noChangeAspect="1"/>
            </p:cNvSpPr>
            <p:nvPr/>
          </p:nvSpPr>
          <p:spPr bwMode="auto">
            <a:xfrm>
              <a:off x="6073767" y="4371619"/>
              <a:ext cx="367205" cy="251444"/>
            </a:xfrm>
            <a:custGeom>
              <a:avLst/>
              <a:gdLst>
                <a:gd name="T0" fmla="*/ 15 w 290"/>
                <a:gd name="T1" fmla="*/ 139 h 202"/>
                <a:gd name="T2" fmla="*/ 46 w 290"/>
                <a:gd name="T3" fmla="*/ 139 h 202"/>
                <a:gd name="T4" fmla="*/ 31 w 290"/>
                <a:gd name="T5" fmla="*/ 154 h 202"/>
                <a:gd name="T6" fmla="*/ 0 w 290"/>
                <a:gd name="T7" fmla="*/ 170 h 202"/>
                <a:gd name="T8" fmla="*/ 0 w 290"/>
                <a:gd name="T9" fmla="*/ 185 h 202"/>
                <a:gd name="T10" fmla="*/ 0 w 290"/>
                <a:gd name="T11" fmla="*/ 201 h 202"/>
                <a:gd name="T12" fmla="*/ 8 w 290"/>
                <a:gd name="T13" fmla="*/ 201 h 202"/>
                <a:gd name="T14" fmla="*/ 15 w 290"/>
                <a:gd name="T15" fmla="*/ 193 h 202"/>
                <a:gd name="T16" fmla="*/ 0 w 290"/>
                <a:gd name="T17" fmla="*/ 185 h 202"/>
                <a:gd name="T18" fmla="*/ 8 w 290"/>
                <a:gd name="T19" fmla="*/ 178 h 202"/>
                <a:gd name="T20" fmla="*/ 23 w 290"/>
                <a:gd name="T21" fmla="*/ 170 h 202"/>
                <a:gd name="T22" fmla="*/ 38 w 290"/>
                <a:gd name="T23" fmla="*/ 178 h 202"/>
                <a:gd name="T24" fmla="*/ 61 w 290"/>
                <a:gd name="T25" fmla="*/ 170 h 202"/>
                <a:gd name="T26" fmla="*/ 84 w 290"/>
                <a:gd name="T27" fmla="*/ 178 h 202"/>
                <a:gd name="T28" fmla="*/ 99 w 290"/>
                <a:gd name="T29" fmla="*/ 170 h 202"/>
                <a:gd name="T30" fmla="*/ 99 w 290"/>
                <a:gd name="T31" fmla="*/ 162 h 202"/>
                <a:gd name="T32" fmla="*/ 114 w 290"/>
                <a:gd name="T33" fmla="*/ 154 h 202"/>
                <a:gd name="T34" fmla="*/ 122 w 290"/>
                <a:gd name="T35" fmla="*/ 178 h 202"/>
                <a:gd name="T36" fmla="*/ 137 w 290"/>
                <a:gd name="T37" fmla="*/ 178 h 202"/>
                <a:gd name="T38" fmla="*/ 198 w 290"/>
                <a:gd name="T39" fmla="*/ 170 h 202"/>
                <a:gd name="T40" fmla="*/ 206 w 290"/>
                <a:gd name="T41" fmla="*/ 139 h 202"/>
                <a:gd name="T42" fmla="*/ 274 w 290"/>
                <a:gd name="T43" fmla="*/ 108 h 202"/>
                <a:gd name="T44" fmla="*/ 274 w 290"/>
                <a:gd name="T45" fmla="*/ 77 h 202"/>
                <a:gd name="T46" fmla="*/ 289 w 290"/>
                <a:gd name="T47" fmla="*/ 47 h 202"/>
                <a:gd name="T48" fmla="*/ 236 w 290"/>
                <a:gd name="T49" fmla="*/ 31 h 202"/>
                <a:gd name="T50" fmla="*/ 229 w 290"/>
                <a:gd name="T51" fmla="*/ 8 h 202"/>
                <a:gd name="T52" fmla="*/ 221 w 290"/>
                <a:gd name="T53" fmla="*/ 0 h 202"/>
                <a:gd name="T54" fmla="*/ 206 w 290"/>
                <a:gd name="T55" fmla="*/ 16 h 202"/>
                <a:gd name="T56" fmla="*/ 182 w 290"/>
                <a:gd name="T57" fmla="*/ 77 h 202"/>
                <a:gd name="T58" fmla="*/ 114 w 290"/>
                <a:gd name="T59" fmla="*/ 100 h 202"/>
                <a:gd name="T60" fmla="*/ 68 w 290"/>
                <a:gd name="T61" fmla="*/ 92 h 202"/>
                <a:gd name="T62" fmla="*/ 8 w 290"/>
                <a:gd name="T63" fmla="*/ 123 h 202"/>
                <a:gd name="T64" fmla="*/ 15 w 290"/>
                <a:gd name="T65" fmla="*/ 139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290" h="202">
                  <a:moveTo>
                    <a:pt x="15" y="139"/>
                  </a:moveTo>
                  <a:lnTo>
                    <a:pt x="46" y="139"/>
                  </a:lnTo>
                  <a:lnTo>
                    <a:pt x="31" y="154"/>
                  </a:lnTo>
                  <a:lnTo>
                    <a:pt x="0" y="170"/>
                  </a:lnTo>
                  <a:lnTo>
                    <a:pt x="0" y="185"/>
                  </a:lnTo>
                  <a:lnTo>
                    <a:pt x="0" y="201"/>
                  </a:lnTo>
                  <a:lnTo>
                    <a:pt x="8" y="201"/>
                  </a:lnTo>
                  <a:lnTo>
                    <a:pt x="15" y="193"/>
                  </a:lnTo>
                  <a:lnTo>
                    <a:pt x="0" y="185"/>
                  </a:lnTo>
                  <a:lnTo>
                    <a:pt x="8" y="178"/>
                  </a:lnTo>
                  <a:lnTo>
                    <a:pt x="23" y="170"/>
                  </a:lnTo>
                  <a:lnTo>
                    <a:pt x="38" y="178"/>
                  </a:lnTo>
                  <a:lnTo>
                    <a:pt x="61" y="170"/>
                  </a:lnTo>
                  <a:lnTo>
                    <a:pt x="84" y="178"/>
                  </a:lnTo>
                  <a:lnTo>
                    <a:pt x="99" y="170"/>
                  </a:lnTo>
                  <a:lnTo>
                    <a:pt x="99" y="162"/>
                  </a:lnTo>
                  <a:lnTo>
                    <a:pt x="114" y="154"/>
                  </a:lnTo>
                  <a:lnTo>
                    <a:pt x="122" y="178"/>
                  </a:lnTo>
                  <a:lnTo>
                    <a:pt x="137" y="178"/>
                  </a:lnTo>
                  <a:lnTo>
                    <a:pt x="198" y="170"/>
                  </a:lnTo>
                  <a:lnTo>
                    <a:pt x="206" y="139"/>
                  </a:lnTo>
                  <a:lnTo>
                    <a:pt x="274" y="108"/>
                  </a:lnTo>
                  <a:lnTo>
                    <a:pt x="274" y="77"/>
                  </a:lnTo>
                  <a:lnTo>
                    <a:pt x="289" y="47"/>
                  </a:lnTo>
                  <a:lnTo>
                    <a:pt x="236" y="31"/>
                  </a:lnTo>
                  <a:lnTo>
                    <a:pt x="229" y="8"/>
                  </a:lnTo>
                  <a:lnTo>
                    <a:pt x="221" y="0"/>
                  </a:lnTo>
                  <a:lnTo>
                    <a:pt x="206" y="16"/>
                  </a:lnTo>
                  <a:lnTo>
                    <a:pt x="182" y="77"/>
                  </a:lnTo>
                  <a:lnTo>
                    <a:pt x="114" y="100"/>
                  </a:lnTo>
                  <a:lnTo>
                    <a:pt x="68" y="92"/>
                  </a:lnTo>
                  <a:lnTo>
                    <a:pt x="8" y="123"/>
                  </a:lnTo>
                  <a:lnTo>
                    <a:pt x="15" y="139"/>
                  </a:lnTo>
                </a:path>
              </a:pathLst>
            </a:custGeom>
            <a:solidFill>
              <a:srgbClr val="D5DE94"/>
            </a:solidFill>
            <a:ln w="6350" cap="rnd" cmpd="sng">
              <a:solidFill>
                <a:srgbClr val="D5DE9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Freeform 35"/>
            <p:cNvSpPr>
              <a:spLocks noChangeAspect="1"/>
            </p:cNvSpPr>
            <p:nvPr/>
          </p:nvSpPr>
          <p:spPr bwMode="auto">
            <a:xfrm>
              <a:off x="5292882" y="3475868"/>
              <a:ext cx="711891" cy="722900"/>
            </a:xfrm>
            <a:custGeom>
              <a:avLst/>
              <a:gdLst>
                <a:gd name="T0" fmla="*/ 546 w 562"/>
                <a:gd name="T1" fmla="*/ 71 h 579"/>
                <a:gd name="T2" fmla="*/ 554 w 562"/>
                <a:gd name="T3" fmla="*/ 94 h 579"/>
                <a:gd name="T4" fmla="*/ 538 w 562"/>
                <a:gd name="T5" fmla="*/ 109 h 579"/>
                <a:gd name="T6" fmla="*/ 530 w 562"/>
                <a:gd name="T7" fmla="*/ 133 h 579"/>
                <a:gd name="T8" fmla="*/ 554 w 562"/>
                <a:gd name="T9" fmla="*/ 172 h 579"/>
                <a:gd name="T10" fmla="*/ 561 w 562"/>
                <a:gd name="T11" fmla="*/ 203 h 579"/>
                <a:gd name="T12" fmla="*/ 554 w 562"/>
                <a:gd name="T13" fmla="*/ 227 h 579"/>
                <a:gd name="T14" fmla="*/ 530 w 562"/>
                <a:gd name="T15" fmla="*/ 227 h 579"/>
                <a:gd name="T16" fmla="*/ 523 w 562"/>
                <a:gd name="T17" fmla="*/ 211 h 579"/>
                <a:gd name="T18" fmla="*/ 507 w 562"/>
                <a:gd name="T19" fmla="*/ 211 h 579"/>
                <a:gd name="T20" fmla="*/ 507 w 562"/>
                <a:gd name="T21" fmla="*/ 234 h 579"/>
                <a:gd name="T22" fmla="*/ 484 w 562"/>
                <a:gd name="T23" fmla="*/ 234 h 579"/>
                <a:gd name="T24" fmla="*/ 477 w 562"/>
                <a:gd name="T25" fmla="*/ 266 h 579"/>
                <a:gd name="T26" fmla="*/ 484 w 562"/>
                <a:gd name="T27" fmla="*/ 289 h 579"/>
                <a:gd name="T28" fmla="*/ 469 w 562"/>
                <a:gd name="T29" fmla="*/ 305 h 579"/>
                <a:gd name="T30" fmla="*/ 446 w 562"/>
                <a:gd name="T31" fmla="*/ 328 h 579"/>
                <a:gd name="T32" fmla="*/ 446 w 562"/>
                <a:gd name="T33" fmla="*/ 360 h 579"/>
                <a:gd name="T34" fmla="*/ 461 w 562"/>
                <a:gd name="T35" fmla="*/ 382 h 579"/>
                <a:gd name="T36" fmla="*/ 431 w 562"/>
                <a:gd name="T37" fmla="*/ 421 h 579"/>
                <a:gd name="T38" fmla="*/ 438 w 562"/>
                <a:gd name="T39" fmla="*/ 438 h 579"/>
                <a:gd name="T40" fmla="*/ 446 w 562"/>
                <a:gd name="T41" fmla="*/ 461 h 579"/>
                <a:gd name="T42" fmla="*/ 423 w 562"/>
                <a:gd name="T43" fmla="*/ 492 h 579"/>
                <a:gd name="T44" fmla="*/ 392 w 562"/>
                <a:gd name="T45" fmla="*/ 507 h 579"/>
                <a:gd name="T46" fmla="*/ 308 w 562"/>
                <a:gd name="T47" fmla="*/ 500 h 579"/>
                <a:gd name="T48" fmla="*/ 292 w 562"/>
                <a:gd name="T49" fmla="*/ 515 h 579"/>
                <a:gd name="T50" fmla="*/ 277 w 562"/>
                <a:gd name="T51" fmla="*/ 515 h 579"/>
                <a:gd name="T52" fmla="*/ 215 w 562"/>
                <a:gd name="T53" fmla="*/ 523 h 579"/>
                <a:gd name="T54" fmla="*/ 192 w 562"/>
                <a:gd name="T55" fmla="*/ 563 h 579"/>
                <a:gd name="T56" fmla="*/ 169 w 562"/>
                <a:gd name="T57" fmla="*/ 578 h 579"/>
                <a:gd name="T58" fmla="*/ 146 w 562"/>
                <a:gd name="T59" fmla="*/ 570 h 579"/>
                <a:gd name="T60" fmla="*/ 69 w 562"/>
                <a:gd name="T61" fmla="*/ 539 h 579"/>
                <a:gd name="T62" fmla="*/ 31 w 562"/>
                <a:gd name="T63" fmla="*/ 523 h 579"/>
                <a:gd name="T64" fmla="*/ 16 w 562"/>
                <a:gd name="T65" fmla="*/ 515 h 579"/>
                <a:gd name="T66" fmla="*/ 31 w 562"/>
                <a:gd name="T67" fmla="*/ 500 h 579"/>
                <a:gd name="T68" fmla="*/ 16 w 562"/>
                <a:gd name="T69" fmla="*/ 492 h 579"/>
                <a:gd name="T70" fmla="*/ 8 w 562"/>
                <a:gd name="T71" fmla="*/ 476 h 579"/>
                <a:gd name="T72" fmla="*/ 0 w 562"/>
                <a:gd name="T73" fmla="*/ 421 h 579"/>
                <a:gd name="T74" fmla="*/ 16 w 562"/>
                <a:gd name="T75" fmla="*/ 375 h 579"/>
                <a:gd name="T76" fmla="*/ 46 w 562"/>
                <a:gd name="T77" fmla="*/ 345 h 579"/>
                <a:gd name="T78" fmla="*/ 77 w 562"/>
                <a:gd name="T79" fmla="*/ 297 h 579"/>
                <a:gd name="T80" fmla="*/ 92 w 562"/>
                <a:gd name="T81" fmla="*/ 289 h 579"/>
                <a:gd name="T82" fmla="*/ 123 w 562"/>
                <a:gd name="T83" fmla="*/ 234 h 579"/>
                <a:gd name="T84" fmla="*/ 139 w 562"/>
                <a:gd name="T85" fmla="*/ 219 h 579"/>
                <a:gd name="T86" fmla="*/ 162 w 562"/>
                <a:gd name="T87" fmla="*/ 203 h 579"/>
                <a:gd name="T88" fmla="*/ 177 w 562"/>
                <a:gd name="T89" fmla="*/ 140 h 579"/>
                <a:gd name="T90" fmla="*/ 200 w 562"/>
                <a:gd name="T91" fmla="*/ 86 h 579"/>
                <a:gd name="T92" fmla="*/ 223 w 562"/>
                <a:gd name="T93" fmla="*/ 31 h 579"/>
                <a:gd name="T94" fmla="*/ 262 w 562"/>
                <a:gd name="T95" fmla="*/ 8 h 579"/>
                <a:gd name="T96" fmla="*/ 285 w 562"/>
                <a:gd name="T97" fmla="*/ 31 h 579"/>
                <a:gd name="T98" fmla="*/ 308 w 562"/>
                <a:gd name="T99" fmla="*/ 46 h 579"/>
                <a:gd name="T100" fmla="*/ 331 w 562"/>
                <a:gd name="T101" fmla="*/ 39 h 579"/>
                <a:gd name="T102" fmla="*/ 354 w 562"/>
                <a:gd name="T103" fmla="*/ 55 h 579"/>
                <a:gd name="T104" fmla="*/ 369 w 562"/>
                <a:gd name="T105" fmla="*/ 55 h 579"/>
                <a:gd name="T106" fmla="*/ 400 w 562"/>
                <a:gd name="T107" fmla="*/ 55 h 579"/>
                <a:gd name="T108" fmla="*/ 415 w 562"/>
                <a:gd name="T109" fmla="*/ 55 h 579"/>
                <a:gd name="T110" fmla="*/ 423 w 562"/>
                <a:gd name="T111" fmla="*/ 46 h 579"/>
                <a:gd name="T112" fmla="*/ 438 w 562"/>
                <a:gd name="T113" fmla="*/ 55 h 579"/>
                <a:gd name="T114" fmla="*/ 477 w 562"/>
                <a:gd name="T115" fmla="*/ 71 h 579"/>
                <a:gd name="T116" fmla="*/ 515 w 562"/>
                <a:gd name="T117" fmla="*/ 63 h 579"/>
                <a:gd name="T118" fmla="*/ 530 w 562"/>
                <a:gd name="T119" fmla="*/ 55 h 579"/>
                <a:gd name="T120" fmla="*/ 546 w 562"/>
                <a:gd name="T121" fmla="*/ 63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62" h="579">
                  <a:moveTo>
                    <a:pt x="554" y="63"/>
                  </a:moveTo>
                  <a:lnTo>
                    <a:pt x="546" y="71"/>
                  </a:lnTo>
                  <a:lnTo>
                    <a:pt x="546" y="86"/>
                  </a:lnTo>
                  <a:lnTo>
                    <a:pt x="554" y="94"/>
                  </a:lnTo>
                  <a:lnTo>
                    <a:pt x="546" y="102"/>
                  </a:lnTo>
                  <a:lnTo>
                    <a:pt x="538" y="109"/>
                  </a:lnTo>
                  <a:lnTo>
                    <a:pt x="530" y="125"/>
                  </a:lnTo>
                  <a:lnTo>
                    <a:pt x="530" y="133"/>
                  </a:lnTo>
                  <a:lnTo>
                    <a:pt x="538" y="157"/>
                  </a:lnTo>
                  <a:lnTo>
                    <a:pt x="554" y="172"/>
                  </a:lnTo>
                  <a:lnTo>
                    <a:pt x="554" y="188"/>
                  </a:lnTo>
                  <a:lnTo>
                    <a:pt x="561" y="203"/>
                  </a:lnTo>
                  <a:lnTo>
                    <a:pt x="554" y="219"/>
                  </a:lnTo>
                  <a:lnTo>
                    <a:pt x="554" y="227"/>
                  </a:lnTo>
                  <a:lnTo>
                    <a:pt x="538" y="227"/>
                  </a:lnTo>
                  <a:lnTo>
                    <a:pt x="530" y="227"/>
                  </a:lnTo>
                  <a:lnTo>
                    <a:pt x="523" y="219"/>
                  </a:lnTo>
                  <a:lnTo>
                    <a:pt x="523" y="211"/>
                  </a:lnTo>
                  <a:lnTo>
                    <a:pt x="515" y="211"/>
                  </a:lnTo>
                  <a:lnTo>
                    <a:pt x="507" y="211"/>
                  </a:lnTo>
                  <a:lnTo>
                    <a:pt x="507" y="219"/>
                  </a:lnTo>
                  <a:lnTo>
                    <a:pt x="507" y="234"/>
                  </a:lnTo>
                  <a:lnTo>
                    <a:pt x="492" y="234"/>
                  </a:lnTo>
                  <a:lnTo>
                    <a:pt x="484" y="234"/>
                  </a:lnTo>
                  <a:lnTo>
                    <a:pt x="484" y="251"/>
                  </a:lnTo>
                  <a:lnTo>
                    <a:pt x="477" y="266"/>
                  </a:lnTo>
                  <a:lnTo>
                    <a:pt x="484" y="274"/>
                  </a:lnTo>
                  <a:lnTo>
                    <a:pt x="484" y="289"/>
                  </a:lnTo>
                  <a:lnTo>
                    <a:pt x="484" y="297"/>
                  </a:lnTo>
                  <a:lnTo>
                    <a:pt x="469" y="305"/>
                  </a:lnTo>
                  <a:lnTo>
                    <a:pt x="446" y="313"/>
                  </a:lnTo>
                  <a:lnTo>
                    <a:pt x="446" y="328"/>
                  </a:lnTo>
                  <a:lnTo>
                    <a:pt x="438" y="352"/>
                  </a:lnTo>
                  <a:lnTo>
                    <a:pt x="446" y="360"/>
                  </a:lnTo>
                  <a:lnTo>
                    <a:pt x="454" y="375"/>
                  </a:lnTo>
                  <a:lnTo>
                    <a:pt x="461" y="382"/>
                  </a:lnTo>
                  <a:lnTo>
                    <a:pt x="446" y="406"/>
                  </a:lnTo>
                  <a:lnTo>
                    <a:pt x="431" y="421"/>
                  </a:lnTo>
                  <a:lnTo>
                    <a:pt x="431" y="429"/>
                  </a:lnTo>
                  <a:lnTo>
                    <a:pt x="438" y="438"/>
                  </a:lnTo>
                  <a:lnTo>
                    <a:pt x="446" y="438"/>
                  </a:lnTo>
                  <a:lnTo>
                    <a:pt x="446" y="461"/>
                  </a:lnTo>
                  <a:lnTo>
                    <a:pt x="446" y="476"/>
                  </a:lnTo>
                  <a:lnTo>
                    <a:pt x="423" y="492"/>
                  </a:lnTo>
                  <a:lnTo>
                    <a:pt x="408" y="507"/>
                  </a:lnTo>
                  <a:lnTo>
                    <a:pt x="392" y="507"/>
                  </a:lnTo>
                  <a:lnTo>
                    <a:pt x="338" y="500"/>
                  </a:lnTo>
                  <a:lnTo>
                    <a:pt x="308" y="500"/>
                  </a:lnTo>
                  <a:lnTo>
                    <a:pt x="300" y="507"/>
                  </a:lnTo>
                  <a:lnTo>
                    <a:pt x="292" y="515"/>
                  </a:lnTo>
                  <a:lnTo>
                    <a:pt x="285" y="515"/>
                  </a:lnTo>
                  <a:lnTo>
                    <a:pt x="277" y="515"/>
                  </a:lnTo>
                  <a:lnTo>
                    <a:pt x="246" y="515"/>
                  </a:lnTo>
                  <a:lnTo>
                    <a:pt x="215" y="523"/>
                  </a:lnTo>
                  <a:lnTo>
                    <a:pt x="208" y="539"/>
                  </a:lnTo>
                  <a:lnTo>
                    <a:pt x="192" y="563"/>
                  </a:lnTo>
                  <a:lnTo>
                    <a:pt x="177" y="570"/>
                  </a:lnTo>
                  <a:lnTo>
                    <a:pt x="169" y="578"/>
                  </a:lnTo>
                  <a:lnTo>
                    <a:pt x="154" y="578"/>
                  </a:lnTo>
                  <a:lnTo>
                    <a:pt x="146" y="570"/>
                  </a:lnTo>
                  <a:lnTo>
                    <a:pt x="123" y="563"/>
                  </a:lnTo>
                  <a:lnTo>
                    <a:pt x="69" y="539"/>
                  </a:lnTo>
                  <a:lnTo>
                    <a:pt x="39" y="523"/>
                  </a:lnTo>
                  <a:lnTo>
                    <a:pt x="31" y="523"/>
                  </a:lnTo>
                  <a:lnTo>
                    <a:pt x="23" y="523"/>
                  </a:lnTo>
                  <a:lnTo>
                    <a:pt x="16" y="515"/>
                  </a:lnTo>
                  <a:lnTo>
                    <a:pt x="23" y="507"/>
                  </a:lnTo>
                  <a:lnTo>
                    <a:pt x="31" y="500"/>
                  </a:lnTo>
                  <a:lnTo>
                    <a:pt x="23" y="500"/>
                  </a:lnTo>
                  <a:lnTo>
                    <a:pt x="16" y="492"/>
                  </a:lnTo>
                  <a:lnTo>
                    <a:pt x="8" y="492"/>
                  </a:lnTo>
                  <a:lnTo>
                    <a:pt x="8" y="476"/>
                  </a:lnTo>
                  <a:lnTo>
                    <a:pt x="0" y="445"/>
                  </a:lnTo>
                  <a:lnTo>
                    <a:pt x="0" y="421"/>
                  </a:lnTo>
                  <a:lnTo>
                    <a:pt x="8" y="398"/>
                  </a:lnTo>
                  <a:lnTo>
                    <a:pt x="16" y="375"/>
                  </a:lnTo>
                  <a:lnTo>
                    <a:pt x="31" y="360"/>
                  </a:lnTo>
                  <a:lnTo>
                    <a:pt x="46" y="345"/>
                  </a:lnTo>
                  <a:lnTo>
                    <a:pt x="62" y="320"/>
                  </a:lnTo>
                  <a:lnTo>
                    <a:pt x="77" y="297"/>
                  </a:lnTo>
                  <a:lnTo>
                    <a:pt x="85" y="289"/>
                  </a:lnTo>
                  <a:lnTo>
                    <a:pt x="92" y="289"/>
                  </a:lnTo>
                  <a:lnTo>
                    <a:pt x="108" y="259"/>
                  </a:lnTo>
                  <a:lnTo>
                    <a:pt x="123" y="234"/>
                  </a:lnTo>
                  <a:lnTo>
                    <a:pt x="131" y="227"/>
                  </a:lnTo>
                  <a:lnTo>
                    <a:pt x="139" y="219"/>
                  </a:lnTo>
                  <a:lnTo>
                    <a:pt x="146" y="227"/>
                  </a:lnTo>
                  <a:lnTo>
                    <a:pt x="162" y="203"/>
                  </a:lnTo>
                  <a:lnTo>
                    <a:pt x="169" y="188"/>
                  </a:lnTo>
                  <a:lnTo>
                    <a:pt x="177" y="140"/>
                  </a:lnTo>
                  <a:lnTo>
                    <a:pt x="185" y="102"/>
                  </a:lnTo>
                  <a:lnTo>
                    <a:pt x="200" y="86"/>
                  </a:lnTo>
                  <a:lnTo>
                    <a:pt x="208" y="63"/>
                  </a:lnTo>
                  <a:lnTo>
                    <a:pt x="223" y="31"/>
                  </a:lnTo>
                  <a:lnTo>
                    <a:pt x="246" y="0"/>
                  </a:lnTo>
                  <a:lnTo>
                    <a:pt x="262" y="8"/>
                  </a:lnTo>
                  <a:lnTo>
                    <a:pt x="277" y="8"/>
                  </a:lnTo>
                  <a:lnTo>
                    <a:pt x="285" y="31"/>
                  </a:lnTo>
                  <a:lnTo>
                    <a:pt x="300" y="63"/>
                  </a:lnTo>
                  <a:lnTo>
                    <a:pt x="308" y="46"/>
                  </a:lnTo>
                  <a:lnTo>
                    <a:pt x="315" y="31"/>
                  </a:lnTo>
                  <a:lnTo>
                    <a:pt x="331" y="39"/>
                  </a:lnTo>
                  <a:lnTo>
                    <a:pt x="346" y="46"/>
                  </a:lnTo>
                  <a:lnTo>
                    <a:pt x="354" y="55"/>
                  </a:lnTo>
                  <a:lnTo>
                    <a:pt x="354" y="63"/>
                  </a:lnTo>
                  <a:lnTo>
                    <a:pt x="369" y="55"/>
                  </a:lnTo>
                  <a:lnTo>
                    <a:pt x="384" y="46"/>
                  </a:lnTo>
                  <a:lnTo>
                    <a:pt x="400" y="55"/>
                  </a:lnTo>
                  <a:lnTo>
                    <a:pt x="415" y="63"/>
                  </a:lnTo>
                  <a:lnTo>
                    <a:pt x="415" y="55"/>
                  </a:lnTo>
                  <a:lnTo>
                    <a:pt x="415" y="46"/>
                  </a:lnTo>
                  <a:lnTo>
                    <a:pt x="423" y="46"/>
                  </a:lnTo>
                  <a:lnTo>
                    <a:pt x="431" y="46"/>
                  </a:lnTo>
                  <a:lnTo>
                    <a:pt x="438" y="55"/>
                  </a:lnTo>
                  <a:lnTo>
                    <a:pt x="446" y="63"/>
                  </a:lnTo>
                  <a:lnTo>
                    <a:pt x="477" y="71"/>
                  </a:lnTo>
                  <a:lnTo>
                    <a:pt x="507" y="71"/>
                  </a:lnTo>
                  <a:lnTo>
                    <a:pt x="515" y="63"/>
                  </a:lnTo>
                  <a:lnTo>
                    <a:pt x="523" y="46"/>
                  </a:lnTo>
                  <a:lnTo>
                    <a:pt x="530" y="55"/>
                  </a:lnTo>
                  <a:lnTo>
                    <a:pt x="538" y="55"/>
                  </a:lnTo>
                  <a:lnTo>
                    <a:pt x="546" y="63"/>
                  </a:lnTo>
                  <a:lnTo>
                    <a:pt x="554" y="63"/>
                  </a:lnTo>
                </a:path>
              </a:pathLst>
            </a:custGeom>
            <a:solidFill>
              <a:srgbClr val="D5DE94"/>
            </a:solidFill>
            <a:ln w="6350" cap="rnd" cmpd="sng">
              <a:solidFill>
                <a:srgbClr val="D5DE9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" name="Freeform 36"/>
            <p:cNvSpPr>
              <a:spLocks noChangeAspect="1"/>
            </p:cNvSpPr>
            <p:nvPr/>
          </p:nvSpPr>
          <p:spPr bwMode="auto">
            <a:xfrm>
              <a:off x="4830498" y="3984064"/>
              <a:ext cx="682273" cy="691330"/>
            </a:xfrm>
            <a:custGeom>
              <a:avLst/>
              <a:gdLst>
                <a:gd name="T0" fmla="*/ 426 w 533"/>
                <a:gd name="T1" fmla="*/ 371 h 550"/>
                <a:gd name="T2" fmla="*/ 441 w 533"/>
                <a:gd name="T3" fmla="*/ 341 h 550"/>
                <a:gd name="T4" fmla="*/ 464 w 533"/>
                <a:gd name="T5" fmla="*/ 325 h 550"/>
                <a:gd name="T6" fmla="*/ 472 w 533"/>
                <a:gd name="T7" fmla="*/ 294 h 550"/>
                <a:gd name="T8" fmla="*/ 502 w 533"/>
                <a:gd name="T9" fmla="*/ 256 h 550"/>
                <a:gd name="T10" fmla="*/ 532 w 533"/>
                <a:gd name="T11" fmla="*/ 232 h 550"/>
                <a:gd name="T12" fmla="*/ 532 w 533"/>
                <a:gd name="T13" fmla="*/ 194 h 550"/>
                <a:gd name="T14" fmla="*/ 517 w 533"/>
                <a:gd name="T15" fmla="*/ 170 h 550"/>
                <a:gd name="T16" fmla="*/ 487 w 533"/>
                <a:gd name="T17" fmla="*/ 155 h 550"/>
                <a:gd name="T18" fmla="*/ 403 w 533"/>
                <a:gd name="T19" fmla="*/ 116 h 550"/>
                <a:gd name="T20" fmla="*/ 388 w 533"/>
                <a:gd name="T21" fmla="*/ 116 h 550"/>
                <a:gd name="T22" fmla="*/ 388 w 533"/>
                <a:gd name="T23" fmla="*/ 101 h 550"/>
                <a:gd name="T24" fmla="*/ 388 w 533"/>
                <a:gd name="T25" fmla="*/ 93 h 550"/>
                <a:gd name="T26" fmla="*/ 373 w 533"/>
                <a:gd name="T27" fmla="*/ 85 h 550"/>
                <a:gd name="T28" fmla="*/ 365 w 533"/>
                <a:gd name="T29" fmla="*/ 62 h 550"/>
                <a:gd name="T30" fmla="*/ 342 w 533"/>
                <a:gd name="T31" fmla="*/ 46 h 550"/>
                <a:gd name="T32" fmla="*/ 319 w 533"/>
                <a:gd name="T33" fmla="*/ 8 h 550"/>
                <a:gd name="T34" fmla="*/ 305 w 533"/>
                <a:gd name="T35" fmla="*/ 0 h 550"/>
                <a:gd name="T36" fmla="*/ 305 w 533"/>
                <a:gd name="T37" fmla="*/ 15 h 550"/>
                <a:gd name="T38" fmla="*/ 274 w 533"/>
                <a:gd name="T39" fmla="*/ 15 h 550"/>
                <a:gd name="T40" fmla="*/ 243 w 533"/>
                <a:gd name="T41" fmla="*/ 23 h 550"/>
                <a:gd name="T42" fmla="*/ 190 w 533"/>
                <a:gd name="T43" fmla="*/ 15 h 550"/>
                <a:gd name="T44" fmla="*/ 137 w 533"/>
                <a:gd name="T45" fmla="*/ 0 h 550"/>
                <a:gd name="T46" fmla="*/ 107 w 533"/>
                <a:gd name="T47" fmla="*/ 8 h 550"/>
                <a:gd name="T48" fmla="*/ 84 w 533"/>
                <a:gd name="T49" fmla="*/ 31 h 550"/>
                <a:gd name="T50" fmla="*/ 53 w 533"/>
                <a:gd name="T51" fmla="*/ 54 h 550"/>
                <a:gd name="T52" fmla="*/ 39 w 533"/>
                <a:gd name="T53" fmla="*/ 77 h 550"/>
                <a:gd name="T54" fmla="*/ 8 w 533"/>
                <a:gd name="T55" fmla="*/ 201 h 550"/>
                <a:gd name="T56" fmla="*/ 0 w 533"/>
                <a:gd name="T57" fmla="*/ 232 h 550"/>
                <a:gd name="T58" fmla="*/ 8 w 533"/>
                <a:gd name="T59" fmla="*/ 271 h 550"/>
                <a:gd name="T60" fmla="*/ 23 w 533"/>
                <a:gd name="T61" fmla="*/ 294 h 550"/>
                <a:gd name="T62" fmla="*/ 23 w 533"/>
                <a:gd name="T63" fmla="*/ 394 h 550"/>
                <a:gd name="T64" fmla="*/ 31 w 533"/>
                <a:gd name="T65" fmla="*/ 402 h 550"/>
                <a:gd name="T66" fmla="*/ 53 w 533"/>
                <a:gd name="T67" fmla="*/ 402 h 550"/>
                <a:gd name="T68" fmla="*/ 92 w 533"/>
                <a:gd name="T69" fmla="*/ 410 h 550"/>
                <a:gd name="T70" fmla="*/ 122 w 533"/>
                <a:gd name="T71" fmla="*/ 402 h 550"/>
                <a:gd name="T72" fmla="*/ 137 w 533"/>
                <a:gd name="T73" fmla="*/ 402 h 550"/>
                <a:gd name="T74" fmla="*/ 160 w 533"/>
                <a:gd name="T75" fmla="*/ 410 h 550"/>
                <a:gd name="T76" fmla="*/ 183 w 533"/>
                <a:gd name="T77" fmla="*/ 433 h 550"/>
                <a:gd name="T78" fmla="*/ 190 w 533"/>
                <a:gd name="T79" fmla="*/ 479 h 550"/>
                <a:gd name="T80" fmla="*/ 198 w 533"/>
                <a:gd name="T81" fmla="*/ 518 h 550"/>
                <a:gd name="T82" fmla="*/ 206 w 533"/>
                <a:gd name="T83" fmla="*/ 534 h 550"/>
                <a:gd name="T84" fmla="*/ 214 w 533"/>
                <a:gd name="T85" fmla="*/ 541 h 550"/>
                <a:gd name="T86" fmla="*/ 243 w 533"/>
                <a:gd name="T87" fmla="*/ 541 h 550"/>
                <a:gd name="T88" fmla="*/ 274 w 533"/>
                <a:gd name="T89" fmla="*/ 541 h 550"/>
                <a:gd name="T90" fmla="*/ 297 w 533"/>
                <a:gd name="T91" fmla="*/ 541 h 550"/>
                <a:gd name="T92" fmla="*/ 305 w 533"/>
                <a:gd name="T93" fmla="*/ 518 h 550"/>
                <a:gd name="T94" fmla="*/ 319 w 533"/>
                <a:gd name="T95" fmla="*/ 487 h 550"/>
                <a:gd name="T96" fmla="*/ 327 w 533"/>
                <a:gd name="T97" fmla="*/ 464 h 550"/>
                <a:gd name="T98" fmla="*/ 358 w 533"/>
                <a:gd name="T99" fmla="*/ 433 h 550"/>
                <a:gd name="T100" fmla="*/ 410 w 533"/>
                <a:gd name="T101" fmla="*/ 394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533" h="550">
                  <a:moveTo>
                    <a:pt x="410" y="394"/>
                  </a:moveTo>
                  <a:lnTo>
                    <a:pt x="426" y="371"/>
                  </a:lnTo>
                  <a:lnTo>
                    <a:pt x="441" y="349"/>
                  </a:lnTo>
                  <a:lnTo>
                    <a:pt x="441" y="341"/>
                  </a:lnTo>
                  <a:lnTo>
                    <a:pt x="456" y="333"/>
                  </a:lnTo>
                  <a:lnTo>
                    <a:pt x="464" y="325"/>
                  </a:lnTo>
                  <a:lnTo>
                    <a:pt x="472" y="310"/>
                  </a:lnTo>
                  <a:lnTo>
                    <a:pt x="472" y="294"/>
                  </a:lnTo>
                  <a:lnTo>
                    <a:pt x="487" y="271"/>
                  </a:lnTo>
                  <a:lnTo>
                    <a:pt x="502" y="256"/>
                  </a:lnTo>
                  <a:lnTo>
                    <a:pt x="517" y="240"/>
                  </a:lnTo>
                  <a:lnTo>
                    <a:pt x="532" y="232"/>
                  </a:lnTo>
                  <a:lnTo>
                    <a:pt x="532" y="225"/>
                  </a:lnTo>
                  <a:lnTo>
                    <a:pt x="532" y="194"/>
                  </a:lnTo>
                  <a:lnTo>
                    <a:pt x="532" y="170"/>
                  </a:lnTo>
                  <a:lnTo>
                    <a:pt x="517" y="170"/>
                  </a:lnTo>
                  <a:lnTo>
                    <a:pt x="509" y="163"/>
                  </a:lnTo>
                  <a:lnTo>
                    <a:pt x="487" y="155"/>
                  </a:lnTo>
                  <a:lnTo>
                    <a:pt x="433" y="132"/>
                  </a:lnTo>
                  <a:lnTo>
                    <a:pt x="403" y="116"/>
                  </a:lnTo>
                  <a:lnTo>
                    <a:pt x="396" y="116"/>
                  </a:lnTo>
                  <a:lnTo>
                    <a:pt x="388" y="116"/>
                  </a:lnTo>
                  <a:lnTo>
                    <a:pt x="381" y="108"/>
                  </a:lnTo>
                  <a:lnTo>
                    <a:pt x="388" y="101"/>
                  </a:lnTo>
                  <a:lnTo>
                    <a:pt x="396" y="93"/>
                  </a:lnTo>
                  <a:lnTo>
                    <a:pt x="388" y="93"/>
                  </a:lnTo>
                  <a:lnTo>
                    <a:pt x="381" y="85"/>
                  </a:lnTo>
                  <a:lnTo>
                    <a:pt x="373" y="85"/>
                  </a:lnTo>
                  <a:lnTo>
                    <a:pt x="373" y="70"/>
                  </a:lnTo>
                  <a:lnTo>
                    <a:pt x="365" y="62"/>
                  </a:lnTo>
                  <a:lnTo>
                    <a:pt x="358" y="54"/>
                  </a:lnTo>
                  <a:lnTo>
                    <a:pt x="342" y="46"/>
                  </a:lnTo>
                  <a:lnTo>
                    <a:pt x="334" y="23"/>
                  </a:lnTo>
                  <a:lnTo>
                    <a:pt x="319" y="8"/>
                  </a:lnTo>
                  <a:lnTo>
                    <a:pt x="311" y="8"/>
                  </a:lnTo>
                  <a:lnTo>
                    <a:pt x="305" y="0"/>
                  </a:lnTo>
                  <a:lnTo>
                    <a:pt x="305" y="8"/>
                  </a:lnTo>
                  <a:lnTo>
                    <a:pt x="305" y="15"/>
                  </a:lnTo>
                  <a:lnTo>
                    <a:pt x="297" y="15"/>
                  </a:lnTo>
                  <a:lnTo>
                    <a:pt x="274" y="15"/>
                  </a:lnTo>
                  <a:lnTo>
                    <a:pt x="259" y="15"/>
                  </a:lnTo>
                  <a:lnTo>
                    <a:pt x="243" y="23"/>
                  </a:lnTo>
                  <a:lnTo>
                    <a:pt x="236" y="31"/>
                  </a:lnTo>
                  <a:lnTo>
                    <a:pt x="190" y="15"/>
                  </a:lnTo>
                  <a:lnTo>
                    <a:pt x="144" y="0"/>
                  </a:lnTo>
                  <a:lnTo>
                    <a:pt x="137" y="0"/>
                  </a:lnTo>
                  <a:lnTo>
                    <a:pt x="122" y="8"/>
                  </a:lnTo>
                  <a:lnTo>
                    <a:pt x="107" y="8"/>
                  </a:lnTo>
                  <a:lnTo>
                    <a:pt x="92" y="23"/>
                  </a:lnTo>
                  <a:lnTo>
                    <a:pt x="84" y="31"/>
                  </a:lnTo>
                  <a:lnTo>
                    <a:pt x="69" y="46"/>
                  </a:lnTo>
                  <a:lnTo>
                    <a:pt x="53" y="54"/>
                  </a:lnTo>
                  <a:lnTo>
                    <a:pt x="45" y="70"/>
                  </a:lnTo>
                  <a:lnTo>
                    <a:pt x="39" y="77"/>
                  </a:lnTo>
                  <a:lnTo>
                    <a:pt x="23" y="132"/>
                  </a:lnTo>
                  <a:lnTo>
                    <a:pt x="8" y="201"/>
                  </a:lnTo>
                  <a:lnTo>
                    <a:pt x="0" y="225"/>
                  </a:lnTo>
                  <a:lnTo>
                    <a:pt x="0" y="232"/>
                  </a:lnTo>
                  <a:lnTo>
                    <a:pt x="0" y="248"/>
                  </a:lnTo>
                  <a:lnTo>
                    <a:pt x="8" y="271"/>
                  </a:lnTo>
                  <a:lnTo>
                    <a:pt x="16" y="279"/>
                  </a:lnTo>
                  <a:lnTo>
                    <a:pt x="23" y="294"/>
                  </a:lnTo>
                  <a:lnTo>
                    <a:pt x="23" y="349"/>
                  </a:lnTo>
                  <a:lnTo>
                    <a:pt x="23" y="394"/>
                  </a:lnTo>
                  <a:lnTo>
                    <a:pt x="23" y="402"/>
                  </a:lnTo>
                  <a:lnTo>
                    <a:pt x="31" y="402"/>
                  </a:lnTo>
                  <a:lnTo>
                    <a:pt x="39" y="394"/>
                  </a:lnTo>
                  <a:lnTo>
                    <a:pt x="53" y="402"/>
                  </a:lnTo>
                  <a:lnTo>
                    <a:pt x="76" y="410"/>
                  </a:lnTo>
                  <a:lnTo>
                    <a:pt x="92" y="410"/>
                  </a:lnTo>
                  <a:lnTo>
                    <a:pt x="107" y="410"/>
                  </a:lnTo>
                  <a:lnTo>
                    <a:pt x="122" y="402"/>
                  </a:lnTo>
                  <a:lnTo>
                    <a:pt x="130" y="394"/>
                  </a:lnTo>
                  <a:lnTo>
                    <a:pt x="137" y="402"/>
                  </a:lnTo>
                  <a:lnTo>
                    <a:pt x="152" y="410"/>
                  </a:lnTo>
                  <a:lnTo>
                    <a:pt x="160" y="410"/>
                  </a:lnTo>
                  <a:lnTo>
                    <a:pt x="167" y="410"/>
                  </a:lnTo>
                  <a:lnTo>
                    <a:pt x="183" y="433"/>
                  </a:lnTo>
                  <a:lnTo>
                    <a:pt x="190" y="456"/>
                  </a:lnTo>
                  <a:lnTo>
                    <a:pt x="190" y="479"/>
                  </a:lnTo>
                  <a:lnTo>
                    <a:pt x="198" y="503"/>
                  </a:lnTo>
                  <a:lnTo>
                    <a:pt x="198" y="518"/>
                  </a:lnTo>
                  <a:lnTo>
                    <a:pt x="198" y="534"/>
                  </a:lnTo>
                  <a:lnTo>
                    <a:pt x="206" y="534"/>
                  </a:lnTo>
                  <a:lnTo>
                    <a:pt x="206" y="541"/>
                  </a:lnTo>
                  <a:lnTo>
                    <a:pt x="214" y="541"/>
                  </a:lnTo>
                  <a:lnTo>
                    <a:pt x="228" y="549"/>
                  </a:lnTo>
                  <a:lnTo>
                    <a:pt x="243" y="541"/>
                  </a:lnTo>
                  <a:lnTo>
                    <a:pt x="259" y="534"/>
                  </a:lnTo>
                  <a:lnTo>
                    <a:pt x="274" y="541"/>
                  </a:lnTo>
                  <a:lnTo>
                    <a:pt x="289" y="549"/>
                  </a:lnTo>
                  <a:lnTo>
                    <a:pt x="297" y="541"/>
                  </a:lnTo>
                  <a:lnTo>
                    <a:pt x="305" y="534"/>
                  </a:lnTo>
                  <a:lnTo>
                    <a:pt x="305" y="518"/>
                  </a:lnTo>
                  <a:lnTo>
                    <a:pt x="305" y="495"/>
                  </a:lnTo>
                  <a:lnTo>
                    <a:pt x="319" y="487"/>
                  </a:lnTo>
                  <a:lnTo>
                    <a:pt x="327" y="472"/>
                  </a:lnTo>
                  <a:lnTo>
                    <a:pt x="327" y="464"/>
                  </a:lnTo>
                  <a:lnTo>
                    <a:pt x="334" y="456"/>
                  </a:lnTo>
                  <a:lnTo>
                    <a:pt x="358" y="433"/>
                  </a:lnTo>
                  <a:lnTo>
                    <a:pt x="396" y="410"/>
                  </a:lnTo>
                  <a:lnTo>
                    <a:pt x="410" y="394"/>
                  </a:lnTo>
                </a:path>
              </a:pathLst>
            </a:custGeom>
            <a:solidFill>
              <a:srgbClr val="D5DE94"/>
            </a:solidFill>
            <a:ln w="6350" cap="rnd" cmpd="sng">
              <a:solidFill>
                <a:srgbClr val="D5DE9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" name="Freeform 37"/>
            <p:cNvSpPr>
              <a:spLocks noChangeAspect="1"/>
            </p:cNvSpPr>
            <p:nvPr/>
          </p:nvSpPr>
          <p:spPr bwMode="auto">
            <a:xfrm>
              <a:off x="4475329" y="3013142"/>
              <a:ext cx="1110274" cy="1070382"/>
            </a:xfrm>
            <a:custGeom>
              <a:avLst/>
              <a:gdLst>
                <a:gd name="T0" fmla="*/ 251 w 875"/>
                <a:gd name="T1" fmla="*/ 77 h 859"/>
                <a:gd name="T2" fmla="*/ 251 w 875"/>
                <a:gd name="T3" fmla="*/ 31 h 859"/>
                <a:gd name="T4" fmla="*/ 281 w 875"/>
                <a:gd name="T5" fmla="*/ 31 h 859"/>
                <a:gd name="T6" fmla="*/ 304 w 875"/>
                <a:gd name="T7" fmla="*/ 101 h 859"/>
                <a:gd name="T8" fmla="*/ 350 w 875"/>
                <a:gd name="T9" fmla="*/ 147 h 859"/>
                <a:gd name="T10" fmla="*/ 623 w 875"/>
                <a:gd name="T11" fmla="*/ 178 h 859"/>
                <a:gd name="T12" fmla="*/ 843 w 875"/>
                <a:gd name="T13" fmla="*/ 302 h 859"/>
                <a:gd name="T14" fmla="*/ 843 w 875"/>
                <a:gd name="T15" fmla="*/ 425 h 859"/>
                <a:gd name="T16" fmla="*/ 829 w 875"/>
                <a:gd name="T17" fmla="*/ 479 h 859"/>
                <a:gd name="T18" fmla="*/ 806 w 875"/>
                <a:gd name="T19" fmla="*/ 580 h 859"/>
                <a:gd name="T20" fmla="*/ 775 w 875"/>
                <a:gd name="T21" fmla="*/ 603 h 859"/>
                <a:gd name="T22" fmla="*/ 737 w 875"/>
                <a:gd name="T23" fmla="*/ 665 h 859"/>
                <a:gd name="T24" fmla="*/ 707 w 875"/>
                <a:gd name="T25" fmla="*/ 696 h 859"/>
                <a:gd name="T26" fmla="*/ 661 w 875"/>
                <a:gd name="T27" fmla="*/ 750 h 859"/>
                <a:gd name="T28" fmla="*/ 646 w 875"/>
                <a:gd name="T29" fmla="*/ 819 h 859"/>
                <a:gd name="T30" fmla="*/ 623 w 875"/>
                <a:gd name="T31" fmla="*/ 827 h 859"/>
                <a:gd name="T32" fmla="*/ 592 w 875"/>
                <a:gd name="T33" fmla="*/ 788 h 859"/>
                <a:gd name="T34" fmla="*/ 585 w 875"/>
                <a:gd name="T35" fmla="*/ 796 h 859"/>
                <a:gd name="T36" fmla="*/ 540 w 875"/>
                <a:gd name="T37" fmla="*/ 796 h 859"/>
                <a:gd name="T38" fmla="*/ 471 w 875"/>
                <a:gd name="T39" fmla="*/ 796 h 859"/>
                <a:gd name="T40" fmla="*/ 402 w 875"/>
                <a:gd name="T41" fmla="*/ 788 h 859"/>
                <a:gd name="T42" fmla="*/ 365 w 875"/>
                <a:gd name="T43" fmla="*/ 812 h 859"/>
                <a:gd name="T44" fmla="*/ 326 w 875"/>
                <a:gd name="T45" fmla="*/ 850 h 859"/>
                <a:gd name="T46" fmla="*/ 304 w 875"/>
                <a:gd name="T47" fmla="*/ 812 h 859"/>
                <a:gd name="T48" fmla="*/ 258 w 875"/>
                <a:gd name="T49" fmla="*/ 781 h 859"/>
                <a:gd name="T50" fmla="*/ 258 w 875"/>
                <a:gd name="T51" fmla="*/ 743 h 859"/>
                <a:gd name="T52" fmla="*/ 198 w 875"/>
                <a:gd name="T53" fmla="*/ 720 h 859"/>
                <a:gd name="T54" fmla="*/ 122 w 875"/>
                <a:gd name="T55" fmla="*/ 712 h 859"/>
                <a:gd name="T56" fmla="*/ 107 w 875"/>
                <a:gd name="T57" fmla="*/ 642 h 859"/>
                <a:gd name="T58" fmla="*/ 107 w 875"/>
                <a:gd name="T59" fmla="*/ 619 h 859"/>
                <a:gd name="T60" fmla="*/ 107 w 875"/>
                <a:gd name="T61" fmla="*/ 596 h 859"/>
                <a:gd name="T62" fmla="*/ 91 w 875"/>
                <a:gd name="T63" fmla="*/ 557 h 859"/>
                <a:gd name="T64" fmla="*/ 84 w 875"/>
                <a:gd name="T65" fmla="*/ 526 h 859"/>
                <a:gd name="T66" fmla="*/ 91 w 875"/>
                <a:gd name="T67" fmla="*/ 487 h 859"/>
                <a:gd name="T68" fmla="*/ 122 w 875"/>
                <a:gd name="T69" fmla="*/ 433 h 859"/>
                <a:gd name="T70" fmla="*/ 136 w 875"/>
                <a:gd name="T71" fmla="*/ 386 h 859"/>
                <a:gd name="T72" fmla="*/ 122 w 875"/>
                <a:gd name="T73" fmla="*/ 341 h 859"/>
                <a:gd name="T74" fmla="*/ 117 w 875"/>
                <a:gd name="T75" fmla="*/ 305 h 859"/>
                <a:gd name="T76" fmla="*/ 45 w 875"/>
                <a:gd name="T77" fmla="*/ 294 h 859"/>
                <a:gd name="T78" fmla="*/ 8 w 875"/>
                <a:gd name="T79" fmla="*/ 248 h 859"/>
                <a:gd name="T80" fmla="*/ 15 w 875"/>
                <a:gd name="T81" fmla="*/ 201 h 859"/>
                <a:gd name="T82" fmla="*/ 15 w 875"/>
                <a:gd name="T83" fmla="*/ 132 h 859"/>
                <a:gd name="T84" fmla="*/ 243 w 875"/>
                <a:gd name="T85" fmla="*/ 108 h 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875" h="859">
                  <a:moveTo>
                    <a:pt x="243" y="108"/>
                  </a:moveTo>
                  <a:lnTo>
                    <a:pt x="251" y="93"/>
                  </a:lnTo>
                  <a:lnTo>
                    <a:pt x="251" y="77"/>
                  </a:lnTo>
                  <a:lnTo>
                    <a:pt x="251" y="62"/>
                  </a:lnTo>
                  <a:lnTo>
                    <a:pt x="251" y="39"/>
                  </a:lnTo>
                  <a:lnTo>
                    <a:pt x="251" y="31"/>
                  </a:lnTo>
                  <a:lnTo>
                    <a:pt x="258" y="15"/>
                  </a:lnTo>
                  <a:lnTo>
                    <a:pt x="266" y="0"/>
                  </a:lnTo>
                  <a:lnTo>
                    <a:pt x="281" y="31"/>
                  </a:lnTo>
                  <a:lnTo>
                    <a:pt x="304" y="62"/>
                  </a:lnTo>
                  <a:lnTo>
                    <a:pt x="304" y="85"/>
                  </a:lnTo>
                  <a:lnTo>
                    <a:pt x="304" y="101"/>
                  </a:lnTo>
                  <a:lnTo>
                    <a:pt x="319" y="116"/>
                  </a:lnTo>
                  <a:lnTo>
                    <a:pt x="342" y="139"/>
                  </a:lnTo>
                  <a:lnTo>
                    <a:pt x="350" y="147"/>
                  </a:lnTo>
                  <a:lnTo>
                    <a:pt x="357" y="147"/>
                  </a:lnTo>
                  <a:lnTo>
                    <a:pt x="365" y="155"/>
                  </a:lnTo>
                  <a:lnTo>
                    <a:pt x="623" y="178"/>
                  </a:lnTo>
                  <a:lnTo>
                    <a:pt x="874" y="194"/>
                  </a:lnTo>
                  <a:lnTo>
                    <a:pt x="858" y="248"/>
                  </a:lnTo>
                  <a:lnTo>
                    <a:pt x="843" y="302"/>
                  </a:lnTo>
                  <a:lnTo>
                    <a:pt x="843" y="349"/>
                  </a:lnTo>
                  <a:lnTo>
                    <a:pt x="843" y="402"/>
                  </a:lnTo>
                  <a:lnTo>
                    <a:pt x="843" y="425"/>
                  </a:lnTo>
                  <a:lnTo>
                    <a:pt x="851" y="441"/>
                  </a:lnTo>
                  <a:lnTo>
                    <a:pt x="843" y="464"/>
                  </a:lnTo>
                  <a:lnTo>
                    <a:pt x="829" y="479"/>
                  </a:lnTo>
                  <a:lnTo>
                    <a:pt x="821" y="518"/>
                  </a:lnTo>
                  <a:lnTo>
                    <a:pt x="813" y="565"/>
                  </a:lnTo>
                  <a:lnTo>
                    <a:pt x="806" y="580"/>
                  </a:lnTo>
                  <a:lnTo>
                    <a:pt x="790" y="603"/>
                  </a:lnTo>
                  <a:lnTo>
                    <a:pt x="783" y="596"/>
                  </a:lnTo>
                  <a:lnTo>
                    <a:pt x="775" y="603"/>
                  </a:lnTo>
                  <a:lnTo>
                    <a:pt x="767" y="611"/>
                  </a:lnTo>
                  <a:lnTo>
                    <a:pt x="752" y="634"/>
                  </a:lnTo>
                  <a:lnTo>
                    <a:pt x="737" y="665"/>
                  </a:lnTo>
                  <a:lnTo>
                    <a:pt x="730" y="665"/>
                  </a:lnTo>
                  <a:lnTo>
                    <a:pt x="722" y="673"/>
                  </a:lnTo>
                  <a:lnTo>
                    <a:pt x="707" y="696"/>
                  </a:lnTo>
                  <a:lnTo>
                    <a:pt x="691" y="720"/>
                  </a:lnTo>
                  <a:lnTo>
                    <a:pt x="676" y="735"/>
                  </a:lnTo>
                  <a:lnTo>
                    <a:pt x="661" y="750"/>
                  </a:lnTo>
                  <a:lnTo>
                    <a:pt x="654" y="773"/>
                  </a:lnTo>
                  <a:lnTo>
                    <a:pt x="646" y="796"/>
                  </a:lnTo>
                  <a:lnTo>
                    <a:pt x="646" y="819"/>
                  </a:lnTo>
                  <a:lnTo>
                    <a:pt x="646" y="843"/>
                  </a:lnTo>
                  <a:lnTo>
                    <a:pt x="639" y="835"/>
                  </a:lnTo>
                  <a:lnTo>
                    <a:pt x="623" y="827"/>
                  </a:lnTo>
                  <a:lnTo>
                    <a:pt x="615" y="804"/>
                  </a:lnTo>
                  <a:lnTo>
                    <a:pt x="600" y="788"/>
                  </a:lnTo>
                  <a:lnTo>
                    <a:pt x="592" y="788"/>
                  </a:lnTo>
                  <a:lnTo>
                    <a:pt x="585" y="781"/>
                  </a:lnTo>
                  <a:lnTo>
                    <a:pt x="585" y="788"/>
                  </a:lnTo>
                  <a:lnTo>
                    <a:pt x="585" y="796"/>
                  </a:lnTo>
                  <a:lnTo>
                    <a:pt x="577" y="796"/>
                  </a:lnTo>
                  <a:lnTo>
                    <a:pt x="555" y="796"/>
                  </a:lnTo>
                  <a:lnTo>
                    <a:pt x="540" y="796"/>
                  </a:lnTo>
                  <a:lnTo>
                    <a:pt x="524" y="804"/>
                  </a:lnTo>
                  <a:lnTo>
                    <a:pt x="517" y="812"/>
                  </a:lnTo>
                  <a:lnTo>
                    <a:pt x="471" y="796"/>
                  </a:lnTo>
                  <a:lnTo>
                    <a:pt x="425" y="781"/>
                  </a:lnTo>
                  <a:lnTo>
                    <a:pt x="418" y="781"/>
                  </a:lnTo>
                  <a:lnTo>
                    <a:pt x="402" y="788"/>
                  </a:lnTo>
                  <a:lnTo>
                    <a:pt x="388" y="788"/>
                  </a:lnTo>
                  <a:lnTo>
                    <a:pt x="373" y="804"/>
                  </a:lnTo>
                  <a:lnTo>
                    <a:pt x="365" y="812"/>
                  </a:lnTo>
                  <a:lnTo>
                    <a:pt x="350" y="827"/>
                  </a:lnTo>
                  <a:lnTo>
                    <a:pt x="334" y="835"/>
                  </a:lnTo>
                  <a:lnTo>
                    <a:pt x="326" y="850"/>
                  </a:lnTo>
                  <a:lnTo>
                    <a:pt x="319" y="858"/>
                  </a:lnTo>
                  <a:lnTo>
                    <a:pt x="311" y="835"/>
                  </a:lnTo>
                  <a:lnTo>
                    <a:pt x="304" y="812"/>
                  </a:lnTo>
                  <a:lnTo>
                    <a:pt x="281" y="804"/>
                  </a:lnTo>
                  <a:lnTo>
                    <a:pt x="258" y="796"/>
                  </a:lnTo>
                  <a:lnTo>
                    <a:pt x="258" y="781"/>
                  </a:lnTo>
                  <a:lnTo>
                    <a:pt x="251" y="765"/>
                  </a:lnTo>
                  <a:lnTo>
                    <a:pt x="251" y="750"/>
                  </a:lnTo>
                  <a:lnTo>
                    <a:pt x="258" y="743"/>
                  </a:lnTo>
                  <a:lnTo>
                    <a:pt x="258" y="727"/>
                  </a:lnTo>
                  <a:lnTo>
                    <a:pt x="258" y="720"/>
                  </a:lnTo>
                  <a:lnTo>
                    <a:pt x="198" y="720"/>
                  </a:lnTo>
                  <a:lnTo>
                    <a:pt x="130" y="720"/>
                  </a:lnTo>
                  <a:lnTo>
                    <a:pt x="122" y="720"/>
                  </a:lnTo>
                  <a:lnTo>
                    <a:pt x="122" y="712"/>
                  </a:lnTo>
                  <a:lnTo>
                    <a:pt x="122" y="689"/>
                  </a:lnTo>
                  <a:lnTo>
                    <a:pt x="122" y="658"/>
                  </a:lnTo>
                  <a:lnTo>
                    <a:pt x="107" y="642"/>
                  </a:lnTo>
                  <a:lnTo>
                    <a:pt x="91" y="627"/>
                  </a:lnTo>
                  <a:lnTo>
                    <a:pt x="99" y="627"/>
                  </a:lnTo>
                  <a:lnTo>
                    <a:pt x="107" y="619"/>
                  </a:lnTo>
                  <a:lnTo>
                    <a:pt x="99" y="611"/>
                  </a:lnTo>
                  <a:lnTo>
                    <a:pt x="99" y="603"/>
                  </a:lnTo>
                  <a:lnTo>
                    <a:pt x="107" y="596"/>
                  </a:lnTo>
                  <a:lnTo>
                    <a:pt x="107" y="580"/>
                  </a:lnTo>
                  <a:lnTo>
                    <a:pt x="99" y="572"/>
                  </a:lnTo>
                  <a:lnTo>
                    <a:pt x="91" y="557"/>
                  </a:lnTo>
                  <a:lnTo>
                    <a:pt x="99" y="549"/>
                  </a:lnTo>
                  <a:lnTo>
                    <a:pt x="107" y="541"/>
                  </a:lnTo>
                  <a:lnTo>
                    <a:pt x="84" y="526"/>
                  </a:lnTo>
                  <a:lnTo>
                    <a:pt x="68" y="510"/>
                  </a:lnTo>
                  <a:lnTo>
                    <a:pt x="76" y="503"/>
                  </a:lnTo>
                  <a:lnTo>
                    <a:pt x="91" y="487"/>
                  </a:lnTo>
                  <a:lnTo>
                    <a:pt x="99" y="472"/>
                  </a:lnTo>
                  <a:lnTo>
                    <a:pt x="107" y="456"/>
                  </a:lnTo>
                  <a:lnTo>
                    <a:pt x="122" y="433"/>
                  </a:lnTo>
                  <a:lnTo>
                    <a:pt x="130" y="425"/>
                  </a:lnTo>
                  <a:lnTo>
                    <a:pt x="130" y="402"/>
                  </a:lnTo>
                  <a:lnTo>
                    <a:pt x="136" y="386"/>
                  </a:lnTo>
                  <a:lnTo>
                    <a:pt x="130" y="371"/>
                  </a:lnTo>
                  <a:lnTo>
                    <a:pt x="122" y="349"/>
                  </a:lnTo>
                  <a:lnTo>
                    <a:pt x="122" y="341"/>
                  </a:lnTo>
                  <a:lnTo>
                    <a:pt x="130" y="325"/>
                  </a:lnTo>
                  <a:lnTo>
                    <a:pt x="122" y="313"/>
                  </a:lnTo>
                  <a:lnTo>
                    <a:pt x="117" y="305"/>
                  </a:lnTo>
                  <a:lnTo>
                    <a:pt x="114" y="302"/>
                  </a:lnTo>
                  <a:lnTo>
                    <a:pt x="84" y="294"/>
                  </a:lnTo>
                  <a:lnTo>
                    <a:pt x="45" y="294"/>
                  </a:lnTo>
                  <a:lnTo>
                    <a:pt x="31" y="271"/>
                  </a:lnTo>
                  <a:lnTo>
                    <a:pt x="15" y="256"/>
                  </a:lnTo>
                  <a:lnTo>
                    <a:pt x="8" y="248"/>
                  </a:lnTo>
                  <a:lnTo>
                    <a:pt x="0" y="240"/>
                  </a:lnTo>
                  <a:lnTo>
                    <a:pt x="8" y="217"/>
                  </a:lnTo>
                  <a:lnTo>
                    <a:pt x="15" y="201"/>
                  </a:lnTo>
                  <a:lnTo>
                    <a:pt x="15" y="170"/>
                  </a:lnTo>
                  <a:lnTo>
                    <a:pt x="15" y="147"/>
                  </a:lnTo>
                  <a:lnTo>
                    <a:pt x="15" y="132"/>
                  </a:lnTo>
                  <a:lnTo>
                    <a:pt x="15" y="124"/>
                  </a:lnTo>
                  <a:lnTo>
                    <a:pt x="130" y="116"/>
                  </a:lnTo>
                  <a:lnTo>
                    <a:pt x="243" y="108"/>
                  </a:lnTo>
                </a:path>
              </a:pathLst>
            </a:custGeom>
            <a:solidFill>
              <a:srgbClr val="D5DE94"/>
            </a:solidFill>
            <a:ln w="6350" cap="rnd" cmpd="sng">
              <a:solidFill>
                <a:srgbClr val="D5DE9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4" name="Freeform 51"/>
            <p:cNvSpPr>
              <a:spLocks noChangeAspect="1"/>
            </p:cNvSpPr>
            <p:nvPr/>
          </p:nvSpPr>
          <p:spPr bwMode="auto">
            <a:xfrm>
              <a:off x="5168168" y="4507835"/>
              <a:ext cx="597572" cy="415581"/>
            </a:xfrm>
            <a:custGeom>
              <a:avLst/>
              <a:gdLst>
                <a:gd name="T0" fmla="*/ 382 w 466"/>
                <a:gd name="T1" fmla="*/ 295 h 334"/>
                <a:gd name="T2" fmla="*/ 351 w 466"/>
                <a:gd name="T3" fmla="*/ 295 h 334"/>
                <a:gd name="T4" fmla="*/ 328 w 466"/>
                <a:gd name="T5" fmla="*/ 287 h 334"/>
                <a:gd name="T6" fmla="*/ 312 w 466"/>
                <a:gd name="T7" fmla="*/ 287 h 334"/>
                <a:gd name="T8" fmla="*/ 290 w 466"/>
                <a:gd name="T9" fmla="*/ 287 h 334"/>
                <a:gd name="T10" fmla="*/ 275 w 466"/>
                <a:gd name="T11" fmla="*/ 295 h 334"/>
                <a:gd name="T12" fmla="*/ 252 w 466"/>
                <a:gd name="T13" fmla="*/ 303 h 334"/>
                <a:gd name="T14" fmla="*/ 237 w 466"/>
                <a:gd name="T15" fmla="*/ 311 h 334"/>
                <a:gd name="T16" fmla="*/ 237 w 466"/>
                <a:gd name="T17" fmla="*/ 325 h 334"/>
                <a:gd name="T18" fmla="*/ 229 w 466"/>
                <a:gd name="T19" fmla="*/ 333 h 334"/>
                <a:gd name="T20" fmla="*/ 198 w 466"/>
                <a:gd name="T21" fmla="*/ 333 h 334"/>
                <a:gd name="T22" fmla="*/ 161 w 466"/>
                <a:gd name="T23" fmla="*/ 318 h 334"/>
                <a:gd name="T24" fmla="*/ 115 w 466"/>
                <a:gd name="T25" fmla="*/ 311 h 334"/>
                <a:gd name="T26" fmla="*/ 61 w 466"/>
                <a:gd name="T27" fmla="*/ 303 h 334"/>
                <a:gd name="T28" fmla="*/ 54 w 466"/>
                <a:gd name="T29" fmla="*/ 264 h 334"/>
                <a:gd name="T30" fmla="*/ 39 w 466"/>
                <a:gd name="T31" fmla="*/ 256 h 334"/>
                <a:gd name="T32" fmla="*/ 8 w 466"/>
                <a:gd name="T33" fmla="*/ 256 h 334"/>
                <a:gd name="T34" fmla="*/ 8 w 466"/>
                <a:gd name="T35" fmla="*/ 225 h 334"/>
                <a:gd name="T36" fmla="*/ 23 w 466"/>
                <a:gd name="T37" fmla="*/ 163 h 334"/>
                <a:gd name="T38" fmla="*/ 23 w 466"/>
                <a:gd name="T39" fmla="*/ 132 h 334"/>
                <a:gd name="T40" fmla="*/ 39 w 466"/>
                <a:gd name="T41" fmla="*/ 117 h 334"/>
                <a:gd name="T42" fmla="*/ 39 w 466"/>
                <a:gd name="T43" fmla="*/ 78 h 334"/>
                <a:gd name="T44" fmla="*/ 61 w 466"/>
                <a:gd name="T45" fmla="*/ 54 h 334"/>
                <a:gd name="T46" fmla="*/ 68 w 466"/>
                <a:gd name="T47" fmla="*/ 39 h 334"/>
                <a:gd name="T48" fmla="*/ 115 w 466"/>
                <a:gd name="T49" fmla="*/ 0 h 334"/>
                <a:gd name="T50" fmla="*/ 130 w 466"/>
                <a:gd name="T51" fmla="*/ 8 h 334"/>
                <a:gd name="T52" fmla="*/ 183 w 466"/>
                <a:gd name="T53" fmla="*/ 8 h 334"/>
                <a:gd name="T54" fmla="*/ 237 w 466"/>
                <a:gd name="T55" fmla="*/ 8 h 334"/>
                <a:gd name="T56" fmla="*/ 290 w 466"/>
                <a:gd name="T57" fmla="*/ 39 h 334"/>
                <a:gd name="T58" fmla="*/ 328 w 466"/>
                <a:gd name="T59" fmla="*/ 39 h 334"/>
                <a:gd name="T60" fmla="*/ 359 w 466"/>
                <a:gd name="T61" fmla="*/ 70 h 334"/>
                <a:gd name="T62" fmla="*/ 359 w 466"/>
                <a:gd name="T63" fmla="*/ 117 h 334"/>
                <a:gd name="T64" fmla="*/ 389 w 466"/>
                <a:gd name="T65" fmla="*/ 155 h 334"/>
                <a:gd name="T66" fmla="*/ 374 w 466"/>
                <a:gd name="T67" fmla="*/ 163 h 334"/>
                <a:gd name="T68" fmla="*/ 389 w 466"/>
                <a:gd name="T69" fmla="*/ 179 h 334"/>
                <a:gd name="T70" fmla="*/ 427 w 466"/>
                <a:gd name="T71" fmla="*/ 179 h 334"/>
                <a:gd name="T72" fmla="*/ 434 w 466"/>
                <a:gd name="T73" fmla="*/ 210 h 334"/>
                <a:gd name="T74" fmla="*/ 450 w 466"/>
                <a:gd name="T75" fmla="*/ 202 h 334"/>
                <a:gd name="T76" fmla="*/ 457 w 466"/>
                <a:gd name="T77" fmla="*/ 210 h 334"/>
                <a:gd name="T78" fmla="*/ 465 w 466"/>
                <a:gd name="T79" fmla="*/ 225 h 334"/>
                <a:gd name="T80" fmla="*/ 450 w 466"/>
                <a:gd name="T81" fmla="*/ 241 h 334"/>
                <a:gd name="T82" fmla="*/ 434 w 466"/>
                <a:gd name="T83" fmla="*/ 241 h 334"/>
                <a:gd name="T84" fmla="*/ 419 w 466"/>
                <a:gd name="T85" fmla="*/ 249 h 334"/>
                <a:gd name="T86" fmla="*/ 434 w 466"/>
                <a:gd name="T87" fmla="*/ 264 h 334"/>
                <a:gd name="T88" fmla="*/ 427 w 466"/>
                <a:gd name="T89" fmla="*/ 287 h 334"/>
                <a:gd name="T90" fmla="*/ 405 w 466"/>
                <a:gd name="T91" fmla="*/ 28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66" h="334">
                  <a:moveTo>
                    <a:pt x="405" y="287"/>
                  </a:moveTo>
                  <a:lnTo>
                    <a:pt x="382" y="295"/>
                  </a:lnTo>
                  <a:lnTo>
                    <a:pt x="359" y="303"/>
                  </a:lnTo>
                  <a:lnTo>
                    <a:pt x="351" y="295"/>
                  </a:lnTo>
                  <a:lnTo>
                    <a:pt x="343" y="287"/>
                  </a:lnTo>
                  <a:lnTo>
                    <a:pt x="328" y="287"/>
                  </a:lnTo>
                  <a:lnTo>
                    <a:pt x="320" y="287"/>
                  </a:lnTo>
                  <a:lnTo>
                    <a:pt x="312" y="287"/>
                  </a:lnTo>
                  <a:lnTo>
                    <a:pt x="297" y="287"/>
                  </a:lnTo>
                  <a:lnTo>
                    <a:pt x="290" y="287"/>
                  </a:lnTo>
                  <a:lnTo>
                    <a:pt x="283" y="287"/>
                  </a:lnTo>
                  <a:lnTo>
                    <a:pt x="275" y="295"/>
                  </a:lnTo>
                  <a:lnTo>
                    <a:pt x="267" y="303"/>
                  </a:lnTo>
                  <a:lnTo>
                    <a:pt x="252" y="303"/>
                  </a:lnTo>
                  <a:lnTo>
                    <a:pt x="237" y="303"/>
                  </a:lnTo>
                  <a:lnTo>
                    <a:pt x="237" y="311"/>
                  </a:lnTo>
                  <a:lnTo>
                    <a:pt x="237" y="318"/>
                  </a:lnTo>
                  <a:lnTo>
                    <a:pt x="237" y="325"/>
                  </a:lnTo>
                  <a:lnTo>
                    <a:pt x="237" y="333"/>
                  </a:lnTo>
                  <a:lnTo>
                    <a:pt x="229" y="333"/>
                  </a:lnTo>
                  <a:lnTo>
                    <a:pt x="221" y="333"/>
                  </a:lnTo>
                  <a:lnTo>
                    <a:pt x="198" y="333"/>
                  </a:lnTo>
                  <a:lnTo>
                    <a:pt x="175" y="325"/>
                  </a:lnTo>
                  <a:lnTo>
                    <a:pt x="161" y="318"/>
                  </a:lnTo>
                  <a:lnTo>
                    <a:pt x="145" y="311"/>
                  </a:lnTo>
                  <a:lnTo>
                    <a:pt x="115" y="311"/>
                  </a:lnTo>
                  <a:lnTo>
                    <a:pt x="76" y="303"/>
                  </a:lnTo>
                  <a:lnTo>
                    <a:pt x="61" y="303"/>
                  </a:lnTo>
                  <a:lnTo>
                    <a:pt x="54" y="287"/>
                  </a:lnTo>
                  <a:lnTo>
                    <a:pt x="54" y="264"/>
                  </a:lnTo>
                  <a:lnTo>
                    <a:pt x="46" y="264"/>
                  </a:lnTo>
                  <a:lnTo>
                    <a:pt x="39" y="256"/>
                  </a:lnTo>
                  <a:lnTo>
                    <a:pt x="23" y="256"/>
                  </a:lnTo>
                  <a:lnTo>
                    <a:pt x="8" y="256"/>
                  </a:lnTo>
                  <a:lnTo>
                    <a:pt x="0" y="256"/>
                  </a:lnTo>
                  <a:lnTo>
                    <a:pt x="8" y="225"/>
                  </a:lnTo>
                  <a:lnTo>
                    <a:pt x="16" y="186"/>
                  </a:lnTo>
                  <a:lnTo>
                    <a:pt x="23" y="163"/>
                  </a:lnTo>
                  <a:lnTo>
                    <a:pt x="23" y="140"/>
                  </a:lnTo>
                  <a:lnTo>
                    <a:pt x="23" y="132"/>
                  </a:lnTo>
                  <a:lnTo>
                    <a:pt x="31" y="124"/>
                  </a:lnTo>
                  <a:lnTo>
                    <a:pt x="39" y="117"/>
                  </a:lnTo>
                  <a:lnTo>
                    <a:pt x="39" y="101"/>
                  </a:lnTo>
                  <a:lnTo>
                    <a:pt x="39" y="78"/>
                  </a:lnTo>
                  <a:lnTo>
                    <a:pt x="54" y="70"/>
                  </a:lnTo>
                  <a:lnTo>
                    <a:pt x="61" y="54"/>
                  </a:lnTo>
                  <a:lnTo>
                    <a:pt x="61" y="47"/>
                  </a:lnTo>
                  <a:lnTo>
                    <a:pt x="68" y="39"/>
                  </a:lnTo>
                  <a:lnTo>
                    <a:pt x="92" y="16"/>
                  </a:lnTo>
                  <a:lnTo>
                    <a:pt x="115" y="0"/>
                  </a:lnTo>
                  <a:lnTo>
                    <a:pt x="122" y="8"/>
                  </a:lnTo>
                  <a:lnTo>
                    <a:pt x="130" y="8"/>
                  </a:lnTo>
                  <a:lnTo>
                    <a:pt x="153" y="8"/>
                  </a:lnTo>
                  <a:lnTo>
                    <a:pt x="183" y="8"/>
                  </a:lnTo>
                  <a:lnTo>
                    <a:pt x="221" y="8"/>
                  </a:lnTo>
                  <a:lnTo>
                    <a:pt x="237" y="8"/>
                  </a:lnTo>
                  <a:lnTo>
                    <a:pt x="267" y="23"/>
                  </a:lnTo>
                  <a:lnTo>
                    <a:pt x="290" y="39"/>
                  </a:lnTo>
                  <a:lnTo>
                    <a:pt x="305" y="39"/>
                  </a:lnTo>
                  <a:lnTo>
                    <a:pt x="328" y="39"/>
                  </a:lnTo>
                  <a:lnTo>
                    <a:pt x="343" y="54"/>
                  </a:lnTo>
                  <a:lnTo>
                    <a:pt x="359" y="70"/>
                  </a:lnTo>
                  <a:lnTo>
                    <a:pt x="359" y="93"/>
                  </a:lnTo>
                  <a:lnTo>
                    <a:pt x="359" y="117"/>
                  </a:lnTo>
                  <a:lnTo>
                    <a:pt x="374" y="140"/>
                  </a:lnTo>
                  <a:lnTo>
                    <a:pt x="389" y="155"/>
                  </a:lnTo>
                  <a:lnTo>
                    <a:pt x="382" y="163"/>
                  </a:lnTo>
                  <a:lnTo>
                    <a:pt x="374" y="163"/>
                  </a:lnTo>
                  <a:lnTo>
                    <a:pt x="382" y="171"/>
                  </a:lnTo>
                  <a:lnTo>
                    <a:pt x="389" y="179"/>
                  </a:lnTo>
                  <a:lnTo>
                    <a:pt x="405" y="179"/>
                  </a:lnTo>
                  <a:lnTo>
                    <a:pt x="427" y="179"/>
                  </a:lnTo>
                  <a:lnTo>
                    <a:pt x="427" y="194"/>
                  </a:lnTo>
                  <a:lnTo>
                    <a:pt x="434" y="210"/>
                  </a:lnTo>
                  <a:lnTo>
                    <a:pt x="442" y="210"/>
                  </a:lnTo>
                  <a:lnTo>
                    <a:pt x="450" y="202"/>
                  </a:lnTo>
                  <a:lnTo>
                    <a:pt x="450" y="210"/>
                  </a:lnTo>
                  <a:lnTo>
                    <a:pt x="457" y="210"/>
                  </a:lnTo>
                  <a:lnTo>
                    <a:pt x="457" y="217"/>
                  </a:lnTo>
                  <a:lnTo>
                    <a:pt x="465" y="225"/>
                  </a:lnTo>
                  <a:lnTo>
                    <a:pt x="457" y="233"/>
                  </a:lnTo>
                  <a:lnTo>
                    <a:pt x="450" y="241"/>
                  </a:lnTo>
                  <a:lnTo>
                    <a:pt x="442" y="241"/>
                  </a:lnTo>
                  <a:lnTo>
                    <a:pt x="434" y="241"/>
                  </a:lnTo>
                  <a:lnTo>
                    <a:pt x="427" y="241"/>
                  </a:lnTo>
                  <a:lnTo>
                    <a:pt x="419" y="249"/>
                  </a:lnTo>
                  <a:lnTo>
                    <a:pt x="427" y="256"/>
                  </a:lnTo>
                  <a:lnTo>
                    <a:pt x="434" y="264"/>
                  </a:lnTo>
                  <a:lnTo>
                    <a:pt x="427" y="280"/>
                  </a:lnTo>
                  <a:lnTo>
                    <a:pt x="427" y="287"/>
                  </a:lnTo>
                  <a:lnTo>
                    <a:pt x="411" y="287"/>
                  </a:lnTo>
                  <a:lnTo>
                    <a:pt x="405" y="287"/>
                  </a:lnTo>
                </a:path>
              </a:pathLst>
            </a:custGeom>
            <a:solidFill>
              <a:srgbClr val="D5DE94"/>
            </a:solidFill>
            <a:ln w="6350" cap="rnd" cmpd="sng">
              <a:solidFill>
                <a:srgbClr val="D5DE9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5" name="Freeform 52"/>
            <p:cNvSpPr>
              <a:spLocks noChangeAspect="1"/>
            </p:cNvSpPr>
            <p:nvPr/>
          </p:nvSpPr>
          <p:spPr bwMode="auto">
            <a:xfrm>
              <a:off x="5240917" y="4864046"/>
              <a:ext cx="471131" cy="330020"/>
            </a:xfrm>
            <a:custGeom>
              <a:avLst/>
              <a:gdLst>
                <a:gd name="T0" fmla="*/ 8 w 374"/>
                <a:gd name="T1" fmla="*/ 38 h 263"/>
                <a:gd name="T2" fmla="*/ 23 w 374"/>
                <a:gd name="T3" fmla="*/ 15 h 263"/>
                <a:gd name="T4" fmla="*/ 91 w 374"/>
                <a:gd name="T5" fmla="*/ 23 h 263"/>
                <a:gd name="T6" fmla="*/ 122 w 374"/>
                <a:gd name="T7" fmla="*/ 38 h 263"/>
                <a:gd name="T8" fmla="*/ 167 w 374"/>
                <a:gd name="T9" fmla="*/ 45 h 263"/>
                <a:gd name="T10" fmla="*/ 183 w 374"/>
                <a:gd name="T11" fmla="*/ 45 h 263"/>
                <a:gd name="T12" fmla="*/ 183 w 374"/>
                <a:gd name="T13" fmla="*/ 31 h 263"/>
                <a:gd name="T14" fmla="*/ 183 w 374"/>
                <a:gd name="T15" fmla="*/ 15 h 263"/>
                <a:gd name="T16" fmla="*/ 213 w 374"/>
                <a:gd name="T17" fmla="*/ 15 h 263"/>
                <a:gd name="T18" fmla="*/ 229 w 374"/>
                <a:gd name="T19" fmla="*/ 0 h 263"/>
                <a:gd name="T20" fmla="*/ 243 w 374"/>
                <a:gd name="T21" fmla="*/ 0 h 263"/>
                <a:gd name="T22" fmla="*/ 266 w 374"/>
                <a:gd name="T23" fmla="*/ 0 h 263"/>
                <a:gd name="T24" fmla="*/ 289 w 374"/>
                <a:gd name="T25" fmla="*/ 0 h 263"/>
                <a:gd name="T26" fmla="*/ 305 w 374"/>
                <a:gd name="T27" fmla="*/ 15 h 263"/>
                <a:gd name="T28" fmla="*/ 350 w 374"/>
                <a:gd name="T29" fmla="*/ 0 h 263"/>
                <a:gd name="T30" fmla="*/ 373 w 374"/>
                <a:gd name="T31" fmla="*/ 0 h 263"/>
                <a:gd name="T32" fmla="*/ 365 w 374"/>
                <a:gd name="T33" fmla="*/ 15 h 263"/>
                <a:gd name="T34" fmla="*/ 357 w 374"/>
                <a:gd name="T35" fmla="*/ 31 h 263"/>
                <a:gd name="T36" fmla="*/ 365 w 374"/>
                <a:gd name="T37" fmla="*/ 45 h 263"/>
                <a:gd name="T38" fmla="*/ 365 w 374"/>
                <a:gd name="T39" fmla="*/ 92 h 263"/>
                <a:gd name="T40" fmla="*/ 357 w 374"/>
                <a:gd name="T41" fmla="*/ 123 h 263"/>
                <a:gd name="T42" fmla="*/ 357 w 374"/>
                <a:gd name="T43" fmla="*/ 161 h 263"/>
                <a:gd name="T44" fmla="*/ 350 w 374"/>
                <a:gd name="T45" fmla="*/ 192 h 263"/>
                <a:gd name="T46" fmla="*/ 342 w 374"/>
                <a:gd name="T47" fmla="*/ 208 h 263"/>
                <a:gd name="T48" fmla="*/ 281 w 374"/>
                <a:gd name="T49" fmla="*/ 262 h 263"/>
                <a:gd name="T50" fmla="*/ 266 w 374"/>
                <a:gd name="T51" fmla="*/ 254 h 263"/>
                <a:gd name="T52" fmla="*/ 251 w 374"/>
                <a:gd name="T53" fmla="*/ 254 h 263"/>
                <a:gd name="T54" fmla="*/ 266 w 374"/>
                <a:gd name="T55" fmla="*/ 239 h 263"/>
                <a:gd name="T56" fmla="*/ 274 w 374"/>
                <a:gd name="T57" fmla="*/ 216 h 263"/>
                <a:gd name="T58" fmla="*/ 281 w 374"/>
                <a:gd name="T59" fmla="*/ 200 h 263"/>
                <a:gd name="T60" fmla="*/ 243 w 374"/>
                <a:gd name="T61" fmla="*/ 192 h 263"/>
                <a:gd name="T62" fmla="*/ 190 w 374"/>
                <a:gd name="T63" fmla="*/ 146 h 263"/>
                <a:gd name="T64" fmla="*/ 152 w 374"/>
                <a:gd name="T65" fmla="*/ 115 h 263"/>
                <a:gd name="T66" fmla="*/ 130 w 374"/>
                <a:gd name="T67" fmla="*/ 100 h 263"/>
                <a:gd name="T68" fmla="*/ 15 w 374"/>
                <a:gd name="T69" fmla="*/ 84 h 263"/>
                <a:gd name="T70" fmla="*/ 0 w 374"/>
                <a:gd name="T71" fmla="*/ 84 h 263"/>
                <a:gd name="T72" fmla="*/ 8 w 374"/>
                <a:gd name="T73" fmla="*/ 61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374" h="263">
                  <a:moveTo>
                    <a:pt x="8" y="61"/>
                  </a:moveTo>
                  <a:lnTo>
                    <a:pt x="8" y="38"/>
                  </a:lnTo>
                  <a:lnTo>
                    <a:pt x="8" y="15"/>
                  </a:lnTo>
                  <a:lnTo>
                    <a:pt x="23" y="15"/>
                  </a:lnTo>
                  <a:lnTo>
                    <a:pt x="61" y="23"/>
                  </a:lnTo>
                  <a:lnTo>
                    <a:pt x="91" y="23"/>
                  </a:lnTo>
                  <a:lnTo>
                    <a:pt x="107" y="31"/>
                  </a:lnTo>
                  <a:lnTo>
                    <a:pt x="122" y="38"/>
                  </a:lnTo>
                  <a:lnTo>
                    <a:pt x="144" y="45"/>
                  </a:lnTo>
                  <a:lnTo>
                    <a:pt x="167" y="45"/>
                  </a:lnTo>
                  <a:lnTo>
                    <a:pt x="175" y="45"/>
                  </a:lnTo>
                  <a:lnTo>
                    <a:pt x="183" y="45"/>
                  </a:lnTo>
                  <a:lnTo>
                    <a:pt x="183" y="38"/>
                  </a:lnTo>
                  <a:lnTo>
                    <a:pt x="183" y="31"/>
                  </a:lnTo>
                  <a:lnTo>
                    <a:pt x="183" y="23"/>
                  </a:lnTo>
                  <a:lnTo>
                    <a:pt x="183" y="15"/>
                  </a:lnTo>
                  <a:lnTo>
                    <a:pt x="198" y="15"/>
                  </a:lnTo>
                  <a:lnTo>
                    <a:pt x="213" y="15"/>
                  </a:lnTo>
                  <a:lnTo>
                    <a:pt x="221" y="8"/>
                  </a:lnTo>
                  <a:lnTo>
                    <a:pt x="229" y="0"/>
                  </a:lnTo>
                  <a:lnTo>
                    <a:pt x="235" y="0"/>
                  </a:lnTo>
                  <a:lnTo>
                    <a:pt x="243" y="0"/>
                  </a:lnTo>
                  <a:lnTo>
                    <a:pt x="258" y="0"/>
                  </a:lnTo>
                  <a:lnTo>
                    <a:pt x="266" y="0"/>
                  </a:lnTo>
                  <a:lnTo>
                    <a:pt x="274" y="0"/>
                  </a:lnTo>
                  <a:lnTo>
                    <a:pt x="289" y="0"/>
                  </a:lnTo>
                  <a:lnTo>
                    <a:pt x="297" y="8"/>
                  </a:lnTo>
                  <a:lnTo>
                    <a:pt x="305" y="15"/>
                  </a:lnTo>
                  <a:lnTo>
                    <a:pt x="327" y="8"/>
                  </a:lnTo>
                  <a:lnTo>
                    <a:pt x="350" y="0"/>
                  </a:lnTo>
                  <a:lnTo>
                    <a:pt x="357" y="0"/>
                  </a:lnTo>
                  <a:lnTo>
                    <a:pt x="373" y="0"/>
                  </a:lnTo>
                  <a:lnTo>
                    <a:pt x="373" y="8"/>
                  </a:lnTo>
                  <a:lnTo>
                    <a:pt x="365" y="15"/>
                  </a:lnTo>
                  <a:lnTo>
                    <a:pt x="365" y="23"/>
                  </a:lnTo>
                  <a:lnTo>
                    <a:pt x="357" y="31"/>
                  </a:lnTo>
                  <a:lnTo>
                    <a:pt x="357" y="38"/>
                  </a:lnTo>
                  <a:lnTo>
                    <a:pt x="365" y="45"/>
                  </a:lnTo>
                  <a:lnTo>
                    <a:pt x="365" y="61"/>
                  </a:lnTo>
                  <a:lnTo>
                    <a:pt x="365" y="92"/>
                  </a:lnTo>
                  <a:lnTo>
                    <a:pt x="365" y="107"/>
                  </a:lnTo>
                  <a:lnTo>
                    <a:pt x="357" y="123"/>
                  </a:lnTo>
                  <a:lnTo>
                    <a:pt x="357" y="138"/>
                  </a:lnTo>
                  <a:lnTo>
                    <a:pt x="357" y="161"/>
                  </a:lnTo>
                  <a:lnTo>
                    <a:pt x="350" y="185"/>
                  </a:lnTo>
                  <a:lnTo>
                    <a:pt x="350" y="192"/>
                  </a:lnTo>
                  <a:lnTo>
                    <a:pt x="342" y="200"/>
                  </a:lnTo>
                  <a:lnTo>
                    <a:pt x="342" y="208"/>
                  </a:lnTo>
                  <a:lnTo>
                    <a:pt x="312" y="231"/>
                  </a:lnTo>
                  <a:lnTo>
                    <a:pt x="281" y="262"/>
                  </a:lnTo>
                  <a:lnTo>
                    <a:pt x="274" y="254"/>
                  </a:lnTo>
                  <a:lnTo>
                    <a:pt x="266" y="254"/>
                  </a:lnTo>
                  <a:lnTo>
                    <a:pt x="258" y="262"/>
                  </a:lnTo>
                  <a:lnTo>
                    <a:pt x="251" y="254"/>
                  </a:lnTo>
                  <a:lnTo>
                    <a:pt x="258" y="247"/>
                  </a:lnTo>
                  <a:lnTo>
                    <a:pt x="266" y="239"/>
                  </a:lnTo>
                  <a:lnTo>
                    <a:pt x="266" y="231"/>
                  </a:lnTo>
                  <a:lnTo>
                    <a:pt x="274" y="216"/>
                  </a:lnTo>
                  <a:lnTo>
                    <a:pt x="281" y="208"/>
                  </a:lnTo>
                  <a:lnTo>
                    <a:pt x="281" y="200"/>
                  </a:lnTo>
                  <a:lnTo>
                    <a:pt x="258" y="192"/>
                  </a:lnTo>
                  <a:lnTo>
                    <a:pt x="243" y="192"/>
                  </a:lnTo>
                  <a:lnTo>
                    <a:pt x="229" y="177"/>
                  </a:lnTo>
                  <a:lnTo>
                    <a:pt x="190" y="146"/>
                  </a:lnTo>
                  <a:lnTo>
                    <a:pt x="175" y="131"/>
                  </a:lnTo>
                  <a:lnTo>
                    <a:pt x="152" y="115"/>
                  </a:lnTo>
                  <a:lnTo>
                    <a:pt x="137" y="107"/>
                  </a:lnTo>
                  <a:lnTo>
                    <a:pt x="130" y="100"/>
                  </a:lnTo>
                  <a:lnTo>
                    <a:pt x="68" y="92"/>
                  </a:lnTo>
                  <a:lnTo>
                    <a:pt x="15" y="84"/>
                  </a:lnTo>
                  <a:lnTo>
                    <a:pt x="8" y="84"/>
                  </a:lnTo>
                  <a:lnTo>
                    <a:pt x="0" y="84"/>
                  </a:lnTo>
                  <a:lnTo>
                    <a:pt x="8" y="69"/>
                  </a:lnTo>
                  <a:lnTo>
                    <a:pt x="8" y="61"/>
                  </a:lnTo>
                </a:path>
              </a:pathLst>
            </a:custGeom>
            <a:solidFill>
              <a:srgbClr val="D5DE94"/>
            </a:solidFill>
            <a:ln w="6350" cap="rnd" cmpd="sng">
              <a:solidFill>
                <a:srgbClr val="D5DE9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" name="Freeform 53"/>
            <p:cNvSpPr>
              <a:spLocks noChangeAspect="1"/>
            </p:cNvSpPr>
            <p:nvPr/>
          </p:nvSpPr>
          <p:spPr bwMode="auto">
            <a:xfrm>
              <a:off x="4917016" y="4970560"/>
              <a:ext cx="680715" cy="647816"/>
            </a:xfrm>
            <a:custGeom>
              <a:avLst/>
              <a:gdLst>
                <a:gd name="T0" fmla="*/ 516 w 532"/>
                <a:gd name="T1" fmla="*/ 170 h 518"/>
                <a:gd name="T2" fmla="*/ 501 w 532"/>
                <a:gd name="T3" fmla="*/ 170 h 518"/>
                <a:gd name="T4" fmla="*/ 516 w 532"/>
                <a:gd name="T5" fmla="*/ 155 h 518"/>
                <a:gd name="T6" fmla="*/ 524 w 532"/>
                <a:gd name="T7" fmla="*/ 131 h 518"/>
                <a:gd name="T8" fmla="*/ 531 w 532"/>
                <a:gd name="T9" fmla="*/ 116 h 518"/>
                <a:gd name="T10" fmla="*/ 493 w 532"/>
                <a:gd name="T11" fmla="*/ 108 h 518"/>
                <a:gd name="T12" fmla="*/ 440 w 532"/>
                <a:gd name="T13" fmla="*/ 62 h 518"/>
                <a:gd name="T14" fmla="*/ 402 w 532"/>
                <a:gd name="T15" fmla="*/ 31 h 518"/>
                <a:gd name="T16" fmla="*/ 380 w 532"/>
                <a:gd name="T17" fmla="*/ 15 h 518"/>
                <a:gd name="T18" fmla="*/ 265 w 532"/>
                <a:gd name="T19" fmla="*/ 0 h 518"/>
                <a:gd name="T20" fmla="*/ 250 w 532"/>
                <a:gd name="T21" fmla="*/ 0 h 518"/>
                <a:gd name="T22" fmla="*/ 197 w 532"/>
                <a:gd name="T23" fmla="*/ 39 h 518"/>
                <a:gd name="T24" fmla="*/ 159 w 532"/>
                <a:gd name="T25" fmla="*/ 70 h 518"/>
                <a:gd name="T26" fmla="*/ 121 w 532"/>
                <a:gd name="T27" fmla="*/ 101 h 518"/>
                <a:gd name="T28" fmla="*/ 114 w 532"/>
                <a:gd name="T29" fmla="*/ 108 h 518"/>
                <a:gd name="T30" fmla="*/ 83 w 532"/>
                <a:gd name="T31" fmla="*/ 139 h 518"/>
                <a:gd name="T32" fmla="*/ 52 w 532"/>
                <a:gd name="T33" fmla="*/ 178 h 518"/>
                <a:gd name="T34" fmla="*/ 7 w 532"/>
                <a:gd name="T35" fmla="*/ 247 h 518"/>
                <a:gd name="T36" fmla="*/ 7 w 532"/>
                <a:gd name="T37" fmla="*/ 255 h 518"/>
                <a:gd name="T38" fmla="*/ 30 w 532"/>
                <a:gd name="T39" fmla="*/ 247 h 518"/>
                <a:gd name="T40" fmla="*/ 45 w 532"/>
                <a:gd name="T41" fmla="*/ 247 h 518"/>
                <a:gd name="T42" fmla="*/ 68 w 532"/>
                <a:gd name="T43" fmla="*/ 263 h 518"/>
                <a:gd name="T44" fmla="*/ 91 w 532"/>
                <a:gd name="T45" fmla="*/ 286 h 518"/>
                <a:gd name="T46" fmla="*/ 98 w 532"/>
                <a:gd name="T47" fmla="*/ 309 h 518"/>
                <a:gd name="T48" fmla="*/ 106 w 532"/>
                <a:gd name="T49" fmla="*/ 317 h 518"/>
                <a:gd name="T50" fmla="*/ 121 w 532"/>
                <a:gd name="T51" fmla="*/ 309 h 518"/>
                <a:gd name="T52" fmla="*/ 151 w 532"/>
                <a:gd name="T53" fmla="*/ 317 h 518"/>
                <a:gd name="T54" fmla="*/ 182 w 532"/>
                <a:gd name="T55" fmla="*/ 347 h 518"/>
                <a:gd name="T56" fmla="*/ 205 w 532"/>
                <a:gd name="T57" fmla="*/ 362 h 518"/>
                <a:gd name="T58" fmla="*/ 235 w 532"/>
                <a:gd name="T59" fmla="*/ 386 h 518"/>
                <a:gd name="T60" fmla="*/ 258 w 532"/>
                <a:gd name="T61" fmla="*/ 409 h 518"/>
                <a:gd name="T62" fmla="*/ 281 w 532"/>
                <a:gd name="T63" fmla="*/ 440 h 518"/>
                <a:gd name="T64" fmla="*/ 281 w 532"/>
                <a:gd name="T65" fmla="*/ 455 h 518"/>
                <a:gd name="T66" fmla="*/ 273 w 532"/>
                <a:gd name="T67" fmla="*/ 463 h 518"/>
                <a:gd name="T68" fmla="*/ 265 w 532"/>
                <a:gd name="T69" fmla="*/ 486 h 518"/>
                <a:gd name="T70" fmla="*/ 281 w 532"/>
                <a:gd name="T71" fmla="*/ 517 h 518"/>
                <a:gd name="T72" fmla="*/ 311 w 532"/>
                <a:gd name="T73" fmla="*/ 494 h 518"/>
                <a:gd name="T74" fmla="*/ 334 w 532"/>
                <a:gd name="T75" fmla="*/ 447 h 518"/>
                <a:gd name="T76" fmla="*/ 357 w 532"/>
                <a:gd name="T77" fmla="*/ 409 h 518"/>
                <a:gd name="T78" fmla="*/ 395 w 532"/>
                <a:gd name="T79" fmla="*/ 370 h 518"/>
                <a:gd name="T80" fmla="*/ 448 w 532"/>
                <a:gd name="T81" fmla="*/ 325 h 518"/>
                <a:gd name="T82" fmla="*/ 493 w 532"/>
                <a:gd name="T83" fmla="*/ 255 h 518"/>
                <a:gd name="T84" fmla="*/ 531 w 532"/>
                <a:gd name="T85" fmla="*/ 178 h 5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532" h="518">
                  <a:moveTo>
                    <a:pt x="524" y="170"/>
                  </a:moveTo>
                  <a:lnTo>
                    <a:pt x="516" y="170"/>
                  </a:lnTo>
                  <a:lnTo>
                    <a:pt x="508" y="178"/>
                  </a:lnTo>
                  <a:lnTo>
                    <a:pt x="501" y="170"/>
                  </a:lnTo>
                  <a:lnTo>
                    <a:pt x="508" y="162"/>
                  </a:lnTo>
                  <a:lnTo>
                    <a:pt x="516" y="155"/>
                  </a:lnTo>
                  <a:lnTo>
                    <a:pt x="516" y="147"/>
                  </a:lnTo>
                  <a:lnTo>
                    <a:pt x="524" y="131"/>
                  </a:lnTo>
                  <a:lnTo>
                    <a:pt x="531" y="124"/>
                  </a:lnTo>
                  <a:lnTo>
                    <a:pt x="531" y="116"/>
                  </a:lnTo>
                  <a:lnTo>
                    <a:pt x="508" y="108"/>
                  </a:lnTo>
                  <a:lnTo>
                    <a:pt x="493" y="108"/>
                  </a:lnTo>
                  <a:lnTo>
                    <a:pt x="479" y="93"/>
                  </a:lnTo>
                  <a:lnTo>
                    <a:pt x="440" y="62"/>
                  </a:lnTo>
                  <a:lnTo>
                    <a:pt x="425" y="46"/>
                  </a:lnTo>
                  <a:lnTo>
                    <a:pt x="402" y="31"/>
                  </a:lnTo>
                  <a:lnTo>
                    <a:pt x="387" y="23"/>
                  </a:lnTo>
                  <a:lnTo>
                    <a:pt x="380" y="15"/>
                  </a:lnTo>
                  <a:lnTo>
                    <a:pt x="318" y="8"/>
                  </a:lnTo>
                  <a:lnTo>
                    <a:pt x="265" y="0"/>
                  </a:lnTo>
                  <a:lnTo>
                    <a:pt x="258" y="0"/>
                  </a:lnTo>
                  <a:lnTo>
                    <a:pt x="250" y="0"/>
                  </a:lnTo>
                  <a:lnTo>
                    <a:pt x="235" y="15"/>
                  </a:lnTo>
                  <a:lnTo>
                    <a:pt x="197" y="39"/>
                  </a:lnTo>
                  <a:lnTo>
                    <a:pt x="190" y="39"/>
                  </a:lnTo>
                  <a:lnTo>
                    <a:pt x="159" y="70"/>
                  </a:lnTo>
                  <a:lnTo>
                    <a:pt x="129" y="93"/>
                  </a:lnTo>
                  <a:lnTo>
                    <a:pt x="121" y="101"/>
                  </a:lnTo>
                  <a:lnTo>
                    <a:pt x="121" y="108"/>
                  </a:lnTo>
                  <a:lnTo>
                    <a:pt x="114" y="108"/>
                  </a:lnTo>
                  <a:lnTo>
                    <a:pt x="106" y="108"/>
                  </a:lnTo>
                  <a:lnTo>
                    <a:pt x="83" y="139"/>
                  </a:lnTo>
                  <a:lnTo>
                    <a:pt x="52" y="170"/>
                  </a:lnTo>
                  <a:lnTo>
                    <a:pt x="52" y="178"/>
                  </a:lnTo>
                  <a:lnTo>
                    <a:pt x="38" y="209"/>
                  </a:lnTo>
                  <a:lnTo>
                    <a:pt x="7" y="247"/>
                  </a:lnTo>
                  <a:lnTo>
                    <a:pt x="0" y="255"/>
                  </a:lnTo>
                  <a:lnTo>
                    <a:pt x="7" y="255"/>
                  </a:lnTo>
                  <a:lnTo>
                    <a:pt x="23" y="263"/>
                  </a:lnTo>
                  <a:lnTo>
                    <a:pt x="30" y="247"/>
                  </a:lnTo>
                  <a:lnTo>
                    <a:pt x="38" y="240"/>
                  </a:lnTo>
                  <a:lnTo>
                    <a:pt x="45" y="247"/>
                  </a:lnTo>
                  <a:lnTo>
                    <a:pt x="60" y="255"/>
                  </a:lnTo>
                  <a:lnTo>
                    <a:pt x="68" y="263"/>
                  </a:lnTo>
                  <a:lnTo>
                    <a:pt x="75" y="271"/>
                  </a:lnTo>
                  <a:lnTo>
                    <a:pt x="91" y="286"/>
                  </a:lnTo>
                  <a:lnTo>
                    <a:pt x="98" y="302"/>
                  </a:lnTo>
                  <a:lnTo>
                    <a:pt x="98" y="309"/>
                  </a:lnTo>
                  <a:lnTo>
                    <a:pt x="98" y="317"/>
                  </a:lnTo>
                  <a:lnTo>
                    <a:pt x="106" y="317"/>
                  </a:lnTo>
                  <a:lnTo>
                    <a:pt x="114" y="325"/>
                  </a:lnTo>
                  <a:lnTo>
                    <a:pt x="121" y="309"/>
                  </a:lnTo>
                  <a:lnTo>
                    <a:pt x="129" y="302"/>
                  </a:lnTo>
                  <a:lnTo>
                    <a:pt x="151" y="317"/>
                  </a:lnTo>
                  <a:lnTo>
                    <a:pt x="167" y="339"/>
                  </a:lnTo>
                  <a:lnTo>
                    <a:pt x="182" y="347"/>
                  </a:lnTo>
                  <a:lnTo>
                    <a:pt x="197" y="355"/>
                  </a:lnTo>
                  <a:lnTo>
                    <a:pt x="205" y="362"/>
                  </a:lnTo>
                  <a:lnTo>
                    <a:pt x="220" y="378"/>
                  </a:lnTo>
                  <a:lnTo>
                    <a:pt x="235" y="386"/>
                  </a:lnTo>
                  <a:lnTo>
                    <a:pt x="250" y="386"/>
                  </a:lnTo>
                  <a:lnTo>
                    <a:pt x="258" y="409"/>
                  </a:lnTo>
                  <a:lnTo>
                    <a:pt x="273" y="432"/>
                  </a:lnTo>
                  <a:lnTo>
                    <a:pt x="281" y="440"/>
                  </a:lnTo>
                  <a:lnTo>
                    <a:pt x="289" y="447"/>
                  </a:lnTo>
                  <a:lnTo>
                    <a:pt x="281" y="455"/>
                  </a:lnTo>
                  <a:lnTo>
                    <a:pt x="281" y="463"/>
                  </a:lnTo>
                  <a:lnTo>
                    <a:pt x="273" y="463"/>
                  </a:lnTo>
                  <a:lnTo>
                    <a:pt x="273" y="478"/>
                  </a:lnTo>
                  <a:lnTo>
                    <a:pt x="265" y="486"/>
                  </a:lnTo>
                  <a:lnTo>
                    <a:pt x="273" y="502"/>
                  </a:lnTo>
                  <a:lnTo>
                    <a:pt x="281" y="517"/>
                  </a:lnTo>
                  <a:lnTo>
                    <a:pt x="289" y="517"/>
                  </a:lnTo>
                  <a:lnTo>
                    <a:pt x="311" y="494"/>
                  </a:lnTo>
                  <a:lnTo>
                    <a:pt x="326" y="471"/>
                  </a:lnTo>
                  <a:lnTo>
                    <a:pt x="334" y="447"/>
                  </a:lnTo>
                  <a:lnTo>
                    <a:pt x="341" y="424"/>
                  </a:lnTo>
                  <a:lnTo>
                    <a:pt x="357" y="409"/>
                  </a:lnTo>
                  <a:lnTo>
                    <a:pt x="372" y="386"/>
                  </a:lnTo>
                  <a:lnTo>
                    <a:pt x="395" y="370"/>
                  </a:lnTo>
                  <a:lnTo>
                    <a:pt x="417" y="355"/>
                  </a:lnTo>
                  <a:lnTo>
                    <a:pt x="448" y="325"/>
                  </a:lnTo>
                  <a:lnTo>
                    <a:pt x="479" y="294"/>
                  </a:lnTo>
                  <a:lnTo>
                    <a:pt x="493" y="255"/>
                  </a:lnTo>
                  <a:lnTo>
                    <a:pt x="516" y="201"/>
                  </a:lnTo>
                  <a:lnTo>
                    <a:pt x="531" y="178"/>
                  </a:lnTo>
                  <a:lnTo>
                    <a:pt x="524" y="170"/>
                  </a:lnTo>
                </a:path>
              </a:pathLst>
            </a:custGeom>
            <a:solidFill>
              <a:srgbClr val="D5DE94"/>
            </a:solidFill>
            <a:ln w="6350" cap="rnd" cmpd="sng">
              <a:solidFill>
                <a:srgbClr val="D5DE9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Freeform 54"/>
            <p:cNvSpPr>
              <a:spLocks noChangeAspect="1"/>
            </p:cNvSpPr>
            <p:nvPr/>
          </p:nvSpPr>
          <p:spPr bwMode="auto">
            <a:xfrm>
              <a:off x="5314502" y="4249874"/>
              <a:ext cx="822226" cy="546716"/>
            </a:xfrm>
            <a:custGeom>
              <a:avLst/>
              <a:gdLst>
                <a:gd name="T0" fmla="*/ 341 w 639"/>
                <a:gd name="T1" fmla="*/ 417 h 433"/>
                <a:gd name="T2" fmla="*/ 334 w 639"/>
                <a:gd name="T3" fmla="*/ 409 h 433"/>
                <a:gd name="T4" fmla="*/ 319 w 639"/>
                <a:gd name="T5" fmla="*/ 417 h 433"/>
                <a:gd name="T6" fmla="*/ 312 w 639"/>
                <a:gd name="T7" fmla="*/ 386 h 433"/>
                <a:gd name="T8" fmla="*/ 273 w 639"/>
                <a:gd name="T9" fmla="*/ 386 h 433"/>
                <a:gd name="T10" fmla="*/ 258 w 639"/>
                <a:gd name="T11" fmla="*/ 370 h 433"/>
                <a:gd name="T12" fmla="*/ 273 w 639"/>
                <a:gd name="T13" fmla="*/ 362 h 433"/>
                <a:gd name="T14" fmla="*/ 243 w 639"/>
                <a:gd name="T15" fmla="*/ 324 h 433"/>
                <a:gd name="T16" fmla="*/ 243 w 639"/>
                <a:gd name="T17" fmla="*/ 277 h 433"/>
                <a:gd name="T18" fmla="*/ 213 w 639"/>
                <a:gd name="T19" fmla="*/ 246 h 433"/>
                <a:gd name="T20" fmla="*/ 174 w 639"/>
                <a:gd name="T21" fmla="*/ 246 h 433"/>
                <a:gd name="T22" fmla="*/ 122 w 639"/>
                <a:gd name="T23" fmla="*/ 216 h 433"/>
                <a:gd name="T24" fmla="*/ 68 w 639"/>
                <a:gd name="T25" fmla="*/ 216 h 433"/>
                <a:gd name="T26" fmla="*/ 15 w 639"/>
                <a:gd name="T27" fmla="*/ 216 h 433"/>
                <a:gd name="T28" fmla="*/ 0 w 639"/>
                <a:gd name="T29" fmla="*/ 208 h 433"/>
                <a:gd name="T30" fmla="*/ 30 w 639"/>
                <a:gd name="T31" fmla="*/ 185 h 433"/>
                <a:gd name="T32" fmla="*/ 60 w 639"/>
                <a:gd name="T33" fmla="*/ 139 h 433"/>
                <a:gd name="T34" fmla="*/ 75 w 639"/>
                <a:gd name="T35" fmla="*/ 124 h 433"/>
                <a:gd name="T36" fmla="*/ 91 w 639"/>
                <a:gd name="T37" fmla="*/ 101 h 433"/>
                <a:gd name="T38" fmla="*/ 106 w 639"/>
                <a:gd name="T39" fmla="*/ 62 h 433"/>
                <a:gd name="T40" fmla="*/ 137 w 639"/>
                <a:gd name="T41" fmla="*/ 31 h 433"/>
                <a:gd name="T42" fmla="*/ 151 w 639"/>
                <a:gd name="T43" fmla="*/ 15 h 433"/>
                <a:gd name="T44" fmla="*/ 182 w 639"/>
                <a:gd name="T45" fmla="*/ 0 h 433"/>
                <a:gd name="T46" fmla="*/ 213 w 639"/>
                <a:gd name="T47" fmla="*/ 8 h 433"/>
                <a:gd name="T48" fmla="*/ 266 w 639"/>
                <a:gd name="T49" fmla="*/ 8 h 433"/>
                <a:gd name="T50" fmla="*/ 273 w 639"/>
                <a:gd name="T51" fmla="*/ 23 h 433"/>
                <a:gd name="T52" fmla="*/ 289 w 639"/>
                <a:gd name="T53" fmla="*/ 31 h 433"/>
                <a:gd name="T54" fmla="*/ 312 w 639"/>
                <a:gd name="T55" fmla="*/ 31 h 433"/>
                <a:gd name="T56" fmla="*/ 341 w 639"/>
                <a:gd name="T57" fmla="*/ 31 h 433"/>
                <a:gd name="T58" fmla="*/ 372 w 639"/>
                <a:gd name="T59" fmla="*/ 23 h 433"/>
                <a:gd name="T60" fmla="*/ 395 w 639"/>
                <a:gd name="T61" fmla="*/ 15 h 433"/>
                <a:gd name="T62" fmla="*/ 417 w 639"/>
                <a:gd name="T63" fmla="*/ 31 h 433"/>
                <a:gd name="T64" fmla="*/ 417 w 639"/>
                <a:gd name="T65" fmla="*/ 46 h 433"/>
                <a:gd name="T66" fmla="*/ 425 w 639"/>
                <a:gd name="T67" fmla="*/ 62 h 433"/>
                <a:gd name="T68" fmla="*/ 425 w 639"/>
                <a:gd name="T69" fmla="*/ 77 h 433"/>
                <a:gd name="T70" fmla="*/ 433 w 639"/>
                <a:gd name="T71" fmla="*/ 101 h 433"/>
                <a:gd name="T72" fmla="*/ 448 w 639"/>
                <a:gd name="T73" fmla="*/ 131 h 433"/>
                <a:gd name="T74" fmla="*/ 471 w 639"/>
                <a:gd name="T75" fmla="*/ 139 h 433"/>
                <a:gd name="T76" fmla="*/ 463 w 639"/>
                <a:gd name="T77" fmla="*/ 169 h 433"/>
                <a:gd name="T78" fmla="*/ 463 w 639"/>
                <a:gd name="T79" fmla="*/ 200 h 433"/>
                <a:gd name="T80" fmla="*/ 471 w 639"/>
                <a:gd name="T81" fmla="*/ 216 h 433"/>
                <a:gd name="T82" fmla="*/ 486 w 639"/>
                <a:gd name="T83" fmla="*/ 239 h 433"/>
                <a:gd name="T84" fmla="*/ 501 w 639"/>
                <a:gd name="T85" fmla="*/ 246 h 433"/>
                <a:gd name="T86" fmla="*/ 524 w 639"/>
                <a:gd name="T87" fmla="*/ 239 h 433"/>
                <a:gd name="T88" fmla="*/ 555 w 639"/>
                <a:gd name="T89" fmla="*/ 223 h 433"/>
                <a:gd name="T90" fmla="*/ 585 w 639"/>
                <a:gd name="T91" fmla="*/ 216 h 433"/>
                <a:gd name="T92" fmla="*/ 600 w 639"/>
                <a:gd name="T93" fmla="*/ 223 h 433"/>
                <a:gd name="T94" fmla="*/ 623 w 639"/>
                <a:gd name="T95" fmla="*/ 231 h 433"/>
                <a:gd name="T96" fmla="*/ 630 w 639"/>
                <a:gd name="T97" fmla="*/ 239 h 433"/>
                <a:gd name="T98" fmla="*/ 607 w 639"/>
                <a:gd name="T99" fmla="*/ 254 h 433"/>
                <a:gd name="T100" fmla="*/ 592 w 639"/>
                <a:gd name="T101" fmla="*/ 270 h 433"/>
                <a:gd name="T102" fmla="*/ 592 w 639"/>
                <a:gd name="T103" fmla="*/ 285 h 433"/>
                <a:gd name="T104" fmla="*/ 570 w 639"/>
                <a:gd name="T105" fmla="*/ 301 h 433"/>
                <a:gd name="T106" fmla="*/ 539 w 639"/>
                <a:gd name="T107" fmla="*/ 324 h 433"/>
                <a:gd name="T108" fmla="*/ 516 w 639"/>
                <a:gd name="T109" fmla="*/ 324 h 433"/>
                <a:gd name="T110" fmla="*/ 479 w 639"/>
                <a:gd name="T111" fmla="*/ 339 h 433"/>
                <a:gd name="T112" fmla="*/ 403 w 639"/>
                <a:gd name="T113" fmla="*/ 386 h 433"/>
                <a:gd name="T114" fmla="*/ 349 w 639"/>
                <a:gd name="T115" fmla="*/ 432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39" h="433">
                  <a:moveTo>
                    <a:pt x="341" y="424"/>
                  </a:moveTo>
                  <a:lnTo>
                    <a:pt x="341" y="417"/>
                  </a:lnTo>
                  <a:lnTo>
                    <a:pt x="334" y="417"/>
                  </a:lnTo>
                  <a:lnTo>
                    <a:pt x="334" y="409"/>
                  </a:lnTo>
                  <a:lnTo>
                    <a:pt x="326" y="417"/>
                  </a:lnTo>
                  <a:lnTo>
                    <a:pt x="319" y="417"/>
                  </a:lnTo>
                  <a:lnTo>
                    <a:pt x="312" y="401"/>
                  </a:lnTo>
                  <a:lnTo>
                    <a:pt x="312" y="386"/>
                  </a:lnTo>
                  <a:lnTo>
                    <a:pt x="289" y="386"/>
                  </a:lnTo>
                  <a:lnTo>
                    <a:pt x="273" y="386"/>
                  </a:lnTo>
                  <a:lnTo>
                    <a:pt x="266" y="378"/>
                  </a:lnTo>
                  <a:lnTo>
                    <a:pt x="258" y="370"/>
                  </a:lnTo>
                  <a:lnTo>
                    <a:pt x="266" y="370"/>
                  </a:lnTo>
                  <a:lnTo>
                    <a:pt x="273" y="362"/>
                  </a:lnTo>
                  <a:lnTo>
                    <a:pt x="258" y="347"/>
                  </a:lnTo>
                  <a:lnTo>
                    <a:pt x="243" y="324"/>
                  </a:lnTo>
                  <a:lnTo>
                    <a:pt x="243" y="301"/>
                  </a:lnTo>
                  <a:lnTo>
                    <a:pt x="243" y="277"/>
                  </a:lnTo>
                  <a:lnTo>
                    <a:pt x="228" y="262"/>
                  </a:lnTo>
                  <a:lnTo>
                    <a:pt x="213" y="246"/>
                  </a:lnTo>
                  <a:lnTo>
                    <a:pt x="190" y="246"/>
                  </a:lnTo>
                  <a:lnTo>
                    <a:pt x="174" y="246"/>
                  </a:lnTo>
                  <a:lnTo>
                    <a:pt x="151" y="231"/>
                  </a:lnTo>
                  <a:lnTo>
                    <a:pt x="122" y="216"/>
                  </a:lnTo>
                  <a:lnTo>
                    <a:pt x="106" y="216"/>
                  </a:lnTo>
                  <a:lnTo>
                    <a:pt x="68" y="216"/>
                  </a:lnTo>
                  <a:lnTo>
                    <a:pt x="38" y="216"/>
                  </a:lnTo>
                  <a:lnTo>
                    <a:pt x="15" y="216"/>
                  </a:lnTo>
                  <a:lnTo>
                    <a:pt x="7" y="216"/>
                  </a:lnTo>
                  <a:lnTo>
                    <a:pt x="0" y="208"/>
                  </a:lnTo>
                  <a:lnTo>
                    <a:pt x="15" y="200"/>
                  </a:lnTo>
                  <a:lnTo>
                    <a:pt x="30" y="185"/>
                  </a:lnTo>
                  <a:lnTo>
                    <a:pt x="46" y="161"/>
                  </a:lnTo>
                  <a:lnTo>
                    <a:pt x="60" y="139"/>
                  </a:lnTo>
                  <a:lnTo>
                    <a:pt x="60" y="131"/>
                  </a:lnTo>
                  <a:lnTo>
                    <a:pt x="75" y="124"/>
                  </a:lnTo>
                  <a:lnTo>
                    <a:pt x="83" y="116"/>
                  </a:lnTo>
                  <a:lnTo>
                    <a:pt x="91" y="101"/>
                  </a:lnTo>
                  <a:lnTo>
                    <a:pt x="91" y="85"/>
                  </a:lnTo>
                  <a:lnTo>
                    <a:pt x="106" y="62"/>
                  </a:lnTo>
                  <a:lnTo>
                    <a:pt x="122" y="46"/>
                  </a:lnTo>
                  <a:lnTo>
                    <a:pt x="137" y="31"/>
                  </a:lnTo>
                  <a:lnTo>
                    <a:pt x="151" y="23"/>
                  </a:lnTo>
                  <a:lnTo>
                    <a:pt x="151" y="15"/>
                  </a:lnTo>
                  <a:lnTo>
                    <a:pt x="167" y="8"/>
                  </a:lnTo>
                  <a:lnTo>
                    <a:pt x="182" y="0"/>
                  </a:lnTo>
                  <a:lnTo>
                    <a:pt x="197" y="0"/>
                  </a:lnTo>
                  <a:lnTo>
                    <a:pt x="213" y="8"/>
                  </a:lnTo>
                  <a:lnTo>
                    <a:pt x="243" y="8"/>
                  </a:lnTo>
                  <a:lnTo>
                    <a:pt x="266" y="8"/>
                  </a:lnTo>
                  <a:lnTo>
                    <a:pt x="266" y="15"/>
                  </a:lnTo>
                  <a:lnTo>
                    <a:pt x="273" y="23"/>
                  </a:lnTo>
                  <a:lnTo>
                    <a:pt x="273" y="31"/>
                  </a:lnTo>
                  <a:lnTo>
                    <a:pt x="289" y="31"/>
                  </a:lnTo>
                  <a:lnTo>
                    <a:pt x="304" y="39"/>
                  </a:lnTo>
                  <a:lnTo>
                    <a:pt x="312" y="31"/>
                  </a:lnTo>
                  <a:lnTo>
                    <a:pt x="319" y="31"/>
                  </a:lnTo>
                  <a:lnTo>
                    <a:pt x="341" y="31"/>
                  </a:lnTo>
                  <a:lnTo>
                    <a:pt x="364" y="31"/>
                  </a:lnTo>
                  <a:lnTo>
                    <a:pt x="372" y="23"/>
                  </a:lnTo>
                  <a:lnTo>
                    <a:pt x="380" y="15"/>
                  </a:lnTo>
                  <a:lnTo>
                    <a:pt x="395" y="15"/>
                  </a:lnTo>
                  <a:lnTo>
                    <a:pt x="410" y="23"/>
                  </a:lnTo>
                  <a:lnTo>
                    <a:pt x="417" y="31"/>
                  </a:lnTo>
                  <a:lnTo>
                    <a:pt x="425" y="39"/>
                  </a:lnTo>
                  <a:lnTo>
                    <a:pt x="417" y="46"/>
                  </a:lnTo>
                  <a:lnTo>
                    <a:pt x="417" y="54"/>
                  </a:lnTo>
                  <a:lnTo>
                    <a:pt x="425" y="62"/>
                  </a:lnTo>
                  <a:lnTo>
                    <a:pt x="433" y="70"/>
                  </a:lnTo>
                  <a:lnTo>
                    <a:pt x="425" y="77"/>
                  </a:lnTo>
                  <a:lnTo>
                    <a:pt x="425" y="85"/>
                  </a:lnTo>
                  <a:lnTo>
                    <a:pt x="433" y="101"/>
                  </a:lnTo>
                  <a:lnTo>
                    <a:pt x="440" y="124"/>
                  </a:lnTo>
                  <a:lnTo>
                    <a:pt x="448" y="131"/>
                  </a:lnTo>
                  <a:lnTo>
                    <a:pt x="456" y="131"/>
                  </a:lnTo>
                  <a:lnTo>
                    <a:pt x="471" y="139"/>
                  </a:lnTo>
                  <a:lnTo>
                    <a:pt x="471" y="146"/>
                  </a:lnTo>
                  <a:lnTo>
                    <a:pt x="463" y="169"/>
                  </a:lnTo>
                  <a:lnTo>
                    <a:pt x="456" y="192"/>
                  </a:lnTo>
                  <a:lnTo>
                    <a:pt x="463" y="200"/>
                  </a:lnTo>
                  <a:lnTo>
                    <a:pt x="463" y="208"/>
                  </a:lnTo>
                  <a:lnTo>
                    <a:pt x="471" y="216"/>
                  </a:lnTo>
                  <a:lnTo>
                    <a:pt x="486" y="231"/>
                  </a:lnTo>
                  <a:lnTo>
                    <a:pt x="486" y="239"/>
                  </a:lnTo>
                  <a:lnTo>
                    <a:pt x="486" y="246"/>
                  </a:lnTo>
                  <a:lnTo>
                    <a:pt x="501" y="246"/>
                  </a:lnTo>
                  <a:lnTo>
                    <a:pt x="524" y="246"/>
                  </a:lnTo>
                  <a:lnTo>
                    <a:pt x="524" y="239"/>
                  </a:lnTo>
                  <a:lnTo>
                    <a:pt x="532" y="231"/>
                  </a:lnTo>
                  <a:lnTo>
                    <a:pt x="555" y="223"/>
                  </a:lnTo>
                  <a:lnTo>
                    <a:pt x="578" y="223"/>
                  </a:lnTo>
                  <a:lnTo>
                    <a:pt x="585" y="216"/>
                  </a:lnTo>
                  <a:lnTo>
                    <a:pt x="600" y="216"/>
                  </a:lnTo>
                  <a:lnTo>
                    <a:pt x="600" y="223"/>
                  </a:lnTo>
                  <a:lnTo>
                    <a:pt x="607" y="231"/>
                  </a:lnTo>
                  <a:lnTo>
                    <a:pt x="623" y="231"/>
                  </a:lnTo>
                  <a:lnTo>
                    <a:pt x="638" y="231"/>
                  </a:lnTo>
                  <a:lnTo>
                    <a:pt x="630" y="239"/>
                  </a:lnTo>
                  <a:lnTo>
                    <a:pt x="623" y="246"/>
                  </a:lnTo>
                  <a:lnTo>
                    <a:pt x="607" y="254"/>
                  </a:lnTo>
                  <a:lnTo>
                    <a:pt x="592" y="262"/>
                  </a:lnTo>
                  <a:lnTo>
                    <a:pt x="592" y="270"/>
                  </a:lnTo>
                  <a:lnTo>
                    <a:pt x="592" y="277"/>
                  </a:lnTo>
                  <a:lnTo>
                    <a:pt x="592" y="285"/>
                  </a:lnTo>
                  <a:lnTo>
                    <a:pt x="592" y="293"/>
                  </a:lnTo>
                  <a:lnTo>
                    <a:pt x="570" y="301"/>
                  </a:lnTo>
                  <a:lnTo>
                    <a:pt x="547" y="316"/>
                  </a:lnTo>
                  <a:lnTo>
                    <a:pt x="539" y="324"/>
                  </a:lnTo>
                  <a:lnTo>
                    <a:pt x="532" y="324"/>
                  </a:lnTo>
                  <a:lnTo>
                    <a:pt x="516" y="324"/>
                  </a:lnTo>
                  <a:lnTo>
                    <a:pt x="508" y="324"/>
                  </a:lnTo>
                  <a:lnTo>
                    <a:pt x="479" y="339"/>
                  </a:lnTo>
                  <a:lnTo>
                    <a:pt x="448" y="355"/>
                  </a:lnTo>
                  <a:lnTo>
                    <a:pt x="403" y="386"/>
                  </a:lnTo>
                  <a:lnTo>
                    <a:pt x="357" y="424"/>
                  </a:lnTo>
                  <a:lnTo>
                    <a:pt x="349" y="432"/>
                  </a:lnTo>
                  <a:lnTo>
                    <a:pt x="341" y="424"/>
                  </a:lnTo>
                </a:path>
              </a:pathLst>
            </a:custGeom>
            <a:solidFill>
              <a:srgbClr val="D5DE94"/>
            </a:solidFill>
            <a:ln w="6350" cap="rnd" cmpd="sng">
              <a:solidFill>
                <a:srgbClr val="D5DE9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8" name="Freeform 55"/>
            <p:cNvSpPr>
              <a:spLocks noChangeAspect="1"/>
            </p:cNvSpPr>
            <p:nvPr/>
          </p:nvSpPr>
          <p:spPr bwMode="auto">
            <a:xfrm>
              <a:off x="5499606" y="3696672"/>
              <a:ext cx="1097519" cy="874336"/>
            </a:xfrm>
            <a:custGeom>
              <a:avLst/>
              <a:gdLst>
                <a:gd name="T0" fmla="*/ 23 w 838"/>
                <a:gd name="T1" fmla="*/ 378 h 680"/>
                <a:gd name="T2" fmla="*/ 76 w 838"/>
                <a:gd name="T3" fmla="*/ 332 h 680"/>
                <a:gd name="T4" fmla="*/ 122 w 838"/>
                <a:gd name="T5" fmla="*/ 332 h 680"/>
                <a:gd name="T6" fmla="*/ 167 w 838"/>
                <a:gd name="T7" fmla="*/ 316 h 680"/>
                <a:gd name="T8" fmla="*/ 251 w 838"/>
                <a:gd name="T9" fmla="*/ 309 h 680"/>
                <a:gd name="T10" fmla="*/ 274 w 838"/>
                <a:gd name="T11" fmla="*/ 254 h 680"/>
                <a:gd name="T12" fmla="*/ 259 w 838"/>
                <a:gd name="T13" fmla="*/ 239 h 680"/>
                <a:gd name="T14" fmla="*/ 282 w 838"/>
                <a:gd name="T15" fmla="*/ 192 h 680"/>
                <a:gd name="T16" fmla="*/ 274 w 838"/>
                <a:gd name="T17" fmla="*/ 147 h 680"/>
                <a:gd name="T18" fmla="*/ 312 w 838"/>
                <a:gd name="T19" fmla="*/ 116 h 680"/>
                <a:gd name="T20" fmla="*/ 305 w 838"/>
                <a:gd name="T21" fmla="*/ 85 h 680"/>
                <a:gd name="T22" fmla="*/ 320 w 838"/>
                <a:gd name="T23" fmla="*/ 54 h 680"/>
                <a:gd name="T24" fmla="*/ 334 w 838"/>
                <a:gd name="T25" fmla="*/ 31 h 680"/>
                <a:gd name="T26" fmla="*/ 350 w 838"/>
                <a:gd name="T27" fmla="*/ 39 h 680"/>
                <a:gd name="T28" fmla="*/ 381 w 838"/>
                <a:gd name="T29" fmla="*/ 46 h 680"/>
                <a:gd name="T30" fmla="*/ 388 w 838"/>
                <a:gd name="T31" fmla="*/ 62 h 680"/>
                <a:gd name="T32" fmla="*/ 495 w 838"/>
                <a:gd name="T33" fmla="*/ 0 h 680"/>
                <a:gd name="T34" fmla="*/ 540 w 838"/>
                <a:gd name="T35" fmla="*/ 8 h 680"/>
                <a:gd name="T36" fmla="*/ 548 w 838"/>
                <a:gd name="T37" fmla="*/ 31 h 680"/>
                <a:gd name="T38" fmla="*/ 578 w 838"/>
                <a:gd name="T39" fmla="*/ 39 h 680"/>
                <a:gd name="T40" fmla="*/ 616 w 838"/>
                <a:gd name="T41" fmla="*/ 39 h 680"/>
                <a:gd name="T42" fmla="*/ 685 w 838"/>
                <a:gd name="T43" fmla="*/ 77 h 680"/>
                <a:gd name="T44" fmla="*/ 722 w 838"/>
                <a:gd name="T45" fmla="*/ 101 h 680"/>
                <a:gd name="T46" fmla="*/ 738 w 838"/>
                <a:gd name="T47" fmla="*/ 124 h 680"/>
                <a:gd name="T48" fmla="*/ 784 w 838"/>
                <a:gd name="T49" fmla="*/ 132 h 680"/>
                <a:gd name="T50" fmla="*/ 829 w 838"/>
                <a:gd name="T51" fmla="*/ 162 h 680"/>
                <a:gd name="T52" fmla="*/ 829 w 838"/>
                <a:gd name="T53" fmla="*/ 178 h 680"/>
                <a:gd name="T54" fmla="*/ 806 w 838"/>
                <a:gd name="T55" fmla="*/ 208 h 680"/>
                <a:gd name="T56" fmla="*/ 784 w 838"/>
                <a:gd name="T57" fmla="*/ 231 h 680"/>
                <a:gd name="T58" fmla="*/ 776 w 838"/>
                <a:gd name="T59" fmla="*/ 262 h 680"/>
                <a:gd name="T60" fmla="*/ 798 w 838"/>
                <a:gd name="T61" fmla="*/ 293 h 680"/>
                <a:gd name="T62" fmla="*/ 768 w 838"/>
                <a:gd name="T63" fmla="*/ 301 h 680"/>
                <a:gd name="T64" fmla="*/ 738 w 838"/>
                <a:gd name="T65" fmla="*/ 324 h 680"/>
                <a:gd name="T66" fmla="*/ 738 w 838"/>
                <a:gd name="T67" fmla="*/ 363 h 680"/>
                <a:gd name="T68" fmla="*/ 730 w 838"/>
                <a:gd name="T69" fmla="*/ 386 h 680"/>
                <a:gd name="T70" fmla="*/ 730 w 838"/>
                <a:gd name="T71" fmla="*/ 425 h 680"/>
                <a:gd name="T72" fmla="*/ 699 w 838"/>
                <a:gd name="T73" fmla="*/ 479 h 680"/>
                <a:gd name="T74" fmla="*/ 677 w 838"/>
                <a:gd name="T75" fmla="*/ 487 h 680"/>
                <a:gd name="T76" fmla="*/ 662 w 838"/>
                <a:gd name="T77" fmla="*/ 510 h 680"/>
                <a:gd name="T78" fmla="*/ 647 w 838"/>
                <a:gd name="T79" fmla="*/ 541 h 680"/>
                <a:gd name="T80" fmla="*/ 594 w 838"/>
                <a:gd name="T81" fmla="*/ 609 h 680"/>
                <a:gd name="T82" fmla="*/ 510 w 838"/>
                <a:gd name="T83" fmla="*/ 617 h 680"/>
                <a:gd name="T84" fmla="*/ 426 w 838"/>
                <a:gd name="T85" fmla="*/ 656 h 680"/>
                <a:gd name="T86" fmla="*/ 373 w 838"/>
                <a:gd name="T87" fmla="*/ 671 h 680"/>
                <a:gd name="T88" fmla="*/ 334 w 838"/>
                <a:gd name="T89" fmla="*/ 679 h 680"/>
                <a:gd name="T90" fmla="*/ 320 w 838"/>
                <a:gd name="T91" fmla="*/ 648 h 680"/>
                <a:gd name="T92" fmla="*/ 305 w 838"/>
                <a:gd name="T93" fmla="*/ 625 h 680"/>
                <a:gd name="T94" fmla="*/ 320 w 838"/>
                <a:gd name="T95" fmla="*/ 572 h 680"/>
                <a:gd name="T96" fmla="*/ 289 w 838"/>
                <a:gd name="T97" fmla="*/ 556 h 680"/>
                <a:gd name="T98" fmla="*/ 274 w 838"/>
                <a:gd name="T99" fmla="*/ 510 h 680"/>
                <a:gd name="T100" fmla="*/ 266 w 838"/>
                <a:gd name="T101" fmla="*/ 487 h 680"/>
                <a:gd name="T102" fmla="*/ 266 w 838"/>
                <a:gd name="T103" fmla="*/ 463 h 680"/>
                <a:gd name="T104" fmla="*/ 229 w 838"/>
                <a:gd name="T105" fmla="*/ 448 h 680"/>
                <a:gd name="T106" fmla="*/ 190 w 838"/>
                <a:gd name="T107" fmla="*/ 463 h 680"/>
                <a:gd name="T108" fmla="*/ 152 w 838"/>
                <a:gd name="T109" fmla="*/ 471 h 680"/>
                <a:gd name="T110" fmla="*/ 122 w 838"/>
                <a:gd name="T111" fmla="*/ 456 h 680"/>
                <a:gd name="T112" fmla="*/ 92 w 838"/>
                <a:gd name="T113" fmla="*/ 440 h 680"/>
                <a:gd name="T114" fmla="*/ 31 w 838"/>
                <a:gd name="T115" fmla="*/ 432 h 680"/>
                <a:gd name="T116" fmla="*/ 0 w 838"/>
                <a:gd name="T117" fmla="*/ 417 h 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38" h="680">
                  <a:moveTo>
                    <a:pt x="0" y="394"/>
                  </a:moveTo>
                  <a:lnTo>
                    <a:pt x="8" y="386"/>
                  </a:lnTo>
                  <a:lnTo>
                    <a:pt x="23" y="378"/>
                  </a:lnTo>
                  <a:lnTo>
                    <a:pt x="39" y="355"/>
                  </a:lnTo>
                  <a:lnTo>
                    <a:pt x="46" y="339"/>
                  </a:lnTo>
                  <a:lnTo>
                    <a:pt x="76" y="332"/>
                  </a:lnTo>
                  <a:lnTo>
                    <a:pt x="107" y="332"/>
                  </a:lnTo>
                  <a:lnTo>
                    <a:pt x="115" y="332"/>
                  </a:lnTo>
                  <a:lnTo>
                    <a:pt x="122" y="332"/>
                  </a:lnTo>
                  <a:lnTo>
                    <a:pt x="130" y="324"/>
                  </a:lnTo>
                  <a:lnTo>
                    <a:pt x="138" y="316"/>
                  </a:lnTo>
                  <a:lnTo>
                    <a:pt x="167" y="316"/>
                  </a:lnTo>
                  <a:lnTo>
                    <a:pt x="221" y="324"/>
                  </a:lnTo>
                  <a:lnTo>
                    <a:pt x="236" y="324"/>
                  </a:lnTo>
                  <a:lnTo>
                    <a:pt x="251" y="309"/>
                  </a:lnTo>
                  <a:lnTo>
                    <a:pt x="274" y="293"/>
                  </a:lnTo>
                  <a:lnTo>
                    <a:pt x="274" y="278"/>
                  </a:lnTo>
                  <a:lnTo>
                    <a:pt x="274" y="254"/>
                  </a:lnTo>
                  <a:lnTo>
                    <a:pt x="266" y="254"/>
                  </a:lnTo>
                  <a:lnTo>
                    <a:pt x="259" y="247"/>
                  </a:lnTo>
                  <a:lnTo>
                    <a:pt x="259" y="239"/>
                  </a:lnTo>
                  <a:lnTo>
                    <a:pt x="274" y="223"/>
                  </a:lnTo>
                  <a:lnTo>
                    <a:pt x="289" y="200"/>
                  </a:lnTo>
                  <a:lnTo>
                    <a:pt x="282" y="192"/>
                  </a:lnTo>
                  <a:lnTo>
                    <a:pt x="274" y="178"/>
                  </a:lnTo>
                  <a:lnTo>
                    <a:pt x="266" y="170"/>
                  </a:lnTo>
                  <a:lnTo>
                    <a:pt x="274" y="147"/>
                  </a:lnTo>
                  <a:lnTo>
                    <a:pt x="274" y="132"/>
                  </a:lnTo>
                  <a:lnTo>
                    <a:pt x="297" y="124"/>
                  </a:lnTo>
                  <a:lnTo>
                    <a:pt x="312" y="116"/>
                  </a:lnTo>
                  <a:lnTo>
                    <a:pt x="312" y="108"/>
                  </a:lnTo>
                  <a:lnTo>
                    <a:pt x="312" y="93"/>
                  </a:lnTo>
                  <a:lnTo>
                    <a:pt x="305" y="85"/>
                  </a:lnTo>
                  <a:lnTo>
                    <a:pt x="312" y="70"/>
                  </a:lnTo>
                  <a:lnTo>
                    <a:pt x="312" y="54"/>
                  </a:lnTo>
                  <a:lnTo>
                    <a:pt x="320" y="54"/>
                  </a:lnTo>
                  <a:lnTo>
                    <a:pt x="334" y="54"/>
                  </a:lnTo>
                  <a:lnTo>
                    <a:pt x="334" y="39"/>
                  </a:lnTo>
                  <a:lnTo>
                    <a:pt x="334" y="31"/>
                  </a:lnTo>
                  <a:lnTo>
                    <a:pt x="342" y="31"/>
                  </a:lnTo>
                  <a:lnTo>
                    <a:pt x="350" y="31"/>
                  </a:lnTo>
                  <a:lnTo>
                    <a:pt x="350" y="39"/>
                  </a:lnTo>
                  <a:lnTo>
                    <a:pt x="357" y="46"/>
                  </a:lnTo>
                  <a:lnTo>
                    <a:pt x="365" y="46"/>
                  </a:lnTo>
                  <a:lnTo>
                    <a:pt x="381" y="46"/>
                  </a:lnTo>
                  <a:lnTo>
                    <a:pt x="373" y="54"/>
                  </a:lnTo>
                  <a:lnTo>
                    <a:pt x="373" y="70"/>
                  </a:lnTo>
                  <a:lnTo>
                    <a:pt x="388" y="62"/>
                  </a:lnTo>
                  <a:lnTo>
                    <a:pt x="411" y="54"/>
                  </a:lnTo>
                  <a:lnTo>
                    <a:pt x="456" y="31"/>
                  </a:lnTo>
                  <a:lnTo>
                    <a:pt x="495" y="0"/>
                  </a:lnTo>
                  <a:lnTo>
                    <a:pt x="517" y="0"/>
                  </a:lnTo>
                  <a:lnTo>
                    <a:pt x="540" y="0"/>
                  </a:lnTo>
                  <a:lnTo>
                    <a:pt x="540" y="8"/>
                  </a:lnTo>
                  <a:lnTo>
                    <a:pt x="540" y="15"/>
                  </a:lnTo>
                  <a:lnTo>
                    <a:pt x="540" y="23"/>
                  </a:lnTo>
                  <a:lnTo>
                    <a:pt x="548" y="31"/>
                  </a:lnTo>
                  <a:lnTo>
                    <a:pt x="555" y="39"/>
                  </a:lnTo>
                  <a:lnTo>
                    <a:pt x="571" y="39"/>
                  </a:lnTo>
                  <a:lnTo>
                    <a:pt x="578" y="39"/>
                  </a:lnTo>
                  <a:lnTo>
                    <a:pt x="586" y="31"/>
                  </a:lnTo>
                  <a:lnTo>
                    <a:pt x="601" y="39"/>
                  </a:lnTo>
                  <a:lnTo>
                    <a:pt x="616" y="39"/>
                  </a:lnTo>
                  <a:lnTo>
                    <a:pt x="639" y="62"/>
                  </a:lnTo>
                  <a:lnTo>
                    <a:pt x="662" y="77"/>
                  </a:lnTo>
                  <a:lnTo>
                    <a:pt x="685" y="77"/>
                  </a:lnTo>
                  <a:lnTo>
                    <a:pt x="699" y="77"/>
                  </a:lnTo>
                  <a:lnTo>
                    <a:pt x="715" y="93"/>
                  </a:lnTo>
                  <a:lnTo>
                    <a:pt x="722" y="101"/>
                  </a:lnTo>
                  <a:lnTo>
                    <a:pt x="730" y="108"/>
                  </a:lnTo>
                  <a:lnTo>
                    <a:pt x="730" y="116"/>
                  </a:lnTo>
                  <a:lnTo>
                    <a:pt x="738" y="124"/>
                  </a:lnTo>
                  <a:lnTo>
                    <a:pt x="738" y="132"/>
                  </a:lnTo>
                  <a:lnTo>
                    <a:pt x="761" y="132"/>
                  </a:lnTo>
                  <a:lnTo>
                    <a:pt x="784" y="132"/>
                  </a:lnTo>
                  <a:lnTo>
                    <a:pt x="806" y="139"/>
                  </a:lnTo>
                  <a:lnTo>
                    <a:pt x="829" y="155"/>
                  </a:lnTo>
                  <a:lnTo>
                    <a:pt x="829" y="162"/>
                  </a:lnTo>
                  <a:lnTo>
                    <a:pt x="837" y="162"/>
                  </a:lnTo>
                  <a:lnTo>
                    <a:pt x="837" y="170"/>
                  </a:lnTo>
                  <a:lnTo>
                    <a:pt x="829" y="178"/>
                  </a:lnTo>
                  <a:lnTo>
                    <a:pt x="821" y="192"/>
                  </a:lnTo>
                  <a:lnTo>
                    <a:pt x="814" y="200"/>
                  </a:lnTo>
                  <a:lnTo>
                    <a:pt x="806" y="208"/>
                  </a:lnTo>
                  <a:lnTo>
                    <a:pt x="798" y="216"/>
                  </a:lnTo>
                  <a:lnTo>
                    <a:pt x="791" y="223"/>
                  </a:lnTo>
                  <a:lnTo>
                    <a:pt x="784" y="231"/>
                  </a:lnTo>
                  <a:lnTo>
                    <a:pt x="776" y="239"/>
                  </a:lnTo>
                  <a:lnTo>
                    <a:pt x="776" y="254"/>
                  </a:lnTo>
                  <a:lnTo>
                    <a:pt x="776" y="262"/>
                  </a:lnTo>
                  <a:lnTo>
                    <a:pt x="784" y="278"/>
                  </a:lnTo>
                  <a:lnTo>
                    <a:pt x="798" y="285"/>
                  </a:lnTo>
                  <a:lnTo>
                    <a:pt x="798" y="293"/>
                  </a:lnTo>
                  <a:lnTo>
                    <a:pt x="798" y="301"/>
                  </a:lnTo>
                  <a:lnTo>
                    <a:pt x="784" y="301"/>
                  </a:lnTo>
                  <a:lnTo>
                    <a:pt x="768" y="301"/>
                  </a:lnTo>
                  <a:lnTo>
                    <a:pt x="753" y="309"/>
                  </a:lnTo>
                  <a:lnTo>
                    <a:pt x="738" y="316"/>
                  </a:lnTo>
                  <a:lnTo>
                    <a:pt x="738" y="324"/>
                  </a:lnTo>
                  <a:lnTo>
                    <a:pt x="730" y="332"/>
                  </a:lnTo>
                  <a:lnTo>
                    <a:pt x="730" y="347"/>
                  </a:lnTo>
                  <a:lnTo>
                    <a:pt x="738" y="363"/>
                  </a:lnTo>
                  <a:lnTo>
                    <a:pt x="738" y="370"/>
                  </a:lnTo>
                  <a:lnTo>
                    <a:pt x="738" y="378"/>
                  </a:lnTo>
                  <a:lnTo>
                    <a:pt x="730" y="386"/>
                  </a:lnTo>
                  <a:lnTo>
                    <a:pt x="730" y="401"/>
                  </a:lnTo>
                  <a:lnTo>
                    <a:pt x="738" y="417"/>
                  </a:lnTo>
                  <a:lnTo>
                    <a:pt x="730" y="425"/>
                  </a:lnTo>
                  <a:lnTo>
                    <a:pt x="730" y="432"/>
                  </a:lnTo>
                  <a:lnTo>
                    <a:pt x="715" y="448"/>
                  </a:lnTo>
                  <a:lnTo>
                    <a:pt x="699" y="479"/>
                  </a:lnTo>
                  <a:lnTo>
                    <a:pt x="699" y="487"/>
                  </a:lnTo>
                  <a:lnTo>
                    <a:pt x="693" y="487"/>
                  </a:lnTo>
                  <a:lnTo>
                    <a:pt x="677" y="487"/>
                  </a:lnTo>
                  <a:lnTo>
                    <a:pt x="670" y="487"/>
                  </a:lnTo>
                  <a:lnTo>
                    <a:pt x="662" y="494"/>
                  </a:lnTo>
                  <a:lnTo>
                    <a:pt x="662" y="510"/>
                  </a:lnTo>
                  <a:lnTo>
                    <a:pt x="662" y="525"/>
                  </a:lnTo>
                  <a:lnTo>
                    <a:pt x="654" y="533"/>
                  </a:lnTo>
                  <a:lnTo>
                    <a:pt x="647" y="541"/>
                  </a:lnTo>
                  <a:lnTo>
                    <a:pt x="631" y="572"/>
                  </a:lnTo>
                  <a:lnTo>
                    <a:pt x="623" y="602"/>
                  </a:lnTo>
                  <a:lnTo>
                    <a:pt x="594" y="609"/>
                  </a:lnTo>
                  <a:lnTo>
                    <a:pt x="555" y="625"/>
                  </a:lnTo>
                  <a:lnTo>
                    <a:pt x="532" y="625"/>
                  </a:lnTo>
                  <a:lnTo>
                    <a:pt x="510" y="617"/>
                  </a:lnTo>
                  <a:lnTo>
                    <a:pt x="479" y="633"/>
                  </a:lnTo>
                  <a:lnTo>
                    <a:pt x="433" y="648"/>
                  </a:lnTo>
                  <a:lnTo>
                    <a:pt x="426" y="656"/>
                  </a:lnTo>
                  <a:lnTo>
                    <a:pt x="404" y="656"/>
                  </a:lnTo>
                  <a:lnTo>
                    <a:pt x="381" y="664"/>
                  </a:lnTo>
                  <a:lnTo>
                    <a:pt x="373" y="671"/>
                  </a:lnTo>
                  <a:lnTo>
                    <a:pt x="373" y="679"/>
                  </a:lnTo>
                  <a:lnTo>
                    <a:pt x="350" y="679"/>
                  </a:lnTo>
                  <a:lnTo>
                    <a:pt x="334" y="679"/>
                  </a:lnTo>
                  <a:lnTo>
                    <a:pt x="334" y="671"/>
                  </a:lnTo>
                  <a:lnTo>
                    <a:pt x="334" y="664"/>
                  </a:lnTo>
                  <a:lnTo>
                    <a:pt x="320" y="648"/>
                  </a:lnTo>
                  <a:lnTo>
                    <a:pt x="312" y="640"/>
                  </a:lnTo>
                  <a:lnTo>
                    <a:pt x="312" y="633"/>
                  </a:lnTo>
                  <a:lnTo>
                    <a:pt x="305" y="625"/>
                  </a:lnTo>
                  <a:lnTo>
                    <a:pt x="312" y="602"/>
                  </a:lnTo>
                  <a:lnTo>
                    <a:pt x="320" y="578"/>
                  </a:lnTo>
                  <a:lnTo>
                    <a:pt x="320" y="572"/>
                  </a:lnTo>
                  <a:lnTo>
                    <a:pt x="305" y="564"/>
                  </a:lnTo>
                  <a:lnTo>
                    <a:pt x="297" y="564"/>
                  </a:lnTo>
                  <a:lnTo>
                    <a:pt x="289" y="556"/>
                  </a:lnTo>
                  <a:lnTo>
                    <a:pt x="282" y="533"/>
                  </a:lnTo>
                  <a:lnTo>
                    <a:pt x="274" y="517"/>
                  </a:lnTo>
                  <a:lnTo>
                    <a:pt x="274" y="510"/>
                  </a:lnTo>
                  <a:lnTo>
                    <a:pt x="282" y="502"/>
                  </a:lnTo>
                  <a:lnTo>
                    <a:pt x="274" y="494"/>
                  </a:lnTo>
                  <a:lnTo>
                    <a:pt x="266" y="487"/>
                  </a:lnTo>
                  <a:lnTo>
                    <a:pt x="266" y="479"/>
                  </a:lnTo>
                  <a:lnTo>
                    <a:pt x="274" y="471"/>
                  </a:lnTo>
                  <a:lnTo>
                    <a:pt x="266" y="463"/>
                  </a:lnTo>
                  <a:lnTo>
                    <a:pt x="259" y="456"/>
                  </a:lnTo>
                  <a:lnTo>
                    <a:pt x="243" y="448"/>
                  </a:lnTo>
                  <a:lnTo>
                    <a:pt x="229" y="448"/>
                  </a:lnTo>
                  <a:lnTo>
                    <a:pt x="221" y="456"/>
                  </a:lnTo>
                  <a:lnTo>
                    <a:pt x="213" y="463"/>
                  </a:lnTo>
                  <a:lnTo>
                    <a:pt x="190" y="463"/>
                  </a:lnTo>
                  <a:lnTo>
                    <a:pt x="167" y="463"/>
                  </a:lnTo>
                  <a:lnTo>
                    <a:pt x="160" y="463"/>
                  </a:lnTo>
                  <a:lnTo>
                    <a:pt x="152" y="471"/>
                  </a:lnTo>
                  <a:lnTo>
                    <a:pt x="138" y="463"/>
                  </a:lnTo>
                  <a:lnTo>
                    <a:pt x="122" y="463"/>
                  </a:lnTo>
                  <a:lnTo>
                    <a:pt x="122" y="456"/>
                  </a:lnTo>
                  <a:lnTo>
                    <a:pt x="115" y="448"/>
                  </a:lnTo>
                  <a:lnTo>
                    <a:pt x="115" y="440"/>
                  </a:lnTo>
                  <a:lnTo>
                    <a:pt x="92" y="440"/>
                  </a:lnTo>
                  <a:lnTo>
                    <a:pt x="61" y="440"/>
                  </a:lnTo>
                  <a:lnTo>
                    <a:pt x="46" y="432"/>
                  </a:lnTo>
                  <a:lnTo>
                    <a:pt x="31" y="432"/>
                  </a:lnTo>
                  <a:lnTo>
                    <a:pt x="16" y="440"/>
                  </a:lnTo>
                  <a:lnTo>
                    <a:pt x="0" y="448"/>
                  </a:lnTo>
                  <a:lnTo>
                    <a:pt x="0" y="417"/>
                  </a:lnTo>
                  <a:lnTo>
                    <a:pt x="0" y="394"/>
                  </a:lnTo>
                </a:path>
              </a:pathLst>
            </a:custGeom>
            <a:solidFill>
              <a:srgbClr val="D5DE94"/>
            </a:solidFill>
            <a:ln w="6350" cap="rnd" cmpd="sng">
              <a:solidFill>
                <a:srgbClr val="D5DE9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" name="Freeform 56"/>
            <p:cNvSpPr>
              <a:spLocks noChangeAspect="1"/>
            </p:cNvSpPr>
            <p:nvPr/>
          </p:nvSpPr>
          <p:spPr bwMode="auto">
            <a:xfrm>
              <a:off x="6351207" y="4083527"/>
              <a:ext cx="223441" cy="337005"/>
            </a:xfrm>
            <a:custGeom>
              <a:avLst/>
              <a:gdLst>
                <a:gd name="T0" fmla="*/ 106 w 176"/>
                <a:gd name="T1" fmla="*/ 0 h 272"/>
                <a:gd name="T2" fmla="*/ 91 w 176"/>
                <a:gd name="T3" fmla="*/ 8 h 272"/>
                <a:gd name="T4" fmla="*/ 76 w 176"/>
                <a:gd name="T5" fmla="*/ 15 h 272"/>
                <a:gd name="T6" fmla="*/ 76 w 176"/>
                <a:gd name="T7" fmla="*/ 23 h 272"/>
                <a:gd name="T8" fmla="*/ 68 w 176"/>
                <a:gd name="T9" fmla="*/ 31 h 272"/>
                <a:gd name="T10" fmla="*/ 68 w 176"/>
                <a:gd name="T11" fmla="*/ 46 h 272"/>
                <a:gd name="T12" fmla="*/ 76 w 176"/>
                <a:gd name="T13" fmla="*/ 62 h 272"/>
                <a:gd name="T14" fmla="*/ 76 w 176"/>
                <a:gd name="T15" fmla="*/ 70 h 272"/>
                <a:gd name="T16" fmla="*/ 76 w 176"/>
                <a:gd name="T17" fmla="*/ 77 h 272"/>
                <a:gd name="T18" fmla="*/ 68 w 176"/>
                <a:gd name="T19" fmla="*/ 85 h 272"/>
                <a:gd name="T20" fmla="*/ 68 w 176"/>
                <a:gd name="T21" fmla="*/ 101 h 272"/>
                <a:gd name="T22" fmla="*/ 76 w 176"/>
                <a:gd name="T23" fmla="*/ 116 h 272"/>
                <a:gd name="T24" fmla="*/ 68 w 176"/>
                <a:gd name="T25" fmla="*/ 124 h 272"/>
                <a:gd name="T26" fmla="*/ 68 w 176"/>
                <a:gd name="T27" fmla="*/ 132 h 272"/>
                <a:gd name="T28" fmla="*/ 53 w 176"/>
                <a:gd name="T29" fmla="*/ 147 h 272"/>
                <a:gd name="T30" fmla="*/ 38 w 176"/>
                <a:gd name="T31" fmla="*/ 178 h 272"/>
                <a:gd name="T32" fmla="*/ 38 w 176"/>
                <a:gd name="T33" fmla="*/ 186 h 272"/>
                <a:gd name="T34" fmla="*/ 31 w 176"/>
                <a:gd name="T35" fmla="*/ 186 h 272"/>
                <a:gd name="T36" fmla="*/ 15 w 176"/>
                <a:gd name="T37" fmla="*/ 186 h 272"/>
                <a:gd name="T38" fmla="*/ 8 w 176"/>
                <a:gd name="T39" fmla="*/ 186 h 272"/>
                <a:gd name="T40" fmla="*/ 0 w 176"/>
                <a:gd name="T41" fmla="*/ 194 h 272"/>
                <a:gd name="T42" fmla="*/ 0 w 176"/>
                <a:gd name="T43" fmla="*/ 209 h 272"/>
                <a:gd name="T44" fmla="*/ 0 w 176"/>
                <a:gd name="T45" fmla="*/ 225 h 272"/>
                <a:gd name="T46" fmla="*/ 8 w 176"/>
                <a:gd name="T47" fmla="*/ 232 h 272"/>
                <a:gd name="T48" fmla="*/ 8 w 176"/>
                <a:gd name="T49" fmla="*/ 240 h 272"/>
                <a:gd name="T50" fmla="*/ 15 w 176"/>
                <a:gd name="T51" fmla="*/ 256 h 272"/>
                <a:gd name="T52" fmla="*/ 38 w 176"/>
                <a:gd name="T53" fmla="*/ 263 h 272"/>
                <a:gd name="T54" fmla="*/ 68 w 176"/>
                <a:gd name="T55" fmla="*/ 271 h 272"/>
                <a:gd name="T56" fmla="*/ 68 w 176"/>
                <a:gd name="T57" fmla="*/ 263 h 272"/>
                <a:gd name="T58" fmla="*/ 68 w 176"/>
                <a:gd name="T59" fmla="*/ 256 h 272"/>
                <a:gd name="T60" fmla="*/ 91 w 176"/>
                <a:gd name="T61" fmla="*/ 240 h 272"/>
                <a:gd name="T62" fmla="*/ 106 w 176"/>
                <a:gd name="T63" fmla="*/ 225 h 272"/>
                <a:gd name="T64" fmla="*/ 114 w 176"/>
                <a:gd name="T65" fmla="*/ 209 h 272"/>
                <a:gd name="T66" fmla="*/ 114 w 176"/>
                <a:gd name="T67" fmla="*/ 201 h 272"/>
                <a:gd name="T68" fmla="*/ 136 w 176"/>
                <a:gd name="T69" fmla="*/ 170 h 272"/>
                <a:gd name="T70" fmla="*/ 152 w 176"/>
                <a:gd name="T71" fmla="*/ 147 h 272"/>
                <a:gd name="T72" fmla="*/ 159 w 176"/>
                <a:gd name="T73" fmla="*/ 116 h 272"/>
                <a:gd name="T74" fmla="*/ 167 w 176"/>
                <a:gd name="T75" fmla="*/ 70 h 272"/>
                <a:gd name="T76" fmla="*/ 175 w 176"/>
                <a:gd name="T77" fmla="*/ 39 h 272"/>
                <a:gd name="T78" fmla="*/ 152 w 176"/>
                <a:gd name="T79" fmla="*/ 23 h 272"/>
                <a:gd name="T80" fmla="*/ 136 w 176"/>
                <a:gd name="T81" fmla="*/ 0 h 272"/>
                <a:gd name="T82" fmla="*/ 122 w 176"/>
                <a:gd name="T83" fmla="*/ 0 h 272"/>
                <a:gd name="T84" fmla="*/ 106 w 176"/>
                <a:gd name="T85" fmla="*/ 0 h 2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176" h="272">
                  <a:moveTo>
                    <a:pt x="106" y="0"/>
                  </a:moveTo>
                  <a:lnTo>
                    <a:pt x="91" y="8"/>
                  </a:lnTo>
                  <a:lnTo>
                    <a:pt x="76" y="15"/>
                  </a:lnTo>
                  <a:lnTo>
                    <a:pt x="76" y="23"/>
                  </a:lnTo>
                  <a:lnTo>
                    <a:pt x="68" y="31"/>
                  </a:lnTo>
                  <a:lnTo>
                    <a:pt x="68" y="46"/>
                  </a:lnTo>
                  <a:lnTo>
                    <a:pt x="76" y="62"/>
                  </a:lnTo>
                  <a:lnTo>
                    <a:pt x="76" y="70"/>
                  </a:lnTo>
                  <a:lnTo>
                    <a:pt x="76" y="77"/>
                  </a:lnTo>
                  <a:lnTo>
                    <a:pt x="68" y="85"/>
                  </a:lnTo>
                  <a:lnTo>
                    <a:pt x="68" y="101"/>
                  </a:lnTo>
                  <a:lnTo>
                    <a:pt x="76" y="116"/>
                  </a:lnTo>
                  <a:lnTo>
                    <a:pt x="68" y="124"/>
                  </a:lnTo>
                  <a:lnTo>
                    <a:pt x="68" y="132"/>
                  </a:lnTo>
                  <a:lnTo>
                    <a:pt x="53" y="147"/>
                  </a:lnTo>
                  <a:lnTo>
                    <a:pt x="38" y="178"/>
                  </a:lnTo>
                  <a:lnTo>
                    <a:pt x="38" y="186"/>
                  </a:lnTo>
                  <a:lnTo>
                    <a:pt x="31" y="186"/>
                  </a:lnTo>
                  <a:lnTo>
                    <a:pt x="15" y="186"/>
                  </a:lnTo>
                  <a:lnTo>
                    <a:pt x="8" y="186"/>
                  </a:lnTo>
                  <a:lnTo>
                    <a:pt x="0" y="194"/>
                  </a:lnTo>
                  <a:lnTo>
                    <a:pt x="0" y="209"/>
                  </a:lnTo>
                  <a:lnTo>
                    <a:pt x="0" y="225"/>
                  </a:lnTo>
                  <a:lnTo>
                    <a:pt x="8" y="232"/>
                  </a:lnTo>
                  <a:lnTo>
                    <a:pt x="8" y="240"/>
                  </a:lnTo>
                  <a:lnTo>
                    <a:pt x="15" y="256"/>
                  </a:lnTo>
                  <a:lnTo>
                    <a:pt x="38" y="263"/>
                  </a:lnTo>
                  <a:lnTo>
                    <a:pt x="68" y="271"/>
                  </a:lnTo>
                  <a:lnTo>
                    <a:pt x="68" y="263"/>
                  </a:lnTo>
                  <a:lnTo>
                    <a:pt x="68" y="256"/>
                  </a:lnTo>
                  <a:lnTo>
                    <a:pt x="91" y="240"/>
                  </a:lnTo>
                  <a:lnTo>
                    <a:pt x="106" y="225"/>
                  </a:lnTo>
                  <a:lnTo>
                    <a:pt x="114" y="209"/>
                  </a:lnTo>
                  <a:lnTo>
                    <a:pt x="114" y="201"/>
                  </a:lnTo>
                  <a:lnTo>
                    <a:pt x="136" y="170"/>
                  </a:lnTo>
                  <a:lnTo>
                    <a:pt x="152" y="147"/>
                  </a:lnTo>
                  <a:lnTo>
                    <a:pt x="159" y="116"/>
                  </a:lnTo>
                  <a:lnTo>
                    <a:pt x="167" y="70"/>
                  </a:lnTo>
                  <a:lnTo>
                    <a:pt x="175" y="39"/>
                  </a:lnTo>
                  <a:lnTo>
                    <a:pt x="152" y="23"/>
                  </a:lnTo>
                  <a:lnTo>
                    <a:pt x="136" y="0"/>
                  </a:lnTo>
                  <a:lnTo>
                    <a:pt x="122" y="0"/>
                  </a:lnTo>
                  <a:lnTo>
                    <a:pt x="106" y="0"/>
                  </a:lnTo>
                </a:path>
              </a:pathLst>
            </a:custGeom>
            <a:solidFill>
              <a:srgbClr val="D5DE94"/>
            </a:solidFill>
            <a:ln w="6350" cap="rnd" cmpd="sng">
              <a:solidFill>
                <a:srgbClr val="D5DE94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4" name="shpChapterHeading"/>
          <p:cNvSpPr txBox="1"/>
          <p:nvPr>
            <p:custDataLst>
              <p:tags r:id="rId6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en-GB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02575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Placeholder 6"/>
          <p:cNvSpPr txBox="1">
            <a:spLocks/>
          </p:cNvSpPr>
          <p:nvPr>
            <p:custDataLst>
              <p:tags r:id="rId2"/>
            </p:custDataLst>
          </p:nvPr>
        </p:nvSpPr>
        <p:spPr bwMode="gray">
          <a:xfrm>
            <a:off x="3047999" y="1836738"/>
            <a:ext cx="6397625" cy="748800"/>
          </a:xfrm>
          <a:prstGeom prst="rect">
            <a:avLst/>
          </a:prstGeom>
          <a:noFill/>
          <a:ln w="6350">
            <a:solidFill>
              <a:srgbClr val="C1C7D0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 dirty="0"/>
              <a:t>Bullet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/>
              <a:t>8 Table</a:t>
            </a:r>
            <a:endParaRPr lang="en-US" dirty="0"/>
          </a:p>
        </p:txBody>
      </p:sp>
      <p:sp>
        <p:nvSpPr>
          <p:cNvPr id="15" name="Rectangle 4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1981200" y="1524000"/>
            <a:ext cx="7480300" cy="230188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b="1">
                <a:solidFill>
                  <a:srgbClr val="FFFFFF"/>
                </a:solidFill>
              </a:rPr>
              <a:t>[ ]</a:t>
            </a:r>
          </a:p>
        </p:txBody>
      </p:sp>
      <p:sp>
        <p:nvSpPr>
          <p:cNvPr id="17" name="Rectangle 6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1981200" y="1836738"/>
            <a:ext cx="993775" cy="747712"/>
          </a:xfrm>
          <a:prstGeom prst="rect">
            <a:avLst/>
          </a:prstGeom>
          <a:solidFill>
            <a:srgbClr val="C1C7D0"/>
          </a:solidFill>
          <a:ln w="6350">
            <a:solidFill>
              <a:srgbClr val="C1C7D1"/>
            </a:solidFill>
            <a:miter lim="800000"/>
            <a:headEnd/>
            <a:tailEnd/>
          </a:ln>
          <a:effectLst/>
        </p:spPr>
        <p:txBody>
          <a:bodyPr lIns="54000" tIns="36000" rIns="54000" bIns="36000" anchor="ctr"/>
          <a:lstStyle/>
          <a:p>
            <a:r>
              <a:rPr lang="en-US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20" name="Rectangle 9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1981200" y="2665413"/>
            <a:ext cx="993775" cy="747712"/>
          </a:xfrm>
          <a:prstGeom prst="rect">
            <a:avLst/>
          </a:prstGeom>
          <a:solidFill>
            <a:srgbClr val="C1C7D0"/>
          </a:solidFill>
          <a:ln w="6350">
            <a:solidFill>
              <a:srgbClr val="C1C7D1"/>
            </a:solidFill>
            <a:miter lim="800000"/>
            <a:headEnd/>
            <a:tailEnd/>
          </a:ln>
          <a:effectLst/>
        </p:spPr>
        <p:txBody>
          <a:bodyPr lIns="54000" tIns="36000" rIns="54000" bIns="36000" anchor="ctr"/>
          <a:lstStyle/>
          <a:p>
            <a:r>
              <a:rPr lang="en-US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23" name="Rectangle 12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1981200" y="3494088"/>
            <a:ext cx="993775" cy="747712"/>
          </a:xfrm>
          <a:prstGeom prst="rect">
            <a:avLst/>
          </a:prstGeom>
          <a:solidFill>
            <a:srgbClr val="C1C7D0"/>
          </a:solidFill>
          <a:ln w="6350">
            <a:solidFill>
              <a:srgbClr val="C1C7D1"/>
            </a:solidFill>
            <a:miter lim="800000"/>
            <a:headEnd/>
            <a:tailEnd/>
          </a:ln>
          <a:effectLst/>
        </p:spPr>
        <p:txBody>
          <a:bodyPr lIns="54000" tIns="36000" rIns="54000" bIns="36000" anchor="ctr"/>
          <a:lstStyle/>
          <a:p>
            <a:r>
              <a:rPr lang="en-US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26" name="Rectangle 15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1981200" y="4322763"/>
            <a:ext cx="993775" cy="747712"/>
          </a:xfrm>
          <a:prstGeom prst="rect">
            <a:avLst/>
          </a:prstGeom>
          <a:solidFill>
            <a:srgbClr val="C1C7D0"/>
          </a:solidFill>
          <a:ln w="6350">
            <a:solidFill>
              <a:srgbClr val="C1C7D1"/>
            </a:solidFill>
            <a:miter lim="800000"/>
            <a:headEnd/>
            <a:tailEnd/>
          </a:ln>
          <a:effectLst/>
        </p:spPr>
        <p:txBody>
          <a:bodyPr lIns="54000" tIns="36000" rIns="54000" bIns="36000" anchor="ctr"/>
          <a:lstStyle/>
          <a:p>
            <a:r>
              <a:rPr lang="en-US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29" name="Rectangle 18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1981200" y="5151438"/>
            <a:ext cx="993775" cy="747712"/>
          </a:xfrm>
          <a:prstGeom prst="rect">
            <a:avLst/>
          </a:prstGeom>
          <a:solidFill>
            <a:srgbClr val="C1C7D0"/>
          </a:solidFill>
          <a:ln w="6350">
            <a:solidFill>
              <a:srgbClr val="C1C7D1"/>
            </a:solidFill>
            <a:miter lim="800000"/>
            <a:headEnd/>
            <a:tailEnd/>
          </a:ln>
          <a:effectLst/>
        </p:spPr>
        <p:txBody>
          <a:bodyPr lIns="54000" tIns="36000" rIns="54000" bIns="36000" anchor="ctr"/>
          <a:lstStyle/>
          <a:p>
            <a:r>
              <a:rPr lang="en-US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19" name="shpChapterHeading"/>
          <p:cNvSpPr txBox="1"/>
          <p:nvPr>
            <p:custDataLst>
              <p:tags r:id="rId10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>
              <a:ea typeface="LF_Kai"/>
            </a:endParaRPr>
          </a:p>
        </p:txBody>
      </p:sp>
      <p:sp>
        <p:nvSpPr>
          <p:cNvPr id="28" name="Text Placeholder 1"/>
          <p:cNvSpPr>
            <a:spLocks noGrp="1"/>
          </p:cNvSpPr>
          <p:nvPr>
            <p:ph type="body" sz="quarter" idx="10"/>
            <p:custDataLst>
              <p:tags r:id="rId11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31" name="shpStrapLine"/>
          <p:cNvSpPr>
            <a:spLocks noChangeArrowheads="1"/>
          </p:cNvSpPr>
          <p:nvPr>
            <p:custDataLst>
              <p:tags r:id="rId12"/>
            </p:custDataLst>
          </p:nvPr>
        </p:nvSpPr>
        <p:spPr bwMode="gray">
          <a:xfrm>
            <a:off x="1981200" y="6102350"/>
            <a:ext cx="74707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n-US" sz="1600" dirty="0">
                <a:solidFill>
                  <a:srgbClr val="000000"/>
                </a:solidFill>
                <a:latin typeface="Georgia" pitchFamily="18" charset="0"/>
                <a:ea typeface="LF_Kai"/>
              </a:rPr>
              <a:t>A strapline may be placed here</a:t>
            </a:r>
          </a:p>
        </p:txBody>
      </p:sp>
      <p:sp>
        <p:nvSpPr>
          <p:cNvPr id="32" name="Text Placeholder 6"/>
          <p:cNvSpPr txBox="1">
            <a:spLocks/>
          </p:cNvSpPr>
          <p:nvPr>
            <p:custDataLst>
              <p:tags r:id="rId13"/>
            </p:custDataLst>
          </p:nvPr>
        </p:nvSpPr>
        <p:spPr bwMode="gray">
          <a:xfrm>
            <a:off x="3047999" y="2665413"/>
            <a:ext cx="6397625" cy="748800"/>
          </a:xfrm>
          <a:prstGeom prst="rect">
            <a:avLst/>
          </a:prstGeom>
          <a:noFill/>
          <a:ln w="6350">
            <a:solidFill>
              <a:srgbClr val="C1C7D0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/>
              <a:t>Bullet text</a:t>
            </a:r>
          </a:p>
        </p:txBody>
      </p:sp>
      <p:sp>
        <p:nvSpPr>
          <p:cNvPr id="33" name="Text Placeholder 6"/>
          <p:cNvSpPr txBox="1">
            <a:spLocks/>
          </p:cNvSpPr>
          <p:nvPr>
            <p:custDataLst>
              <p:tags r:id="rId14"/>
            </p:custDataLst>
          </p:nvPr>
        </p:nvSpPr>
        <p:spPr bwMode="gray">
          <a:xfrm>
            <a:off x="3047999" y="3494088"/>
            <a:ext cx="6397625" cy="748800"/>
          </a:xfrm>
          <a:prstGeom prst="rect">
            <a:avLst/>
          </a:prstGeom>
          <a:noFill/>
          <a:ln w="6350">
            <a:solidFill>
              <a:srgbClr val="C1C7D0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/>
              <a:t>Bullet text</a:t>
            </a:r>
          </a:p>
        </p:txBody>
      </p:sp>
      <p:sp>
        <p:nvSpPr>
          <p:cNvPr id="34" name="Text Placeholder 6"/>
          <p:cNvSpPr txBox="1">
            <a:spLocks/>
          </p:cNvSpPr>
          <p:nvPr>
            <p:custDataLst>
              <p:tags r:id="rId15"/>
            </p:custDataLst>
          </p:nvPr>
        </p:nvSpPr>
        <p:spPr bwMode="gray">
          <a:xfrm>
            <a:off x="3047999" y="4322763"/>
            <a:ext cx="6397625" cy="748800"/>
          </a:xfrm>
          <a:prstGeom prst="rect">
            <a:avLst/>
          </a:prstGeom>
          <a:noFill/>
          <a:ln w="6350">
            <a:solidFill>
              <a:srgbClr val="C1C7D0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/>
              <a:t>Bullet text</a:t>
            </a:r>
          </a:p>
        </p:txBody>
      </p:sp>
      <p:sp>
        <p:nvSpPr>
          <p:cNvPr id="35" name="Text Placeholder 6"/>
          <p:cNvSpPr txBox="1">
            <a:spLocks/>
          </p:cNvSpPr>
          <p:nvPr>
            <p:custDataLst>
              <p:tags r:id="rId16"/>
            </p:custDataLst>
          </p:nvPr>
        </p:nvSpPr>
        <p:spPr bwMode="gray">
          <a:xfrm>
            <a:off x="3047999" y="5151438"/>
            <a:ext cx="6397625" cy="748800"/>
          </a:xfrm>
          <a:prstGeom prst="rect">
            <a:avLst/>
          </a:prstGeom>
          <a:noFill/>
          <a:ln w="6350">
            <a:solidFill>
              <a:srgbClr val="C1C7D0"/>
            </a:solidFill>
          </a:ln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/>
              <a:t>Bullet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437708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1980565" y="485779"/>
            <a:ext cx="7465207" cy="352425"/>
          </a:xfrm>
        </p:spPr>
        <p:txBody>
          <a:bodyPr/>
          <a:lstStyle/>
          <a:p>
            <a:pPr eaLnBrk="1" hangingPunct="1"/>
            <a:r>
              <a:rPr lang="en-GB">
                <a:ea typeface="LF_Kai" pitchFamily="65" charset="-122"/>
              </a:rPr>
              <a:t>10 Table</a:t>
            </a:r>
            <a:endParaRPr lang="en-US" dirty="0">
              <a:ea typeface="LF_Kai" pitchFamily="65" charset="-122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shpChapterHeading"/>
          <p:cNvSpPr txBox="1"/>
          <p:nvPr>
            <p:custDataLst>
              <p:tags r:id="rId4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grpSp>
        <p:nvGrpSpPr>
          <p:cNvPr id="11" name="Group 10"/>
          <p:cNvGrpSpPr/>
          <p:nvPr>
            <p:custDataLst>
              <p:tags r:id="rId5"/>
            </p:custDataLst>
          </p:nvPr>
        </p:nvGrpSpPr>
        <p:grpSpPr>
          <a:xfrm>
            <a:off x="1981197" y="1525759"/>
            <a:ext cx="7467656" cy="885789"/>
            <a:chOff x="1981197" y="1535919"/>
            <a:chExt cx="7467656" cy="885789"/>
          </a:xfrm>
        </p:grpSpPr>
        <p:sp>
          <p:nvSpPr>
            <p:cNvPr id="93" name="AutoShape 24"/>
            <p:cNvSpPr>
              <a:spLocks noChangeAspect="1" noChangeArrowheads="1"/>
            </p:cNvSpPr>
            <p:nvPr>
              <p:custDataLst>
                <p:tags r:id="rId22"/>
              </p:custDataLst>
            </p:nvPr>
          </p:nvSpPr>
          <p:spPr bwMode="auto">
            <a:xfrm rot="5400000">
              <a:off x="7135812" y="1898644"/>
              <a:ext cx="225425" cy="160337"/>
            </a:xfrm>
            <a:prstGeom prst="triangle">
              <a:avLst>
                <a:gd name="adj" fmla="val 50000"/>
              </a:avLst>
            </a:prstGeom>
            <a:solidFill>
              <a:srgbClr val="848F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lIns="0" tIns="0" rIns="0" bIns="0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b="1">
                <a:solidFill>
                  <a:srgbClr val="292526"/>
                </a:solidFill>
                <a:latin typeface="+mn-lt"/>
                <a:ea typeface="ＭＳ Ｐゴシック" pitchFamily="1" charset="-128"/>
              </a:endParaRPr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1981197" y="1535919"/>
              <a:ext cx="7467656" cy="885789"/>
              <a:chOff x="1981197" y="1464799"/>
              <a:chExt cx="7467656" cy="885789"/>
            </a:xfrm>
          </p:grpSpPr>
          <p:sp>
            <p:nvSpPr>
              <p:cNvPr id="73" name="Rectangle 72"/>
              <p:cNvSpPr/>
              <p:nvPr>
                <p:custDataLst>
                  <p:tags r:id="rId23"/>
                </p:custDataLst>
              </p:nvPr>
            </p:nvSpPr>
            <p:spPr bwMode="auto">
              <a:xfrm>
                <a:off x="1981197" y="1464799"/>
                <a:ext cx="4943478" cy="885789"/>
              </a:xfrm>
              <a:prstGeom prst="rect">
                <a:avLst/>
              </a:prstGeom>
              <a:solidFill>
                <a:srgbClr val="DBE1E5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36000" tIns="36000" rIns="36000" bIns="36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190500" lvl="2" indent="-187325">
                  <a:spcBef>
                    <a:spcPts val="400"/>
                  </a:spcBef>
                  <a:buSzPct val="75000"/>
                  <a:buFont typeface="Wingdings" pitchFamily="2" charset="2"/>
                  <a:buChar char="n"/>
                </a:pPr>
                <a:r>
                  <a:rPr lang="en-GB" sz="1100" dirty="0">
                    <a:solidFill>
                      <a:schemeClr val="dk1"/>
                    </a:solidFill>
                    <a:latin typeface="+mn-lt"/>
                    <a:ea typeface="LF_Kai"/>
                    <a:cs typeface="+mn-cs"/>
                  </a:rPr>
                  <a:t>[ ]</a:t>
                </a:r>
              </a:p>
            </p:txBody>
          </p:sp>
          <p:sp>
            <p:nvSpPr>
              <p:cNvPr id="78" name="Rectangle 77"/>
              <p:cNvSpPr/>
              <p:nvPr>
                <p:custDataLst>
                  <p:tags r:id="rId24"/>
                </p:custDataLst>
              </p:nvPr>
            </p:nvSpPr>
            <p:spPr bwMode="auto">
              <a:xfrm>
                <a:off x="7572375" y="1464799"/>
                <a:ext cx="1876478" cy="885789"/>
              </a:xfrm>
              <a:prstGeom prst="rect">
                <a:avLst/>
              </a:prstGeom>
              <a:solidFill>
                <a:srgbClr val="F0F4D4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36000" tIns="36000" rIns="36000" bIns="36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190500" lvl="2" indent="-187325">
                  <a:spcBef>
                    <a:spcPts val="400"/>
                  </a:spcBef>
                  <a:buSzPct val="75000"/>
                  <a:buFont typeface="Wingdings" pitchFamily="2" charset="2"/>
                  <a:buChar char="n"/>
                </a:pPr>
                <a:r>
                  <a:rPr lang="en-GB" sz="1100" dirty="0">
                    <a:solidFill>
                      <a:schemeClr val="dk1"/>
                    </a:solidFill>
                    <a:latin typeface="+mn-lt"/>
                    <a:ea typeface="LF_Kai"/>
                    <a:cs typeface="+mn-cs"/>
                  </a:rPr>
                  <a:t>[ ]</a:t>
                </a:r>
              </a:p>
            </p:txBody>
          </p:sp>
        </p:grpSp>
      </p:grpSp>
      <p:grpSp>
        <p:nvGrpSpPr>
          <p:cNvPr id="12" name="Group 11"/>
          <p:cNvGrpSpPr/>
          <p:nvPr>
            <p:custDataLst>
              <p:tags r:id="rId6"/>
            </p:custDataLst>
          </p:nvPr>
        </p:nvGrpSpPr>
        <p:grpSpPr>
          <a:xfrm>
            <a:off x="1981197" y="2477352"/>
            <a:ext cx="7467656" cy="885789"/>
            <a:chOff x="1981197" y="2487512"/>
            <a:chExt cx="7467656" cy="885789"/>
          </a:xfrm>
        </p:grpSpPr>
        <p:sp>
          <p:nvSpPr>
            <p:cNvPr id="94" name="AutoShape 24"/>
            <p:cNvSpPr>
              <a:spLocks noChangeAspect="1" noChangeArrowheads="1"/>
            </p:cNvSpPr>
            <p:nvPr>
              <p:custDataLst>
                <p:tags r:id="rId19"/>
              </p:custDataLst>
            </p:nvPr>
          </p:nvSpPr>
          <p:spPr bwMode="auto">
            <a:xfrm rot="5400000">
              <a:off x="7135812" y="2850238"/>
              <a:ext cx="225425" cy="160337"/>
            </a:xfrm>
            <a:prstGeom prst="triangle">
              <a:avLst>
                <a:gd name="adj" fmla="val 50000"/>
              </a:avLst>
            </a:prstGeom>
            <a:solidFill>
              <a:srgbClr val="848F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lIns="0" tIns="0" rIns="0" bIns="0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b="1">
                <a:solidFill>
                  <a:srgbClr val="292526"/>
                </a:solidFill>
                <a:latin typeface="+mn-lt"/>
                <a:ea typeface="ＭＳ Ｐゴシック" pitchFamily="1" charset="-128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1981197" y="2487512"/>
              <a:ext cx="7467656" cy="885789"/>
              <a:chOff x="1981197" y="2501118"/>
              <a:chExt cx="7467656" cy="912641"/>
            </a:xfrm>
          </p:grpSpPr>
          <p:sp>
            <p:nvSpPr>
              <p:cNvPr id="33" name="Rectangle 32"/>
              <p:cNvSpPr/>
              <p:nvPr>
                <p:custDataLst>
                  <p:tags r:id="rId20"/>
                </p:custDataLst>
              </p:nvPr>
            </p:nvSpPr>
            <p:spPr bwMode="auto">
              <a:xfrm>
                <a:off x="1981197" y="2501118"/>
                <a:ext cx="4943478" cy="912641"/>
              </a:xfrm>
              <a:prstGeom prst="rect">
                <a:avLst/>
              </a:prstGeom>
              <a:solidFill>
                <a:srgbClr val="DBE1E5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36000" tIns="36000" rIns="36000" bIns="36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190500" lvl="2" indent="-187325">
                  <a:spcBef>
                    <a:spcPts val="400"/>
                  </a:spcBef>
                  <a:buSzPct val="75000"/>
                  <a:buFont typeface="Wingdings" pitchFamily="2" charset="2"/>
                  <a:buChar char="n"/>
                </a:pPr>
                <a:r>
                  <a:rPr lang="en-GB" sz="1100" dirty="0">
                    <a:solidFill>
                      <a:schemeClr val="dk1"/>
                    </a:solidFill>
                    <a:latin typeface="+mn-lt"/>
                    <a:ea typeface="LF_Kai"/>
                    <a:cs typeface="+mn-cs"/>
                  </a:rPr>
                  <a:t>[ ]</a:t>
                </a:r>
              </a:p>
            </p:txBody>
          </p:sp>
          <p:sp>
            <p:nvSpPr>
              <p:cNvPr id="34" name="Rectangle 33"/>
              <p:cNvSpPr/>
              <p:nvPr>
                <p:custDataLst>
                  <p:tags r:id="rId21"/>
                </p:custDataLst>
              </p:nvPr>
            </p:nvSpPr>
            <p:spPr bwMode="auto">
              <a:xfrm>
                <a:off x="7572375" y="2501118"/>
                <a:ext cx="1876478" cy="912641"/>
              </a:xfrm>
              <a:prstGeom prst="rect">
                <a:avLst/>
              </a:prstGeom>
              <a:solidFill>
                <a:srgbClr val="F0F4D4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36000" tIns="36000" rIns="36000" bIns="36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190500" lvl="2" indent="-187325">
                  <a:spcBef>
                    <a:spcPts val="400"/>
                  </a:spcBef>
                  <a:buSzPct val="75000"/>
                  <a:buFont typeface="Wingdings" pitchFamily="2" charset="2"/>
                  <a:buChar char="n"/>
                </a:pPr>
                <a:r>
                  <a:rPr lang="en-GB" sz="1100" dirty="0">
                    <a:solidFill>
                      <a:schemeClr val="dk1"/>
                    </a:solidFill>
                    <a:latin typeface="+mn-lt"/>
                    <a:ea typeface="LF_Kai"/>
                    <a:cs typeface="+mn-cs"/>
                  </a:rPr>
                  <a:t>[ ]</a:t>
                </a:r>
              </a:p>
            </p:txBody>
          </p:sp>
        </p:grpSp>
      </p:grpSp>
      <p:grpSp>
        <p:nvGrpSpPr>
          <p:cNvPr id="13" name="Group 12"/>
          <p:cNvGrpSpPr/>
          <p:nvPr>
            <p:custDataLst>
              <p:tags r:id="rId7"/>
            </p:custDataLst>
          </p:nvPr>
        </p:nvGrpSpPr>
        <p:grpSpPr>
          <a:xfrm>
            <a:off x="1981197" y="3428945"/>
            <a:ext cx="7467656" cy="885789"/>
            <a:chOff x="1981197" y="3439105"/>
            <a:chExt cx="7467656" cy="885789"/>
          </a:xfrm>
        </p:grpSpPr>
        <p:sp>
          <p:nvSpPr>
            <p:cNvPr id="95" name="AutoShape 24"/>
            <p:cNvSpPr>
              <a:spLocks noChangeAspect="1" noChangeArrowheads="1"/>
            </p:cNvSpPr>
            <p:nvPr>
              <p:custDataLst>
                <p:tags r:id="rId16"/>
              </p:custDataLst>
            </p:nvPr>
          </p:nvSpPr>
          <p:spPr bwMode="auto">
            <a:xfrm rot="5400000">
              <a:off x="7135812" y="3801830"/>
              <a:ext cx="225425" cy="160337"/>
            </a:xfrm>
            <a:prstGeom prst="triangle">
              <a:avLst>
                <a:gd name="adj" fmla="val 50000"/>
              </a:avLst>
            </a:prstGeom>
            <a:solidFill>
              <a:srgbClr val="848F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lIns="0" tIns="0" rIns="0" bIns="0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b="1">
                <a:solidFill>
                  <a:srgbClr val="292526"/>
                </a:solidFill>
                <a:latin typeface="+mn-lt"/>
                <a:ea typeface="ＭＳ Ｐゴシック" pitchFamily="1" charset="-128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981197" y="3439105"/>
              <a:ext cx="7467656" cy="885789"/>
              <a:chOff x="1981197" y="3476478"/>
              <a:chExt cx="7467656" cy="912641"/>
            </a:xfrm>
          </p:grpSpPr>
          <p:sp>
            <p:nvSpPr>
              <p:cNvPr id="35" name="Rectangle 34"/>
              <p:cNvSpPr/>
              <p:nvPr>
                <p:custDataLst>
                  <p:tags r:id="rId17"/>
                </p:custDataLst>
              </p:nvPr>
            </p:nvSpPr>
            <p:spPr bwMode="auto">
              <a:xfrm>
                <a:off x="1981197" y="3476478"/>
                <a:ext cx="4943478" cy="912641"/>
              </a:xfrm>
              <a:prstGeom prst="rect">
                <a:avLst/>
              </a:prstGeom>
              <a:solidFill>
                <a:srgbClr val="DBE1E5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36000" tIns="36000" rIns="36000" bIns="36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190500" lvl="2" indent="-187325">
                  <a:spcBef>
                    <a:spcPts val="400"/>
                  </a:spcBef>
                  <a:buSzPct val="75000"/>
                  <a:buFont typeface="Wingdings" pitchFamily="2" charset="2"/>
                  <a:buChar char="n"/>
                </a:pPr>
                <a:r>
                  <a:rPr lang="en-GB" sz="1100" dirty="0">
                    <a:solidFill>
                      <a:schemeClr val="dk1"/>
                    </a:solidFill>
                    <a:latin typeface="+mn-lt"/>
                    <a:ea typeface="LF_Kai"/>
                    <a:cs typeface="+mn-cs"/>
                  </a:rPr>
                  <a:t>[ ]</a:t>
                </a:r>
              </a:p>
            </p:txBody>
          </p:sp>
          <p:sp>
            <p:nvSpPr>
              <p:cNvPr id="36" name="Rectangle 35"/>
              <p:cNvSpPr/>
              <p:nvPr>
                <p:custDataLst>
                  <p:tags r:id="rId18"/>
                </p:custDataLst>
              </p:nvPr>
            </p:nvSpPr>
            <p:spPr bwMode="auto">
              <a:xfrm>
                <a:off x="7572375" y="3476478"/>
                <a:ext cx="1876478" cy="912641"/>
              </a:xfrm>
              <a:prstGeom prst="rect">
                <a:avLst/>
              </a:prstGeom>
              <a:solidFill>
                <a:srgbClr val="F0F4D4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36000" tIns="36000" rIns="36000" bIns="36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190500" lvl="2" indent="-187325">
                  <a:spcBef>
                    <a:spcPts val="400"/>
                  </a:spcBef>
                  <a:buSzPct val="75000"/>
                  <a:buFont typeface="Wingdings" pitchFamily="2" charset="2"/>
                  <a:buChar char="n"/>
                </a:pPr>
                <a:r>
                  <a:rPr lang="en-GB" sz="1100" dirty="0">
                    <a:solidFill>
                      <a:schemeClr val="dk1"/>
                    </a:solidFill>
                    <a:latin typeface="+mn-lt"/>
                    <a:ea typeface="LF_Kai"/>
                    <a:cs typeface="+mn-cs"/>
                  </a:rPr>
                  <a:t>[ ]</a:t>
                </a:r>
              </a:p>
            </p:txBody>
          </p:sp>
        </p:grpSp>
      </p:grpSp>
      <p:grpSp>
        <p:nvGrpSpPr>
          <p:cNvPr id="14" name="Group 13"/>
          <p:cNvGrpSpPr/>
          <p:nvPr>
            <p:custDataLst>
              <p:tags r:id="rId8"/>
            </p:custDataLst>
          </p:nvPr>
        </p:nvGrpSpPr>
        <p:grpSpPr>
          <a:xfrm>
            <a:off x="1981197" y="4380538"/>
            <a:ext cx="7467656" cy="885789"/>
            <a:chOff x="1981197" y="4390698"/>
            <a:chExt cx="7467656" cy="885789"/>
          </a:xfrm>
        </p:grpSpPr>
        <p:sp>
          <p:nvSpPr>
            <p:cNvPr id="96" name="AutoShape 24"/>
            <p:cNvSpPr>
              <a:spLocks noChangeAspect="1" noChangeArrowheads="1"/>
            </p:cNvSpPr>
            <p:nvPr>
              <p:custDataLst>
                <p:tags r:id="rId13"/>
              </p:custDataLst>
            </p:nvPr>
          </p:nvSpPr>
          <p:spPr bwMode="auto">
            <a:xfrm rot="5400000">
              <a:off x="7135812" y="4753424"/>
              <a:ext cx="225425" cy="160337"/>
            </a:xfrm>
            <a:prstGeom prst="triangle">
              <a:avLst>
                <a:gd name="adj" fmla="val 50000"/>
              </a:avLst>
            </a:prstGeom>
            <a:solidFill>
              <a:srgbClr val="848F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lIns="0" tIns="0" rIns="0" bIns="0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b="1">
                <a:solidFill>
                  <a:srgbClr val="292526"/>
                </a:solidFill>
                <a:latin typeface="+mn-lt"/>
                <a:ea typeface="ＭＳ Ｐゴシック" pitchFamily="1" charset="-128"/>
              </a:endParaRPr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1981197" y="4390698"/>
              <a:ext cx="7467656" cy="885789"/>
              <a:chOff x="1981197" y="4472158"/>
              <a:chExt cx="7467656" cy="912641"/>
            </a:xfrm>
          </p:grpSpPr>
          <p:sp>
            <p:nvSpPr>
              <p:cNvPr id="37" name="Rectangle 36"/>
              <p:cNvSpPr/>
              <p:nvPr>
                <p:custDataLst>
                  <p:tags r:id="rId14"/>
                </p:custDataLst>
              </p:nvPr>
            </p:nvSpPr>
            <p:spPr bwMode="auto">
              <a:xfrm>
                <a:off x="1981197" y="4472158"/>
                <a:ext cx="4943478" cy="912641"/>
              </a:xfrm>
              <a:prstGeom prst="rect">
                <a:avLst/>
              </a:prstGeom>
              <a:solidFill>
                <a:srgbClr val="DBE1E5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36000" tIns="36000" rIns="36000" bIns="36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190500" lvl="2" indent="-187325">
                  <a:spcBef>
                    <a:spcPts val="400"/>
                  </a:spcBef>
                  <a:buSzPct val="75000"/>
                  <a:buFont typeface="Wingdings" pitchFamily="2" charset="2"/>
                  <a:buChar char="n"/>
                </a:pPr>
                <a:r>
                  <a:rPr lang="en-GB" sz="1100" dirty="0">
                    <a:solidFill>
                      <a:schemeClr val="dk1"/>
                    </a:solidFill>
                    <a:latin typeface="+mn-lt"/>
                    <a:ea typeface="LF_Kai"/>
                    <a:cs typeface="+mn-cs"/>
                  </a:rPr>
                  <a:t>[ ]</a:t>
                </a:r>
              </a:p>
            </p:txBody>
          </p:sp>
          <p:sp>
            <p:nvSpPr>
              <p:cNvPr id="38" name="Rectangle 37"/>
              <p:cNvSpPr/>
              <p:nvPr>
                <p:custDataLst>
                  <p:tags r:id="rId15"/>
                </p:custDataLst>
              </p:nvPr>
            </p:nvSpPr>
            <p:spPr bwMode="auto">
              <a:xfrm>
                <a:off x="7572375" y="4472158"/>
                <a:ext cx="1876478" cy="912641"/>
              </a:xfrm>
              <a:prstGeom prst="rect">
                <a:avLst/>
              </a:prstGeom>
              <a:solidFill>
                <a:srgbClr val="F0F4D4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36000" tIns="36000" rIns="36000" bIns="36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190500" lvl="2" indent="-187325">
                  <a:spcBef>
                    <a:spcPts val="400"/>
                  </a:spcBef>
                  <a:buSzPct val="75000"/>
                  <a:buFont typeface="Wingdings" pitchFamily="2" charset="2"/>
                  <a:buChar char="n"/>
                </a:pPr>
                <a:r>
                  <a:rPr lang="en-GB" sz="1100" dirty="0">
                    <a:solidFill>
                      <a:schemeClr val="dk1"/>
                    </a:solidFill>
                    <a:latin typeface="+mn-lt"/>
                    <a:ea typeface="LF_Kai"/>
                    <a:cs typeface="+mn-cs"/>
                  </a:rPr>
                  <a:t>[ ]</a:t>
                </a:r>
              </a:p>
            </p:txBody>
          </p:sp>
        </p:grpSp>
      </p:grpSp>
      <p:grpSp>
        <p:nvGrpSpPr>
          <p:cNvPr id="15" name="Group 14"/>
          <p:cNvGrpSpPr/>
          <p:nvPr>
            <p:custDataLst>
              <p:tags r:id="rId9"/>
            </p:custDataLst>
          </p:nvPr>
        </p:nvGrpSpPr>
        <p:grpSpPr>
          <a:xfrm>
            <a:off x="1981197" y="5332131"/>
            <a:ext cx="7467656" cy="885789"/>
            <a:chOff x="1981197" y="5342291"/>
            <a:chExt cx="7467656" cy="885789"/>
          </a:xfrm>
        </p:grpSpPr>
        <p:sp>
          <p:nvSpPr>
            <p:cNvPr id="97" name="AutoShape 24"/>
            <p:cNvSpPr>
              <a:spLocks noChangeAspect="1" noChangeArrowheads="1"/>
            </p:cNvSpPr>
            <p:nvPr>
              <p:custDataLst>
                <p:tags r:id="rId10"/>
              </p:custDataLst>
            </p:nvPr>
          </p:nvSpPr>
          <p:spPr bwMode="auto">
            <a:xfrm rot="5400000">
              <a:off x="7135812" y="5705017"/>
              <a:ext cx="225425" cy="160337"/>
            </a:xfrm>
            <a:prstGeom prst="triangle">
              <a:avLst>
                <a:gd name="adj" fmla="val 50000"/>
              </a:avLst>
            </a:prstGeom>
            <a:solidFill>
              <a:srgbClr val="848FA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10800000" vert="eaVert" lIns="0" tIns="0" rIns="0" bIns="0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b="1">
                <a:solidFill>
                  <a:srgbClr val="292526"/>
                </a:solidFill>
                <a:latin typeface="+mn-lt"/>
                <a:ea typeface="ＭＳ Ｐゴシック" pitchFamily="1" charset="-128"/>
              </a:endParaRP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1981197" y="5342291"/>
              <a:ext cx="7467656" cy="885789"/>
              <a:chOff x="1981197" y="5447518"/>
              <a:chExt cx="7467656" cy="912641"/>
            </a:xfrm>
          </p:grpSpPr>
          <p:sp>
            <p:nvSpPr>
              <p:cNvPr id="39" name="Rectangle 38"/>
              <p:cNvSpPr/>
              <p:nvPr>
                <p:custDataLst>
                  <p:tags r:id="rId11"/>
                </p:custDataLst>
              </p:nvPr>
            </p:nvSpPr>
            <p:spPr bwMode="auto">
              <a:xfrm>
                <a:off x="1981197" y="5447518"/>
                <a:ext cx="4943478" cy="912641"/>
              </a:xfrm>
              <a:prstGeom prst="rect">
                <a:avLst/>
              </a:prstGeom>
              <a:solidFill>
                <a:srgbClr val="DBE1E5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36000" tIns="36000" rIns="36000" bIns="36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190500" lvl="2" indent="-187325">
                  <a:spcBef>
                    <a:spcPts val="400"/>
                  </a:spcBef>
                  <a:buSzPct val="75000"/>
                  <a:buFont typeface="Wingdings" pitchFamily="2" charset="2"/>
                  <a:buChar char="n"/>
                </a:pPr>
                <a:r>
                  <a:rPr lang="en-GB" sz="1100" dirty="0">
                    <a:solidFill>
                      <a:schemeClr val="dk1"/>
                    </a:solidFill>
                    <a:latin typeface="+mn-lt"/>
                    <a:ea typeface="LF_Kai"/>
                    <a:cs typeface="+mn-cs"/>
                  </a:rPr>
                  <a:t>[ ]</a:t>
                </a:r>
              </a:p>
            </p:txBody>
          </p:sp>
          <p:sp>
            <p:nvSpPr>
              <p:cNvPr id="40" name="Rectangle 39"/>
              <p:cNvSpPr/>
              <p:nvPr>
                <p:custDataLst>
                  <p:tags r:id="rId12"/>
                </p:custDataLst>
              </p:nvPr>
            </p:nvSpPr>
            <p:spPr bwMode="auto">
              <a:xfrm>
                <a:off x="7572375" y="5447518"/>
                <a:ext cx="1876478" cy="912641"/>
              </a:xfrm>
              <a:prstGeom prst="rect">
                <a:avLst/>
              </a:prstGeom>
              <a:solidFill>
                <a:srgbClr val="F0F4D4"/>
              </a:solidFill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vert="horz" wrap="square" lIns="36000" tIns="36000" rIns="36000" bIns="36000" numCol="1" rtlCol="0" anchor="t" anchorCtr="0" compatLnSpc="1">
                <a:prstTxWarp prst="textNoShape">
                  <a:avLst/>
                </a:prstTxWarp>
                <a:noAutofit/>
              </a:bodyPr>
              <a:lstStyle/>
              <a:p>
                <a:pPr marL="190500" lvl="2" indent="-187325">
                  <a:spcBef>
                    <a:spcPts val="400"/>
                  </a:spcBef>
                  <a:buSzPct val="75000"/>
                  <a:buFont typeface="Wingdings" pitchFamily="2" charset="2"/>
                  <a:buChar char="n"/>
                </a:pPr>
                <a:r>
                  <a:rPr lang="en-GB" sz="1100" dirty="0">
                    <a:solidFill>
                      <a:schemeClr val="dk1"/>
                    </a:solidFill>
                    <a:latin typeface="+mn-lt"/>
                    <a:ea typeface="LF_Kai"/>
                    <a:cs typeface="+mn-cs"/>
                  </a:rPr>
                  <a:t>[ ]</a:t>
                </a:r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26792083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12 Table</a:t>
            </a:r>
            <a:endParaRPr lang="en-US" dirty="0"/>
          </a:p>
        </p:txBody>
      </p:sp>
      <p:sp>
        <p:nvSpPr>
          <p:cNvPr id="6" name="Rectangle 3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1981200" y="1524000"/>
            <a:ext cx="74676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solidFill>
                  <a:srgbClr val="FFFFFF"/>
                </a:solidFill>
                <a:latin typeface="Arial"/>
                <a:ea typeface="ＭＳ Ｐゴシック" pitchFamily="1" charset="-128"/>
              </a:rPr>
              <a:t>[  ]</a:t>
            </a:r>
            <a:endParaRPr lang="en-US" b="1" dirty="0">
              <a:solidFill>
                <a:srgbClr val="FFFFFF"/>
              </a:solidFill>
              <a:latin typeface="Arial"/>
              <a:ea typeface="ＭＳ Ｐゴシック" pitchFamily="1" charset="-128"/>
            </a:endParaRPr>
          </a:p>
        </p:txBody>
      </p:sp>
      <p:sp>
        <p:nvSpPr>
          <p:cNvPr id="33" name="Rectangle 2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207115" y="1808163"/>
            <a:ext cx="3024805" cy="4102100"/>
          </a:xfrm>
          <a:prstGeom prst="rect">
            <a:avLst/>
          </a:prstGeom>
          <a:solidFill>
            <a:srgbClr val="F0F4D4"/>
          </a:solidFill>
          <a:ln>
            <a:noFill/>
          </a:ln>
          <a:effectLst/>
        </p:spPr>
        <p:txBody>
          <a:bodyPr anchor="ctr"/>
          <a:lstStyle/>
          <a:p>
            <a:pPr algn="ctr">
              <a:lnSpc>
                <a:spcPct val="90000"/>
              </a:lnSpc>
              <a:buFont typeface="Wingdings" pitchFamily="2" charset="2"/>
              <a:buNone/>
              <a:tabLst>
                <a:tab pos="6464300" algn="r"/>
              </a:tabLst>
            </a:pPr>
            <a:r>
              <a:rPr lang="en-US" sz="900">
                <a:solidFill>
                  <a:srgbClr val="000000"/>
                </a:solidFill>
                <a:latin typeface="Arial"/>
              </a:rPr>
              <a:t>Text</a:t>
            </a:r>
            <a:endParaRPr lang="en-US" sz="9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AutoShape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gray">
          <a:xfrm rot="5400000">
            <a:off x="4585575" y="2493195"/>
            <a:ext cx="225425" cy="160287"/>
          </a:xfrm>
          <a:prstGeom prst="triangle">
            <a:avLst>
              <a:gd name="adj" fmla="val 50000"/>
            </a:avLst>
          </a:prstGeom>
          <a:solidFill>
            <a:srgbClr val="848FA0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>
              <a:solidFill>
                <a:srgbClr val="292526"/>
              </a:solidFill>
            </a:endParaRPr>
          </a:p>
        </p:txBody>
      </p:sp>
      <p:sp>
        <p:nvSpPr>
          <p:cNvPr id="36" name="AutoShape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gray">
          <a:xfrm rot="5400000">
            <a:off x="4585575" y="3769544"/>
            <a:ext cx="225425" cy="160287"/>
          </a:xfrm>
          <a:prstGeom prst="triangle">
            <a:avLst>
              <a:gd name="adj" fmla="val 50000"/>
            </a:avLst>
          </a:prstGeom>
          <a:solidFill>
            <a:srgbClr val="848FA0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>
              <a:solidFill>
                <a:srgbClr val="292526"/>
              </a:solidFill>
            </a:endParaRPr>
          </a:p>
        </p:txBody>
      </p:sp>
      <p:sp>
        <p:nvSpPr>
          <p:cNvPr id="38" name="AutoShape 9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gray">
          <a:xfrm rot="5400000">
            <a:off x="4585575" y="5061611"/>
            <a:ext cx="225425" cy="160287"/>
          </a:xfrm>
          <a:prstGeom prst="triangle">
            <a:avLst>
              <a:gd name="adj" fmla="val 50000"/>
            </a:avLst>
          </a:prstGeom>
          <a:solidFill>
            <a:srgbClr val="848FA0"/>
          </a:solidFill>
          <a:ln>
            <a:noFill/>
          </a:ln>
          <a:effectLst/>
          <a:extLst/>
        </p:spPr>
        <p:txBody>
          <a:bodyPr rot="10800000" vert="eaVert" lIns="0" tIns="0" rIns="0" bIns="0" anchor="ctr"/>
          <a:lstStyle/>
          <a:p>
            <a:endParaRPr lang="en-US">
              <a:solidFill>
                <a:srgbClr val="292526"/>
              </a:solidFill>
            </a:endParaRPr>
          </a:p>
        </p:txBody>
      </p:sp>
      <p:sp>
        <p:nvSpPr>
          <p:cNvPr id="41" name="AutoShape 12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gray">
          <a:xfrm rot="-5400000">
            <a:off x="6629620" y="2493195"/>
            <a:ext cx="225425" cy="160287"/>
          </a:xfrm>
          <a:prstGeom prst="triangle">
            <a:avLst>
              <a:gd name="adj" fmla="val 50000"/>
            </a:avLst>
          </a:prstGeom>
          <a:solidFill>
            <a:srgbClr val="848FA0"/>
          </a:solidFill>
          <a:ln>
            <a:noFill/>
          </a:ln>
          <a:effectLst/>
          <a:extLst/>
        </p:spPr>
        <p:txBody>
          <a:bodyPr vert="eaVert" lIns="0" tIns="0" rIns="0" bIns="0" anchor="ctr"/>
          <a:lstStyle/>
          <a:p>
            <a:endParaRPr lang="en-US">
              <a:solidFill>
                <a:srgbClr val="292526"/>
              </a:solidFill>
            </a:endParaRPr>
          </a:p>
        </p:txBody>
      </p:sp>
      <p:sp>
        <p:nvSpPr>
          <p:cNvPr id="42" name="AutoShape 13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gray">
          <a:xfrm rot="-5400000">
            <a:off x="6629620" y="3769544"/>
            <a:ext cx="225425" cy="160287"/>
          </a:xfrm>
          <a:prstGeom prst="triangle">
            <a:avLst>
              <a:gd name="adj" fmla="val 50000"/>
            </a:avLst>
          </a:prstGeom>
          <a:solidFill>
            <a:srgbClr val="848FA0"/>
          </a:solidFill>
          <a:ln>
            <a:noFill/>
          </a:ln>
          <a:effectLst/>
          <a:extLst/>
        </p:spPr>
        <p:txBody>
          <a:bodyPr vert="eaVert" lIns="0" tIns="0" rIns="0" bIns="0" anchor="ctr"/>
          <a:lstStyle/>
          <a:p>
            <a:endParaRPr lang="en-US">
              <a:solidFill>
                <a:srgbClr val="292526"/>
              </a:solidFill>
            </a:endParaRPr>
          </a:p>
        </p:txBody>
      </p:sp>
      <p:sp>
        <p:nvSpPr>
          <p:cNvPr id="44" name="AutoShape 15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gray">
          <a:xfrm rot="-5400000">
            <a:off x="6629620" y="5045895"/>
            <a:ext cx="225425" cy="160287"/>
          </a:xfrm>
          <a:prstGeom prst="triangle">
            <a:avLst>
              <a:gd name="adj" fmla="val 50000"/>
            </a:avLst>
          </a:prstGeom>
          <a:solidFill>
            <a:srgbClr val="848FA0"/>
          </a:solidFill>
          <a:ln>
            <a:noFill/>
          </a:ln>
          <a:effectLst/>
          <a:extLst/>
        </p:spPr>
        <p:txBody>
          <a:bodyPr vert="eaVert" lIns="0" tIns="0" rIns="0" bIns="0" anchor="ctr"/>
          <a:lstStyle/>
          <a:p>
            <a:endParaRPr lang="en-US">
              <a:solidFill>
                <a:srgbClr val="292526"/>
              </a:solidFill>
            </a:endParaRPr>
          </a:p>
        </p:txBody>
      </p:sp>
      <p:sp>
        <p:nvSpPr>
          <p:cNvPr id="22" name="shpChapterHeading"/>
          <p:cNvSpPr txBox="1"/>
          <p:nvPr>
            <p:custDataLst>
              <p:tags r:id="rId11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>
              <a:ea typeface="LF_Kai"/>
            </a:endParaRPr>
          </a:p>
        </p:txBody>
      </p:sp>
      <p:sp>
        <p:nvSpPr>
          <p:cNvPr id="24" name="Text Placeholder 1"/>
          <p:cNvSpPr>
            <a:spLocks noGrp="1"/>
          </p:cNvSpPr>
          <p:nvPr>
            <p:ph type="body" sz="quarter" idx="10"/>
            <p:custDataLst>
              <p:tags r:id="rId12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25" name="shpStrapLine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1981200" y="6102350"/>
            <a:ext cx="74707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n-US" sz="1600" dirty="0">
                <a:solidFill>
                  <a:srgbClr val="000000"/>
                </a:solidFill>
                <a:latin typeface="Georgia" pitchFamily="18" charset="0"/>
                <a:ea typeface="LF_Kai"/>
              </a:rPr>
              <a:t>A strapline may be placed here</a:t>
            </a:r>
          </a:p>
        </p:txBody>
      </p:sp>
      <p:sp>
        <p:nvSpPr>
          <p:cNvPr id="26" name="Text Placeholder 6"/>
          <p:cNvSpPr txBox="1">
            <a:spLocks/>
          </p:cNvSpPr>
          <p:nvPr>
            <p:custDataLst>
              <p:tags r:id="rId14"/>
            </p:custDataLst>
          </p:nvPr>
        </p:nvSpPr>
        <p:spPr bwMode="gray">
          <a:xfrm>
            <a:off x="1981200" y="2068195"/>
            <a:ext cx="2542360" cy="1041717"/>
          </a:xfrm>
          <a:prstGeom prst="rect">
            <a:avLst/>
          </a:prstGeom>
          <a:solidFill>
            <a:srgbClr val="C1C7D0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 bullet text</a:t>
            </a:r>
          </a:p>
        </p:txBody>
      </p:sp>
      <p:sp>
        <p:nvSpPr>
          <p:cNvPr id="27" name="Text Placeholder 6"/>
          <p:cNvSpPr txBox="1">
            <a:spLocks/>
          </p:cNvSpPr>
          <p:nvPr>
            <p:custDataLst>
              <p:tags r:id="rId15"/>
            </p:custDataLst>
          </p:nvPr>
        </p:nvSpPr>
        <p:spPr bwMode="gray">
          <a:xfrm>
            <a:off x="1989138" y="3344546"/>
            <a:ext cx="2542360" cy="1041717"/>
          </a:xfrm>
          <a:prstGeom prst="rect">
            <a:avLst/>
          </a:prstGeom>
          <a:solidFill>
            <a:srgbClr val="C1C7D0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 bullet text</a:t>
            </a:r>
          </a:p>
        </p:txBody>
      </p:sp>
      <p:sp>
        <p:nvSpPr>
          <p:cNvPr id="28" name="Text Placeholder 6"/>
          <p:cNvSpPr txBox="1">
            <a:spLocks/>
          </p:cNvSpPr>
          <p:nvPr>
            <p:custDataLst>
              <p:tags r:id="rId16"/>
            </p:custDataLst>
          </p:nvPr>
        </p:nvSpPr>
        <p:spPr bwMode="gray">
          <a:xfrm>
            <a:off x="1989138" y="4620896"/>
            <a:ext cx="2542360" cy="1041717"/>
          </a:xfrm>
          <a:prstGeom prst="rect">
            <a:avLst/>
          </a:prstGeom>
          <a:solidFill>
            <a:srgbClr val="C1C7D0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 bullet text</a:t>
            </a:r>
          </a:p>
        </p:txBody>
      </p:sp>
      <p:sp>
        <p:nvSpPr>
          <p:cNvPr id="29" name="Text Placeholder 6"/>
          <p:cNvSpPr txBox="1">
            <a:spLocks/>
          </p:cNvSpPr>
          <p:nvPr>
            <p:custDataLst>
              <p:tags r:id="rId17"/>
            </p:custDataLst>
          </p:nvPr>
        </p:nvSpPr>
        <p:spPr bwMode="gray">
          <a:xfrm>
            <a:off x="6895327" y="2068195"/>
            <a:ext cx="2542360" cy="1041717"/>
          </a:xfrm>
          <a:prstGeom prst="rect">
            <a:avLst/>
          </a:prstGeom>
          <a:solidFill>
            <a:srgbClr val="C1C7D0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 bullet text</a:t>
            </a:r>
          </a:p>
        </p:txBody>
      </p:sp>
      <p:sp>
        <p:nvSpPr>
          <p:cNvPr id="30" name="Text Placeholder 6"/>
          <p:cNvSpPr txBox="1">
            <a:spLocks/>
          </p:cNvSpPr>
          <p:nvPr>
            <p:custDataLst>
              <p:tags r:id="rId18"/>
            </p:custDataLst>
          </p:nvPr>
        </p:nvSpPr>
        <p:spPr bwMode="gray">
          <a:xfrm>
            <a:off x="6903265" y="3344546"/>
            <a:ext cx="2542360" cy="1041717"/>
          </a:xfrm>
          <a:prstGeom prst="rect">
            <a:avLst/>
          </a:prstGeom>
          <a:solidFill>
            <a:srgbClr val="C1C7D0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 bullet text</a:t>
            </a:r>
          </a:p>
        </p:txBody>
      </p:sp>
      <p:sp>
        <p:nvSpPr>
          <p:cNvPr id="31" name="Text Placeholder 6"/>
          <p:cNvSpPr txBox="1">
            <a:spLocks/>
          </p:cNvSpPr>
          <p:nvPr>
            <p:custDataLst>
              <p:tags r:id="rId19"/>
            </p:custDataLst>
          </p:nvPr>
        </p:nvSpPr>
        <p:spPr bwMode="gray">
          <a:xfrm>
            <a:off x="6903265" y="4620896"/>
            <a:ext cx="2542360" cy="1041717"/>
          </a:xfrm>
          <a:prstGeom prst="rect">
            <a:avLst/>
          </a:prstGeom>
          <a:solidFill>
            <a:srgbClr val="C1C7D0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eaLnBrk="0" hangingPunct="0">
              <a:spcAft>
                <a:spcPts val="0"/>
              </a:spcAft>
            </a:pPr>
            <a:r>
              <a:rPr lang="en-GB" sz="900"/>
              <a:t>Text</a:t>
            </a:r>
          </a:p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  <a:p>
            <a:pPr lvl="3" eaLnBrk="0" hangingPunct="0">
              <a:spcAft>
                <a:spcPts val="0"/>
              </a:spcAft>
            </a:pPr>
            <a:r>
              <a:rPr lang="en-GB" sz="900"/>
              <a:t>Sub bullet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30730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Placeholder 6"/>
          <p:cNvSpPr txBox="1">
            <a:spLocks/>
          </p:cNvSpPr>
          <p:nvPr>
            <p:custDataLst>
              <p:tags r:id="rId2"/>
            </p:custDataLst>
          </p:nvPr>
        </p:nvSpPr>
        <p:spPr bwMode="gray">
          <a:xfrm>
            <a:off x="2722562" y="1617664"/>
            <a:ext cx="6088443" cy="531812"/>
          </a:xfrm>
          <a:prstGeom prst="rect">
            <a:avLst/>
          </a:prstGeom>
          <a:solidFill>
            <a:srgbClr val="F0F4D4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</p:txBody>
      </p:sp>
      <p:sp>
        <p:nvSpPr>
          <p:cNvPr id="46" name="Text Placeholder 6"/>
          <p:cNvSpPr txBox="1">
            <a:spLocks/>
          </p:cNvSpPr>
          <p:nvPr>
            <p:custDataLst>
              <p:tags r:id="rId3"/>
            </p:custDataLst>
          </p:nvPr>
        </p:nvSpPr>
        <p:spPr bwMode="gray">
          <a:xfrm>
            <a:off x="2722562" y="2217104"/>
            <a:ext cx="6088443" cy="531812"/>
          </a:xfrm>
          <a:prstGeom prst="rect">
            <a:avLst/>
          </a:prstGeom>
          <a:solidFill>
            <a:srgbClr val="F0F4D4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</p:txBody>
      </p:sp>
      <p:sp>
        <p:nvSpPr>
          <p:cNvPr id="54" name="Text Placeholder 6"/>
          <p:cNvSpPr txBox="1">
            <a:spLocks/>
          </p:cNvSpPr>
          <p:nvPr>
            <p:custDataLst>
              <p:tags r:id="rId4"/>
            </p:custDataLst>
          </p:nvPr>
        </p:nvSpPr>
        <p:spPr bwMode="gray">
          <a:xfrm>
            <a:off x="2722562" y="2816544"/>
            <a:ext cx="6088443" cy="531812"/>
          </a:xfrm>
          <a:prstGeom prst="rect">
            <a:avLst/>
          </a:prstGeom>
          <a:solidFill>
            <a:srgbClr val="F0F4D4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</p:txBody>
      </p:sp>
      <p:sp>
        <p:nvSpPr>
          <p:cNvPr id="55" name="Text Placeholder 6"/>
          <p:cNvSpPr txBox="1">
            <a:spLocks/>
          </p:cNvSpPr>
          <p:nvPr>
            <p:custDataLst>
              <p:tags r:id="rId5"/>
            </p:custDataLst>
          </p:nvPr>
        </p:nvSpPr>
        <p:spPr bwMode="gray">
          <a:xfrm>
            <a:off x="2722561" y="3415983"/>
            <a:ext cx="6088443" cy="531812"/>
          </a:xfrm>
          <a:prstGeom prst="rect">
            <a:avLst/>
          </a:prstGeom>
          <a:solidFill>
            <a:srgbClr val="F0F4D4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</p:txBody>
      </p:sp>
      <p:sp>
        <p:nvSpPr>
          <p:cNvPr id="56" name="Text Placeholder 6"/>
          <p:cNvSpPr txBox="1">
            <a:spLocks/>
          </p:cNvSpPr>
          <p:nvPr>
            <p:custDataLst>
              <p:tags r:id="rId6"/>
            </p:custDataLst>
          </p:nvPr>
        </p:nvSpPr>
        <p:spPr bwMode="gray">
          <a:xfrm>
            <a:off x="2722562" y="4015424"/>
            <a:ext cx="6088443" cy="531812"/>
          </a:xfrm>
          <a:prstGeom prst="rect">
            <a:avLst/>
          </a:prstGeom>
          <a:solidFill>
            <a:srgbClr val="F0F4D4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</p:txBody>
      </p:sp>
      <p:sp>
        <p:nvSpPr>
          <p:cNvPr id="57" name="Text Placeholder 6"/>
          <p:cNvSpPr txBox="1">
            <a:spLocks/>
          </p:cNvSpPr>
          <p:nvPr>
            <p:custDataLst>
              <p:tags r:id="rId7"/>
            </p:custDataLst>
          </p:nvPr>
        </p:nvSpPr>
        <p:spPr bwMode="gray">
          <a:xfrm>
            <a:off x="2722562" y="4614864"/>
            <a:ext cx="6088443" cy="531812"/>
          </a:xfrm>
          <a:prstGeom prst="rect">
            <a:avLst/>
          </a:prstGeom>
          <a:solidFill>
            <a:srgbClr val="F0F4D4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</p:txBody>
      </p:sp>
      <p:sp>
        <p:nvSpPr>
          <p:cNvPr id="58" name="Text Placeholder 6"/>
          <p:cNvSpPr txBox="1">
            <a:spLocks/>
          </p:cNvSpPr>
          <p:nvPr>
            <p:custDataLst>
              <p:tags r:id="rId8"/>
            </p:custDataLst>
          </p:nvPr>
        </p:nvSpPr>
        <p:spPr bwMode="gray">
          <a:xfrm>
            <a:off x="2722562" y="5214303"/>
            <a:ext cx="6088443" cy="531812"/>
          </a:xfrm>
          <a:prstGeom prst="rect">
            <a:avLst/>
          </a:prstGeom>
          <a:solidFill>
            <a:srgbClr val="F0F4D4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900"/>
              <a:t>Bullet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9"/>
            </p:custDataLst>
          </p:nvPr>
        </p:nvSpPr>
        <p:spPr/>
        <p:txBody>
          <a:bodyPr/>
          <a:lstStyle/>
          <a:p>
            <a:r>
              <a:rPr lang="en-US"/>
              <a:t>13 Table</a:t>
            </a:r>
            <a:endParaRPr lang="en-US" dirty="0"/>
          </a:p>
        </p:txBody>
      </p:sp>
      <p:sp>
        <p:nvSpPr>
          <p:cNvPr id="26" name="AutoShape 2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 rot="5400000">
            <a:off x="35980" y="3479573"/>
            <a:ext cx="4647677" cy="741362"/>
          </a:xfrm>
          <a:prstGeom prst="homePlate">
            <a:avLst>
              <a:gd name="adj" fmla="val 48421"/>
            </a:avLst>
          </a:prstGeom>
          <a:solidFill>
            <a:srgbClr val="C1C7D0"/>
          </a:solidFill>
          <a:ln>
            <a:noFill/>
          </a:ln>
          <a:effectLst/>
        </p:spPr>
        <p:txBody>
          <a:bodyPr wrap="none" lIns="72000" tIns="36000" rIns="72000" bIns="36000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7" name="Rectangle 3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989138" y="1617664"/>
            <a:ext cx="741362" cy="531812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47" name="Rectangle 1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8811006" y="1617663"/>
            <a:ext cx="625475" cy="531812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34" name="Rectangle 5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989138" y="2217103"/>
            <a:ext cx="741362" cy="531812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48" name="Rectangle 19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8811006" y="2217103"/>
            <a:ext cx="625475" cy="531812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36" name="Rectangle 7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1989138" y="2816543"/>
            <a:ext cx="741362" cy="531812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49" name="Rectangle 2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8811006" y="2816543"/>
            <a:ext cx="625475" cy="531812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38" name="Rectangle 9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989138" y="3415983"/>
            <a:ext cx="741362" cy="531812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50" name="Rectangle 21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8811006" y="3415983"/>
            <a:ext cx="625475" cy="531812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40" name="Rectangle 11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989138" y="4015423"/>
            <a:ext cx="741362" cy="531812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51" name="Rectangle 22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8811006" y="4015423"/>
            <a:ext cx="625475" cy="531812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42" name="Rectangle 13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989138" y="4614863"/>
            <a:ext cx="741362" cy="531812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52" name="Rectangle 2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8811006" y="4614863"/>
            <a:ext cx="625475" cy="531812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44" name="Rectangle 15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989138" y="5214303"/>
            <a:ext cx="741362" cy="531812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53" name="Rectangle 24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8811006" y="5214303"/>
            <a:ext cx="625475" cy="531812"/>
          </a:xfrm>
          <a:prstGeom prst="rect">
            <a:avLst/>
          </a:prstGeom>
          <a:solidFill>
            <a:srgbClr val="D5DE94"/>
          </a:solidFill>
          <a:ln>
            <a:noFill/>
          </a:ln>
          <a:effectLst/>
        </p:spPr>
        <p:txBody>
          <a:bodyPr lIns="72000" tIns="0" rIns="36000" bIns="0" anchor="ctr"/>
          <a:lstStyle/>
          <a:p>
            <a:r>
              <a:rPr lang="en-US" sz="900" b="1">
                <a:solidFill>
                  <a:srgbClr val="000000"/>
                </a:solidFill>
                <a:latin typeface="Arial"/>
              </a:rPr>
              <a:t>[ ]</a:t>
            </a:r>
          </a:p>
        </p:txBody>
      </p:sp>
      <p:sp>
        <p:nvSpPr>
          <p:cNvPr id="29" name="shpChapterHeading"/>
          <p:cNvSpPr txBox="1"/>
          <p:nvPr>
            <p:custDataLst>
              <p:tags r:id="rId25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>
              <a:ea typeface="LF_Kai"/>
            </a:endParaRPr>
          </a:p>
        </p:txBody>
      </p:sp>
      <p:sp>
        <p:nvSpPr>
          <p:cNvPr id="32" name="Text Placeholder 1"/>
          <p:cNvSpPr>
            <a:spLocks noGrp="1"/>
          </p:cNvSpPr>
          <p:nvPr>
            <p:ph type="body" sz="quarter" idx="10"/>
            <p:custDataLst>
              <p:tags r:id="rId26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3398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/>
              <a:t>1. [Enter title]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966234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>
            <p:custDataLst>
              <p:tags r:id="rId2"/>
            </p:custDataLst>
          </p:nvPr>
        </p:nvSpPr>
        <p:spPr>
          <a:xfrm rot="16200000">
            <a:off x="4706997" y="-923398"/>
            <a:ext cx="2009762" cy="7483929"/>
          </a:xfrm>
          <a:prstGeom prst="rect">
            <a:avLst/>
          </a:prstGeom>
          <a:solidFill>
            <a:srgbClr val="F0F4D4"/>
          </a:solidFill>
        </p:spPr>
        <p:txBody>
          <a:bodyPr wrap="none" rtlCol="0">
            <a:noAutofit/>
          </a:bodyPr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/>
              </a:rPr>
              <a:t>[  ]</a:t>
            </a:r>
            <a:endParaRPr lang="en-US" sz="12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Text Placeholder 6"/>
          <p:cNvSpPr txBox="1">
            <a:spLocks/>
          </p:cNvSpPr>
          <p:nvPr>
            <p:custDataLst>
              <p:tags r:id="rId3"/>
            </p:custDataLst>
          </p:nvPr>
        </p:nvSpPr>
        <p:spPr bwMode="gray">
          <a:xfrm>
            <a:off x="2299845" y="1895022"/>
            <a:ext cx="2211700" cy="1847083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/>
              <a:t>Bullet text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US"/>
              <a:t>17 Table</a:t>
            </a:r>
            <a:endParaRPr lang="en-US" dirty="0"/>
          </a:p>
        </p:txBody>
      </p:sp>
      <p:sp>
        <p:nvSpPr>
          <p:cNvPr id="15" name="Rectangle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2287588" y="1522413"/>
            <a:ext cx="2228850" cy="230187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r>
              <a:rPr lang="en-US" b="1">
                <a:solidFill>
                  <a:srgbClr val="FFFFFF"/>
                </a:solidFill>
              </a:rPr>
              <a:t>[ ]</a:t>
            </a:r>
          </a:p>
        </p:txBody>
      </p:sp>
      <p:sp>
        <p:nvSpPr>
          <p:cNvPr id="16" name="Rectangle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4697413" y="1522413"/>
            <a:ext cx="2228850" cy="230187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r>
              <a:rPr lang="en-US" b="1">
                <a:solidFill>
                  <a:srgbClr val="FFFFFF"/>
                </a:solidFill>
              </a:rPr>
              <a:t>[ ]</a:t>
            </a:r>
          </a:p>
        </p:txBody>
      </p:sp>
      <p:sp>
        <p:nvSpPr>
          <p:cNvPr id="17" name="Rectangle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7107238" y="1522413"/>
            <a:ext cx="2228850" cy="230187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r>
              <a:rPr lang="en-US" b="1">
                <a:solidFill>
                  <a:srgbClr val="FFFFFF"/>
                </a:solidFill>
              </a:rPr>
              <a:t>[ ]</a:t>
            </a:r>
          </a:p>
        </p:txBody>
      </p:sp>
      <p:sp>
        <p:nvSpPr>
          <p:cNvPr id="20" name="TextBox 19"/>
          <p:cNvSpPr txBox="1"/>
          <p:nvPr>
            <p:custDataLst>
              <p:tags r:id="rId8"/>
            </p:custDataLst>
          </p:nvPr>
        </p:nvSpPr>
        <p:spPr>
          <a:xfrm rot="16200000">
            <a:off x="4706998" y="1185012"/>
            <a:ext cx="2009762" cy="7483929"/>
          </a:xfrm>
          <a:prstGeom prst="rect">
            <a:avLst/>
          </a:prstGeom>
          <a:solidFill>
            <a:srgbClr val="F0F4D4"/>
          </a:solidFill>
        </p:spPr>
        <p:txBody>
          <a:bodyPr wrap="none" rtlCol="0">
            <a:noAutofit/>
          </a:bodyPr>
          <a:lstStyle/>
          <a:p>
            <a:pPr algn="ctr"/>
            <a:r>
              <a:rPr lang="en-US" sz="1200" b="1">
                <a:solidFill>
                  <a:srgbClr val="000000"/>
                </a:solidFill>
                <a:latin typeface="Arial"/>
              </a:rPr>
              <a:t>[  ]</a:t>
            </a:r>
            <a:endParaRPr lang="en-US" sz="120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shpChapterHeading"/>
          <p:cNvSpPr txBox="1"/>
          <p:nvPr>
            <p:custDataLst>
              <p:tags r:id="rId9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>
              <a:ea typeface="LF_Kai"/>
            </a:endParaRPr>
          </a:p>
        </p:txBody>
      </p:sp>
      <p:sp>
        <p:nvSpPr>
          <p:cNvPr id="28" name="Text Placeholder 1"/>
          <p:cNvSpPr>
            <a:spLocks noGrp="1"/>
          </p:cNvSpPr>
          <p:nvPr>
            <p:ph type="body" sz="quarter" idx="10"/>
            <p:custDataLst>
              <p:tags r:id="rId10"/>
            </p:custDataLst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hpStrapLine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981200" y="6102350"/>
            <a:ext cx="7470775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0" hangingPunct="0"/>
            <a:r>
              <a:rPr lang="en-US" sz="1600" dirty="0">
                <a:solidFill>
                  <a:srgbClr val="000000"/>
                </a:solidFill>
                <a:latin typeface="Georgia" pitchFamily="18" charset="0"/>
                <a:ea typeface="LF_Kai"/>
              </a:rPr>
              <a:t>A strapline may be placed here</a:t>
            </a:r>
          </a:p>
        </p:txBody>
      </p:sp>
      <p:sp>
        <p:nvSpPr>
          <p:cNvPr id="30" name="Text Placeholder 6"/>
          <p:cNvSpPr txBox="1">
            <a:spLocks/>
          </p:cNvSpPr>
          <p:nvPr>
            <p:custDataLst>
              <p:tags r:id="rId12"/>
            </p:custDataLst>
          </p:nvPr>
        </p:nvSpPr>
        <p:spPr bwMode="gray">
          <a:xfrm>
            <a:off x="4714563" y="1895022"/>
            <a:ext cx="2211700" cy="1847083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/>
              <a:t>Bullet text</a:t>
            </a:r>
          </a:p>
        </p:txBody>
      </p:sp>
      <p:sp>
        <p:nvSpPr>
          <p:cNvPr id="31" name="Text Placeholder 6"/>
          <p:cNvSpPr txBox="1">
            <a:spLocks/>
          </p:cNvSpPr>
          <p:nvPr>
            <p:custDataLst>
              <p:tags r:id="rId13"/>
            </p:custDataLst>
          </p:nvPr>
        </p:nvSpPr>
        <p:spPr bwMode="gray">
          <a:xfrm>
            <a:off x="7124388" y="1895022"/>
            <a:ext cx="2211700" cy="1847083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/>
              <a:t>Bullet text</a:t>
            </a:r>
          </a:p>
        </p:txBody>
      </p:sp>
      <p:sp>
        <p:nvSpPr>
          <p:cNvPr id="32" name="Text Placeholder 6"/>
          <p:cNvSpPr txBox="1">
            <a:spLocks/>
          </p:cNvSpPr>
          <p:nvPr>
            <p:custDataLst>
              <p:tags r:id="rId14"/>
            </p:custDataLst>
          </p:nvPr>
        </p:nvSpPr>
        <p:spPr bwMode="gray">
          <a:xfrm>
            <a:off x="2295208" y="4011296"/>
            <a:ext cx="2211700" cy="1847083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/>
              <a:t>Bullet text</a:t>
            </a:r>
          </a:p>
        </p:txBody>
      </p:sp>
      <p:sp>
        <p:nvSpPr>
          <p:cNvPr id="33" name="Text Placeholder 6"/>
          <p:cNvSpPr txBox="1">
            <a:spLocks/>
          </p:cNvSpPr>
          <p:nvPr>
            <p:custDataLst>
              <p:tags r:id="rId15"/>
            </p:custDataLst>
          </p:nvPr>
        </p:nvSpPr>
        <p:spPr bwMode="gray">
          <a:xfrm>
            <a:off x="4709926" y="4011296"/>
            <a:ext cx="2211700" cy="1847083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/>
              <a:t>Bullet text</a:t>
            </a:r>
          </a:p>
        </p:txBody>
      </p:sp>
      <p:sp>
        <p:nvSpPr>
          <p:cNvPr id="34" name="Text Placeholder 6"/>
          <p:cNvSpPr txBox="1">
            <a:spLocks/>
          </p:cNvSpPr>
          <p:nvPr>
            <p:custDataLst>
              <p:tags r:id="rId16"/>
            </p:custDataLst>
          </p:nvPr>
        </p:nvSpPr>
        <p:spPr bwMode="gray">
          <a:xfrm>
            <a:off x="7119751" y="4011296"/>
            <a:ext cx="2211700" cy="1847083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200" b="1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0" indent="1588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190500" indent="-187325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itchFamily="2" charset="2"/>
              <a:buChar char="n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solidFill>
                  <a:schemeClr val="tx1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2" eaLnBrk="0" hangingPunct="0">
              <a:spcAft>
                <a:spcPts val="0"/>
              </a:spcAft>
            </a:pPr>
            <a:r>
              <a:rPr lang="en-GB" sz="1000"/>
              <a:t>Bullet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55556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dirty="0">
                <a:solidFill>
                  <a:srgbClr val="080808"/>
                </a:solidFill>
              </a:rPr>
              <a:t>Colour guide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/>
        <p:txBody>
          <a:bodyPr>
            <a:noAutofit/>
          </a:bodyPr>
          <a:lstStyle/>
          <a:p>
            <a:r>
              <a:rPr lang="en-GB" dirty="0">
                <a:solidFill>
                  <a:srgbClr val="080808"/>
                </a:solidFill>
                <a:latin typeface="Georgia" pitchFamily="18" charset="0"/>
              </a:rPr>
              <a:t> </a:t>
            </a:r>
          </a:p>
        </p:txBody>
      </p:sp>
      <p:sp>
        <p:nvSpPr>
          <p:cNvPr id="98" name="TextBox 6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006227" y="3823449"/>
            <a:ext cx="3066461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1050" b="1">
                <a:latin typeface="+mn-lt"/>
                <a:ea typeface="ＭＳ Ｐゴシック" pitchFamily="1" charset="-128"/>
              </a:rPr>
              <a:t>Colours for graphs and charts</a:t>
            </a:r>
          </a:p>
        </p:txBody>
      </p:sp>
      <p:sp>
        <p:nvSpPr>
          <p:cNvPr id="99" name="Rectangle 10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20502" y="4004345"/>
            <a:ext cx="6709269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GB" sz="900" b="1" i="1">
                <a:latin typeface="+mn-lt"/>
              </a:rPr>
              <a:t>Use colours in the sequence as shown below. Graphs colours will be automatically populated in this sequence </a:t>
            </a:r>
          </a:p>
        </p:txBody>
      </p:sp>
      <p:sp>
        <p:nvSpPr>
          <p:cNvPr id="117" name="TextBox 58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006227" y="4286885"/>
            <a:ext cx="988287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Blue Grey</a:t>
            </a:r>
          </a:p>
        </p:txBody>
      </p:sp>
      <p:sp>
        <p:nvSpPr>
          <p:cNvPr id="118" name="TextBox 59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284188" y="4286885"/>
            <a:ext cx="99013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Orange</a:t>
            </a:r>
          </a:p>
        </p:txBody>
      </p:sp>
      <p:sp>
        <p:nvSpPr>
          <p:cNvPr id="119" name="TextBox 60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582816" y="4286885"/>
            <a:ext cx="99013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Mid Blue</a:t>
            </a:r>
          </a:p>
        </p:txBody>
      </p:sp>
      <p:sp>
        <p:nvSpPr>
          <p:cNvPr id="120" name="TextBox 6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838957" y="4286885"/>
            <a:ext cx="99013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Green</a:t>
            </a:r>
          </a:p>
        </p:txBody>
      </p:sp>
      <p:sp>
        <p:nvSpPr>
          <p:cNvPr id="121" name="TextBox 64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8404809" y="4281716"/>
            <a:ext cx="99013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Sky blue</a:t>
            </a:r>
          </a:p>
        </p:txBody>
      </p:sp>
      <p:sp>
        <p:nvSpPr>
          <p:cNvPr id="122" name="TextBox 65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7106181" y="4281716"/>
            <a:ext cx="99013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Red</a:t>
            </a:r>
          </a:p>
        </p:txBody>
      </p:sp>
      <p:sp>
        <p:nvSpPr>
          <p:cNvPr id="123" name="Rectangle 87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8338307" y="5511783"/>
            <a:ext cx="1069567" cy="4651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anchor="ctr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R:162  G:150  B:138</a:t>
            </a:r>
          </a:p>
        </p:txBody>
      </p:sp>
      <p:sp>
        <p:nvSpPr>
          <p:cNvPr id="124" name="Rectangle 22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 flipH="1">
            <a:off x="7069236" y="5511783"/>
            <a:ext cx="1073261" cy="4479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anchor="ctr"/>
          <a:lstStyle/>
          <a:p>
            <a:pPr algn="l">
              <a:spcBef>
                <a:spcPct val="0"/>
              </a:spcBef>
            </a:pPr>
            <a:r>
              <a:rPr lang="en-US" sz="900">
                <a:latin typeface="+mn-lt"/>
                <a:ea typeface="ＭＳ Ｐゴシック" pitchFamily="1" charset="-128"/>
              </a:rPr>
              <a:t>R:3  G32 B:67</a:t>
            </a:r>
          </a:p>
        </p:txBody>
      </p:sp>
      <p:sp>
        <p:nvSpPr>
          <p:cNvPr id="125" name="Rectangle 68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 flipH="1">
            <a:off x="5783539" y="5511783"/>
            <a:ext cx="1067720" cy="4651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anchor="ctr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R:242  G:204 B:82</a:t>
            </a:r>
          </a:p>
        </p:txBody>
      </p:sp>
      <p:sp>
        <p:nvSpPr>
          <p:cNvPr id="126" name="Rectangle 72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523704" y="4812639"/>
            <a:ext cx="1067720" cy="4479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anchor="ctr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R:0 G:71  B:179</a:t>
            </a:r>
          </a:p>
        </p:txBody>
      </p:sp>
      <p:sp>
        <p:nvSpPr>
          <p:cNvPr id="127" name="Rectangle 70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 flipH="1">
            <a:off x="2006227" y="5511783"/>
            <a:ext cx="1071414" cy="46516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anchor="ctr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R:107  G:32  B:127</a:t>
            </a:r>
          </a:p>
        </p:txBody>
      </p:sp>
      <p:sp>
        <p:nvSpPr>
          <p:cNvPr id="128" name="Rectangle 87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508926" y="5511783"/>
            <a:ext cx="1069566" cy="4651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anchor="ctr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R:120  G:120  B:120</a:t>
            </a:r>
          </a:p>
        </p:txBody>
      </p:sp>
      <p:sp>
        <p:nvSpPr>
          <p:cNvPr id="129" name="Rectangle 75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8351238" y="4812639"/>
            <a:ext cx="1067720" cy="4479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anchor="ctr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R:28  G:173  B:229</a:t>
            </a:r>
          </a:p>
        </p:txBody>
      </p:sp>
      <p:sp>
        <p:nvSpPr>
          <p:cNvPr id="130" name="Rectangle 77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787234" y="4812639"/>
            <a:ext cx="1071414" cy="4479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anchor="ctr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R:163  G:212  B:0</a:t>
            </a:r>
          </a:p>
        </p:txBody>
      </p:sp>
      <p:sp>
        <p:nvSpPr>
          <p:cNvPr id="131" name="Rectangle 79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2006227" y="4812639"/>
            <a:ext cx="1065873" cy="44793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 wrap="none" lIns="0" anchor="ctr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R:132 G:143  B:160</a:t>
            </a:r>
          </a:p>
        </p:txBody>
      </p:sp>
      <p:sp>
        <p:nvSpPr>
          <p:cNvPr id="132" name="Rectangle 86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8351238" y="5170667"/>
            <a:ext cx="1025232" cy="291155"/>
          </a:xfrm>
          <a:prstGeom prst="rect">
            <a:avLst/>
          </a:prstGeom>
          <a:solidFill>
            <a:srgbClr val="A2968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900">
                <a:latin typeface="+mn-lt"/>
                <a:ea typeface="ＭＳ Ｐゴシック" pitchFamily="1" charset="-128"/>
              </a:rPr>
              <a:t>12</a:t>
            </a:r>
          </a:p>
        </p:txBody>
      </p:sp>
      <p:sp>
        <p:nvSpPr>
          <p:cNvPr id="133" name="Rectangle 21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 flipH="1">
            <a:off x="7087709" y="5174112"/>
            <a:ext cx="1041858" cy="287710"/>
          </a:xfrm>
          <a:prstGeom prst="rect">
            <a:avLst/>
          </a:prstGeom>
          <a:solidFill>
            <a:srgbClr val="0320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spcBef>
                <a:spcPct val="0"/>
              </a:spcBef>
            </a:pPr>
            <a:r>
              <a:rPr lang="en-US" sz="900">
                <a:latin typeface="+mn-lt"/>
                <a:ea typeface="ＭＳ Ｐゴシック" pitchFamily="1" charset="-128"/>
              </a:rPr>
              <a:t>11</a:t>
            </a:r>
          </a:p>
        </p:txBody>
      </p:sp>
      <p:sp>
        <p:nvSpPr>
          <p:cNvPr id="134" name="Rectangle 67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 flipH="1">
            <a:off x="5789080" y="5170667"/>
            <a:ext cx="1030774" cy="291155"/>
          </a:xfrm>
          <a:prstGeom prst="rect">
            <a:avLst/>
          </a:prstGeom>
          <a:solidFill>
            <a:srgbClr val="F2CC5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900">
                <a:latin typeface="+mn-lt"/>
                <a:ea typeface="ＭＳ Ｐゴシック" pitchFamily="1" charset="-128"/>
              </a:rPr>
              <a:t>10</a:t>
            </a:r>
          </a:p>
        </p:txBody>
      </p:sp>
      <p:sp>
        <p:nvSpPr>
          <p:cNvPr id="135" name="Rectangle 71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4538482" y="4449839"/>
            <a:ext cx="1017843" cy="289432"/>
          </a:xfrm>
          <a:prstGeom prst="rect">
            <a:avLst/>
          </a:prstGeom>
          <a:solidFill>
            <a:srgbClr val="0047B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900">
                <a:latin typeface="+mn-lt"/>
                <a:ea typeface="ＭＳ Ｐゴシック" pitchFamily="1" charset="-128"/>
              </a:rPr>
              <a:t>3</a:t>
            </a:r>
          </a:p>
        </p:txBody>
      </p:sp>
      <p:sp>
        <p:nvSpPr>
          <p:cNvPr id="136" name="Rectangle 69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1985561" y="5170667"/>
            <a:ext cx="1021537" cy="291155"/>
          </a:xfrm>
          <a:prstGeom prst="rect">
            <a:avLst/>
          </a:prstGeom>
          <a:solidFill>
            <a:srgbClr val="6B207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900">
                <a:latin typeface="+mn-lt"/>
                <a:ea typeface="ＭＳ Ｐゴシック" pitchFamily="1" charset="-128"/>
              </a:rPr>
              <a:t>7</a:t>
            </a:r>
          </a:p>
        </p:txBody>
      </p:sp>
      <p:sp>
        <p:nvSpPr>
          <p:cNvPr id="137" name="Rectangle 86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4521856" y="5170667"/>
            <a:ext cx="1025233" cy="291155"/>
          </a:xfrm>
          <a:prstGeom prst="rect">
            <a:avLst/>
          </a:prstGeom>
          <a:solidFill>
            <a:srgbClr val="78787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900">
                <a:latin typeface="+mn-lt"/>
                <a:ea typeface="ＭＳ Ｐゴシック" pitchFamily="1" charset="-128"/>
              </a:rPr>
              <a:t>9</a:t>
            </a:r>
          </a:p>
        </p:txBody>
      </p:sp>
      <p:sp>
        <p:nvSpPr>
          <p:cNvPr id="138" name="Rectangle 73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8360474" y="4449839"/>
            <a:ext cx="1023385" cy="289432"/>
          </a:xfrm>
          <a:prstGeom prst="rect">
            <a:avLst/>
          </a:prstGeom>
          <a:solidFill>
            <a:srgbClr val="1CADE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900">
                <a:latin typeface="+mn-lt"/>
                <a:ea typeface="ＭＳ Ｐゴシック" pitchFamily="1" charset="-128"/>
              </a:rPr>
              <a:t>6</a:t>
            </a:r>
          </a:p>
        </p:txBody>
      </p:sp>
      <p:sp>
        <p:nvSpPr>
          <p:cNvPr id="139" name="Rectangle 76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800164" y="4449839"/>
            <a:ext cx="1023385" cy="289432"/>
          </a:xfrm>
          <a:prstGeom prst="rect">
            <a:avLst/>
          </a:prstGeom>
          <a:solidFill>
            <a:srgbClr val="A3D4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900">
                <a:latin typeface="+mn-lt"/>
                <a:ea typeface="ＭＳ Ｐゴシック" pitchFamily="1" charset="-128"/>
              </a:rPr>
              <a:t>4</a:t>
            </a:r>
          </a:p>
        </p:txBody>
      </p:sp>
      <p:sp>
        <p:nvSpPr>
          <p:cNvPr id="140" name="Rectangle 78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1998491" y="4449839"/>
            <a:ext cx="1023385" cy="289432"/>
          </a:xfrm>
          <a:prstGeom prst="rect">
            <a:avLst/>
          </a:prstGeom>
          <a:solidFill>
            <a:srgbClr val="848FA0"/>
          </a:solidFill>
          <a:ln w="9525" algn="ctr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900">
                <a:latin typeface="+mn-lt"/>
                <a:ea typeface="ＭＳ Ｐゴシック" pitchFamily="1" charset="-128"/>
              </a:rPr>
              <a:t>1</a:t>
            </a:r>
          </a:p>
        </p:txBody>
      </p:sp>
      <p:sp>
        <p:nvSpPr>
          <p:cNvPr id="141" name="Rectangle 80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 flipH="1">
            <a:off x="7085861" y="4449839"/>
            <a:ext cx="1021539" cy="289432"/>
          </a:xfrm>
          <a:prstGeom prst="rect">
            <a:avLst/>
          </a:prstGeom>
          <a:solidFill>
            <a:srgbClr val="E6001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900">
                <a:latin typeface="+mn-lt"/>
                <a:ea typeface="ＭＳ Ｐゴシック" pitchFamily="1" charset="-128"/>
              </a:rPr>
              <a:t>5</a:t>
            </a:r>
          </a:p>
        </p:txBody>
      </p:sp>
      <p:sp>
        <p:nvSpPr>
          <p:cNvPr id="142" name="Rectangle 81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 flipH="1">
            <a:off x="7074777" y="4812639"/>
            <a:ext cx="1069567" cy="4479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anchor="ctr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R:230  G:0  B:24</a:t>
            </a:r>
          </a:p>
        </p:txBody>
      </p:sp>
      <p:sp>
        <p:nvSpPr>
          <p:cNvPr id="143" name="TextBox 62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2006227" y="4966167"/>
            <a:ext cx="99013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Purple</a:t>
            </a:r>
          </a:p>
        </p:txBody>
      </p:sp>
      <p:sp>
        <p:nvSpPr>
          <p:cNvPr id="144" name="TextBox 63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5779845" y="4966167"/>
            <a:ext cx="99013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Amber</a:t>
            </a:r>
          </a:p>
        </p:txBody>
      </p:sp>
      <p:sp>
        <p:nvSpPr>
          <p:cNvPr id="145" name="TextBox 65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3247243" y="4966167"/>
            <a:ext cx="99013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Jade</a:t>
            </a:r>
          </a:p>
        </p:txBody>
      </p:sp>
      <p:sp>
        <p:nvSpPr>
          <p:cNvPr id="146" name="TextBox 66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4545871" y="4966167"/>
            <a:ext cx="99013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Steel Blue</a:t>
            </a:r>
          </a:p>
        </p:txBody>
      </p:sp>
      <p:sp>
        <p:nvSpPr>
          <p:cNvPr id="147" name="TextBox 67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7091403" y="4966167"/>
            <a:ext cx="1088039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900" dirty="0">
                <a:latin typeface="+mn-lt"/>
                <a:ea typeface="ＭＳ Ｐゴシック" pitchFamily="1" charset="-128"/>
              </a:rPr>
              <a:t>Legion blue</a:t>
            </a:r>
          </a:p>
        </p:txBody>
      </p:sp>
      <p:sp>
        <p:nvSpPr>
          <p:cNvPr id="148" name="TextBox 67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8334612" y="4966167"/>
            <a:ext cx="1089887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Taupe</a:t>
            </a:r>
          </a:p>
        </p:txBody>
      </p:sp>
      <p:sp>
        <p:nvSpPr>
          <p:cNvPr id="149" name="Rectangle 85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3232465" y="5511783"/>
            <a:ext cx="1067720" cy="4651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anchor="ctr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R:115 G:179  B:0</a:t>
            </a:r>
          </a:p>
        </p:txBody>
      </p:sp>
      <p:sp>
        <p:nvSpPr>
          <p:cNvPr id="150" name="Rectangle 84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3247243" y="5170667"/>
            <a:ext cx="1025233" cy="291155"/>
          </a:xfrm>
          <a:prstGeom prst="rect">
            <a:avLst/>
          </a:prstGeom>
          <a:solidFill>
            <a:srgbClr val="73B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sz="900">
                <a:latin typeface="+mn-lt"/>
                <a:ea typeface="ＭＳ Ｐゴシック" pitchFamily="1" charset="-128"/>
              </a:rPr>
              <a:t>8</a:t>
            </a:r>
          </a:p>
        </p:txBody>
      </p:sp>
      <p:sp>
        <p:nvSpPr>
          <p:cNvPr id="151" name="Rectangle 81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3252785" y="4814362"/>
            <a:ext cx="1071414" cy="4651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anchor="ctr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R:255 G:160  B:40</a:t>
            </a:r>
          </a:p>
        </p:txBody>
      </p:sp>
      <p:sp>
        <p:nvSpPr>
          <p:cNvPr id="152" name="Rectangle 80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3265715" y="4449839"/>
            <a:ext cx="1023385" cy="291154"/>
          </a:xfrm>
          <a:prstGeom prst="rect">
            <a:avLst/>
          </a:prstGeom>
          <a:solidFill>
            <a:srgbClr val="FFA028"/>
          </a:solidFill>
          <a:ln w="9525" algn="ctr">
            <a:solidFill>
              <a:srgbClr val="FFA028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sz="900">
                <a:latin typeface="+mn-lt"/>
                <a:ea typeface="ＭＳ Ｐゴシック" pitchFamily="1" charset="-128"/>
              </a:rPr>
              <a:t>2</a:t>
            </a:r>
          </a:p>
        </p:txBody>
      </p:sp>
      <p:sp>
        <p:nvSpPr>
          <p:cNvPr id="153" name="TextBox 61"/>
          <p:cNvSpPr txBox="1"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1991995" y="1304132"/>
            <a:ext cx="5416183" cy="161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/>
            <a:r>
              <a:rPr lang="en-US" sz="1050" b="1" dirty="0">
                <a:latin typeface="+mn-lt"/>
                <a:ea typeface="ＭＳ Ｐゴシック" pitchFamily="1" charset="-128"/>
              </a:rPr>
              <a:t>Shades are to be used for tables, maps and diagram background</a:t>
            </a:r>
          </a:p>
        </p:txBody>
      </p:sp>
      <p:sp>
        <p:nvSpPr>
          <p:cNvPr id="154" name="TextBox 58"/>
          <p:cNvSpPr txBox="1"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2006227" y="1899610"/>
            <a:ext cx="99013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 dirty="0">
                <a:latin typeface="+mn-lt"/>
                <a:ea typeface="ＭＳ Ｐゴシック" pitchFamily="1" charset="-128"/>
              </a:rPr>
              <a:t>Blue Grey</a:t>
            </a:r>
          </a:p>
        </p:txBody>
      </p:sp>
      <p:sp>
        <p:nvSpPr>
          <p:cNvPr id="155" name="TextBox 61"/>
          <p:cNvSpPr txBox="1"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3317388" y="1899610"/>
            <a:ext cx="99013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latin typeface="+mn-lt"/>
                <a:ea typeface="ＭＳ Ｐゴシック" pitchFamily="1" charset="-128"/>
              </a:rPr>
              <a:t>Green</a:t>
            </a:r>
          </a:p>
        </p:txBody>
      </p:sp>
      <p:sp>
        <p:nvSpPr>
          <p:cNvPr id="156" name="TextBox 63"/>
          <p:cNvSpPr txBox="1"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7212462" y="1906501"/>
            <a:ext cx="99013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latin typeface="+mn-lt"/>
                <a:ea typeface="ＭＳ Ｐゴシック" pitchFamily="1" charset="-128"/>
              </a:rPr>
              <a:t>Amber</a:t>
            </a:r>
          </a:p>
        </p:txBody>
      </p:sp>
      <p:sp>
        <p:nvSpPr>
          <p:cNvPr id="157" name="TextBox 65"/>
          <p:cNvSpPr txBox="1"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5913778" y="1899610"/>
            <a:ext cx="990134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latin typeface="+mn-lt"/>
                <a:ea typeface="ＭＳ Ｐゴシック" pitchFamily="1" charset="-128"/>
              </a:rPr>
              <a:t>Jade</a:t>
            </a:r>
          </a:p>
        </p:txBody>
      </p:sp>
      <p:sp>
        <p:nvSpPr>
          <p:cNvPr id="158" name="TextBox 67"/>
          <p:cNvSpPr txBox="1"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8395232" y="1894441"/>
            <a:ext cx="1089887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 dirty="0">
                <a:latin typeface="+mn-lt"/>
                <a:ea typeface="ＭＳ Ｐゴシック" pitchFamily="1" charset="-128"/>
              </a:rPr>
              <a:t>Legion blue</a:t>
            </a:r>
          </a:p>
        </p:txBody>
      </p:sp>
      <p:sp>
        <p:nvSpPr>
          <p:cNvPr id="159" name="TextBox 67"/>
          <p:cNvSpPr txBox="1"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4608915" y="1899610"/>
            <a:ext cx="1088040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900">
                <a:latin typeface="+mn-lt"/>
                <a:ea typeface="ＭＳ Ｐゴシック" pitchFamily="1" charset="-128"/>
              </a:rPr>
              <a:t>Taupe</a:t>
            </a:r>
          </a:p>
        </p:txBody>
      </p:sp>
      <p:sp>
        <p:nvSpPr>
          <p:cNvPr id="160" name="Rectangle 109"/>
          <p:cNvSpPr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4559694" y="1568831"/>
            <a:ext cx="3727782" cy="1869694"/>
          </a:xfrm>
          <a:prstGeom prst="rect">
            <a:avLst/>
          </a:prstGeom>
          <a:noFill/>
          <a:ln w="12700" algn="ctr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/>
          <a:p>
            <a:endParaRPr lang="en-US" sz="900">
              <a:latin typeface="+mn-lt"/>
            </a:endParaRPr>
          </a:p>
        </p:txBody>
      </p:sp>
      <p:sp>
        <p:nvSpPr>
          <p:cNvPr id="161" name="Rectangle 110"/>
          <p:cNvSpPr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1870075" y="1568831"/>
            <a:ext cx="2584324" cy="1869694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/>
          <a:p>
            <a:endParaRPr lang="en-US" sz="900">
              <a:latin typeface="+mn-lt"/>
            </a:endParaRPr>
          </a:p>
        </p:txBody>
      </p:sp>
      <p:sp>
        <p:nvSpPr>
          <p:cNvPr id="162" name="Rectangle 76"/>
          <p:cNvSpPr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4622501" y="2092565"/>
            <a:ext cx="1023385" cy="256698"/>
          </a:xfrm>
          <a:prstGeom prst="rect">
            <a:avLst/>
          </a:prstGeom>
          <a:solidFill>
            <a:srgbClr val="CEC7C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63" name="Rectangle 77"/>
          <p:cNvSpPr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4622501" y="2409046"/>
            <a:ext cx="1071414" cy="93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Taupe (mid)</a:t>
            </a:r>
            <a:br>
              <a:rPr lang="en-US" sz="900">
                <a:latin typeface="+mn-lt"/>
                <a:ea typeface="ＭＳ Ｐゴシック" pitchFamily="1" charset="-128"/>
              </a:rPr>
            </a:br>
            <a:r>
              <a:rPr lang="en-US" sz="900">
                <a:latin typeface="+mn-lt"/>
                <a:ea typeface="ＭＳ Ｐゴシック" pitchFamily="1" charset="-128"/>
              </a:rPr>
              <a:t>R:206  G:199  B:194</a:t>
            </a:r>
          </a:p>
          <a:p>
            <a:pPr algn="l"/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64" name="Rectangle 76"/>
          <p:cNvSpPr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7190200" y="2754816"/>
            <a:ext cx="1023385" cy="258421"/>
          </a:xfrm>
          <a:prstGeom prst="rect">
            <a:avLst/>
          </a:prstGeom>
          <a:solidFill>
            <a:srgbClr val="FCF5DD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65" name="Rectangle 77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7192047" y="2994287"/>
            <a:ext cx="1071414" cy="93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Amber (pale)</a:t>
            </a:r>
            <a:br>
              <a:rPr lang="en-US" sz="900">
                <a:latin typeface="+mn-lt"/>
                <a:ea typeface="ＭＳ Ｐゴシック" pitchFamily="1" charset="-128"/>
              </a:rPr>
            </a:br>
            <a:r>
              <a:rPr lang="en-US" sz="900">
                <a:latin typeface="+mn-lt"/>
                <a:ea typeface="ＭＳ Ｐゴシック" pitchFamily="1" charset="-128"/>
              </a:rPr>
              <a:t>R:252  G:245  B:221</a:t>
            </a:r>
          </a:p>
          <a:p>
            <a:pPr algn="l"/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66" name="Rectangle 76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4622501" y="2754816"/>
            <a:ext cx="1023385" cy="258421"/>
          </a:xfrm>
          <a:prstGeom prst="rect">
            <a:avLst/>
          </a:prstGeom>
          <a:solidFill>
            <a:srgbClr val="EBE9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67" name="Rectangle 77"/>
          <p:cNvSpPr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4622501" y="2999455"/>
            <a:ext cx="1071414" cy="91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Taupe (pale)</a:t>
            </a:r>
            <a:br>
              <a:rPr lang="en-US" sz="900">
                <a:latin typeface="+mn-lt"/>
                <a:ea typeface="ＭＳ Ｐゴシック" pitchFamily="1" charset="-128"/>
              </a:rPr>
            </a:br>
            <a:r>
              <a:rPr lang="en-US" sz="900">
                <a:latin typeface="+mn-lt"/>
                <a:ea typeface="ＭＳ Ｐゴシック" pitchFamily="1" charset="-128"/>
              </a:rPr>
              <a:t>R:235 G:233  B:233</a:t>
            </a:r>
          </a:p>
          <a:p>
            <a:pPr algn="l"/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68" name="Rectangle 77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5880488" y="2409046"/>
            <a:ext cx="1071414" cy="93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Jade (mid)</a:t>
            </a:r>
            <a:br>
              <a:rPr lang="en-US" sz="900">
                <a:latin typeface="+mn-lt"/>
                <a:ea typeface="ＭＳ Ｐゴシック" pitchFamily="1" charset="-128"/>
              </a:rPr>
            </a:br>
            <a:r>
              <a:rPr lang="en-US" sz="900">
                <a:latin typeface="+mn-lt"/>
                <a:ea typeface="ＭＳ Ｐゴシック" pitchFamily="1" charset="-128"/>
              </a:rPr>
              <a:t>R:171  G:216  B:155</a:t>
            </a:r>
          </a:p>
          <a:p>
            <a:pPr algn="l"/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69" name="Rectangle 76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5880488" y="2754816"/>
            <a:ext cx="1023385" cy="258421"/>
          </a:xfrm>
          <a:prstGeom prst="rect">
            <a:avLst/>
          </a:prstGeom>
          <a:solidFill>
            <a:srgbClr val="E6F5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70" name="Rectangle 77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5867558" y="2999455"/>
            <a:ext cx="1071414" cy="91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Jade (pale)</a:t>
            </a:r>
            <a:br>
              <a:rPr lang="en-US" sz="900">
                <a:latin typeface="+mn-lt"/>
                <a:ea typeface="ＭＳ Ｐゴシック" pitchFamily="1" charset="-128"/>
              </a:rPr>
            </a:br>
            <a:r>
              <a:rPr lang="en-US" sz="900">
                <a:latin typeface="+mn-lt"/>
                <a:ea typeface="ＭＳ Ｐゴシック" pitchFamily="1" charset="-128"/>
              </a:rPr>
              <a:t>R:230  G:245  B:230</a:t>
            </a:r>
          </a:p>
          <a:p>
            <a:pPr algn="l"/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71" name="Rectangle 76"/>
          <p:cNvSpPr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7190200" y="2092565"/>
            <a:ext cx="1023385" cy="256698"/>
          </a:xfrm>
          <a:prstGeom prst="rect">
            <a:avLst/>
          </a:prstGeom>
          <a:solidFill>
            <a:srgbClr val="F7DD9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72" name="Rectangle 77"/>
          <p:cNvSpPr>
            <a:spLocks noChangeArrowheads="1"/>
          </p:cNvSpPr>
          <p:nvPr>
            <p:custDataLst>
              <p:tags r:id="rId61"/>
            </p:custDataLst>
          </p:nvPr>
        </p:nvSpPr>
        <p:spPr bwMode="auto">
          <a:xfrm>
            <a:off x="7192047" y="2419383"/>
            <a:ext cx="1071414" cy="93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Amber (mid)</a:t>
            </a:r>
            <a:br>
              <a:rPr lang="en-US" sz="900">
                <a:latin typeface="+mn-lt"/>
                <a:ea typeface="ＭＳ Ｐゴシック" pitchFamily="1" charset="-128"/>
              </a:rPr>
            </a:br>
            <a:r>
              <a:rPr lang="en-US" sz="900">
                <a:latin typeface="+mn-lt"/>
                <a:ea typeface="ＭＳ Ｐゴシック" pitchFamily="1" charset="-128"/>
              </a:rPr>
              <a:t>R:247  G:221  B:154</a:t>
            </a:r>
          </a:p>
          <a:p>
            <a:pPr algn="l"/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73" name="Rectangle 76"/>
          <p:cNvSpPr>
            <a:spLocks noChangeArrowheads="1"/>
          </p:cNvSpPr>
          <p:nvPr>
            <p:custDataLst>
              <p:tags r:id="rId62"/>
            </p:custDataLst>
          </p:nvPr>
        </p:nvSpPr>
        <p:spPr bwMode="auto">
          <a:xfrm>
            <a:off x="8396464" y="2092565"/>
            <a:ext cx="1023385" cy="256698"/>
          </a:xfrm>
          <a:prstGeom prst="rect">
            <a:avLst/>
          </a:prstGeom>
          <a:solidFill>
            <a:srgbClr val="7690A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74" name="Rectangle 77"/>
          <p:cNvSpPr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8396464" y="2409046"/>
            <a:ext cx="1071414" cy="93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R. Blue (mid)</a:t>
            </a:r>
            <a:br>
              <a:rPr lang="en-US" sz="900">
                <a:latin typeface="+mn-lt"/>
                <a:ea typeface="ＭＳ Ｐゴシック" pitchFamily="1" charset="-128"/>
              </a:rPr>
            </a:br>
            <a:r>
              <a:rPr lang="en-US" sz="900">
                <a:latin typeface="+mn-lt"/>
                <a:ea typeface="ＭＳ Ｐゴシック" pitchFamily="1" charset="-128"/>
              </a:rPr>
              <a:t>R:118  G:144  B:169</a:t>
            </a:r>
          </a:p>
          <a:p>
            <a:pPr algn="l"/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75" name="Rectangle 76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8385381" y="2754816"/>
            <a:ext cx="1021539" cy="258421"/>
          </a:xfrm>
          <a:prstGeom prst="rect">
            <a:avLst/>
          </a:prstGeom>
          <a:solidFill>
            <a:srgbClr val="B6C5D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76" name="Rectangle 77"/>
          <p:cNvSpPr>
            <a:spLocks noChangeArrowheads="1"/>
          </p:cNvSpPr>
          <p:nvPr>
            <p:custDataLst>
              <p:tags r:id="rId65"/>
            </p:custDataLst>
          </p:nvPr>
        </p:nvSpPr>
        <p:spPr bwMode="auto">
          <a:xfrm>
            <a:off x="8409396" y="2999455"/>
            <a:ext cx="1071414" cy="362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/>
          <a:lstStyle/>
          <a:p>
            <a:pPr algn="l"/>
            <a:r>
              <a:rPr lang="en-US" sz="900" dirty="0">
                <a:latin typeface="+mn-lt"/>
                <a:ea typeface="ＭＳ Ｐゴシック" pitchFamily="1" charset="-128"/>
              </a:rPr>
              <a:t>R. Blue (pale)</a:t>
            </a:r>
            <a:br>
              <a:rPr lang="en-US" sz="900" dirty="0">
                <a:latin typeface="+mn-lt"/>
                <a:ea typeface="ＭＳ Ｐゴシック" pitchFamily="1" charset="-128"/>
              </a:rPr>
            </a:br>
            <a:r>
              <a:rPr lang="en-US" sz="900" dirty="0">
                <a:latin typeface="+mn-lt"/>
                <a:ea typeface="ＭＳ Ｐゴシック" pitchFamily="1" charset="-128"/>
              </a:rPr>
              <a:t>R:182  G:197  B:210</a:t>
            </a:r>
          </a:p>
          <a:p>
            <a:pPr algn="l"/>
            <a:endParaRPr lang="en-US" sz="900" dirty="0">
              <a:latin typeface="+mn-lt"/>
              <a:ea typeface="ＭＳ Ｐゴシック" pitchFamily="1" charset="-128"/>
            </a:endParaRPr>
          </a:p>
        </p:txBody>
      </p:sp>
      <p:sp>
        <p:nvSpPr>
          <p:cNvPr id="177" name="Rectangle 76"/>
          <p:cNvSpPr>
            <a:spLocks noChangeArrowheads="1"/>
          </p:cNvSpPr>
          <p:nvPr>
            <p:custDataLst>
              <p:tags r:id="rId66"/>
            </p:custDataLst>
          </p:nvPr>
        </p:nvSpPr>
        <p:spPr bwMode="auto">
          <a:xfrm>
            <a:off x="3303553" y="2092565"/>
            <a:ext cx="1025232" cy="265312"/>
          </a:xfrm>
          <a:prstGeom prst="rect">
            <a:avLst/>
          </a:prstGeom>
          <a:solidFill>
            <a:srgbClr val="D5DE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78" name="Rectangle 77"/>
          <p:cNvSpPr>
            <a:spLocks noChangeArrowheads="1"/>
          </p:cNvSpPr>
          <p:nvPr>
            <p:custDataLst>
              <p:tags r:id="rId67"/>
            </p:custDataLst>
          </p:nvPr>
        </p:nvSpPr>
        <p:spPr bwMode="auto">
          <a:xfrm>
            <a:off x="3327567" y="2412492"/>
            <a:ext cx="1071414" cy="72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Green (mid)</a:t>
            </a:r>
            <a:br>
              <a:rPr lang="en-US" sz="900">
                <a:latin typeface="+mn-lt"/>
                <a:ea typeface="ＭＳ Ｐゴシック" pitchFamily="1" charset="-128"/>
              </a:rPr>
            </a:br>
            <a:r>
              <a:rPr lang="en-US" sz="900">
                <a:latin typeface="+mn-lt"/>
                <a:ea typeface="ＭＳ Ｐゴシック" pitchFamily="1" charset="-128"/>
              </a:rPr>
              <a:t>R:213  G:222  B:148</a:t>
            </a:r>
          </a:p>
        </p:txBody>
      </p:sp>
      <p:sp>
        <p:nvSpPr>
          <p:cNvPr id="179" name="Rectangle 76"/>
          <p:cNvSpPr>
            <a:spLocks noChangeArrowheads="1"/>
          </p:cNvSpPr>
          <p:nvPr>
            <p:custDataLst>
              <p:tags r:id="rId68"/>
            </p:custDataLst>
          </p:nvPr>
        </p:nvSpPr>
        <p:spPr bwMode="auto">
          <a:xfrm>
            <a:off x="3303553" y="2754816"/>
            <a:ext cx="1025232" cy="267036"/>
          </a:xfrm>
          <a:prstGeom prst="rect">
            <a:avLst/>
          </a:prstGeom>
          <a:solidFill>
            <a:srgbClr val="F0F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80" name="Rectangle 77"/>
          <p:cNvSpPr>
            <a:spLocks noChangeArrowheads="1"/>
          </p:cNvSpPr>
          <p:nvPr>
            <p:custDataLst>
              <p:tags r:id="rId69"/>
            </p:custDataLst>
          </p:nvPr>
        </p:nvSpPr>
        <p:spPr bwMode="auto">
          <a:xfrm>
            <a:off x="3327567" y="2999455"/>
            <a:ext cx="1071414" cy="91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Green (pale)</a:t>
            </a:r>
            <a:br>
              <a:rPr lang="en-US" sz="900">
                <a:latin typeface="+mn-lt"/>
                <a:ea typeface="ＭＳ Ｐゴシック" pitchFamily="1" charset="-128"/>
              </a:rPr>
            </a:br>
            <a:r>
              <a:rPr lang="en-US" sz="900">
                <a:latin typeface="+mn-lt"/>
                <a:ea typeface="ＭＳ Ｐゴシック" pitchFamily="1" charset="-128"/>
              </a:rPr>
              <a:t>R:240  G:244  B:212</a:t>
            </a:r>
          </a:p>
          <a:p>
            <a:pPr algn="l"/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81" name="Rectangle 76"/>
          <p:cNvSpPr>
            <a:spLocks noChangeArrowheads="1"/>
          </p:cNvSpPr>
          <p:nvPr>
            <p:custDataLst>
              <p:tags r:id="rId70"/>
            </p:custDataLst>
          </p:nvPr>
        </p:nvSpPr>
        <p:spPr bwMode="auto">
          <a:xfrm>
            <a:off x="2023397" y="2092565"/>
            <a:ext cx="1021539" cy="265312"/>
          </a:xfrm>
          <a:prstGeom prst="rect">
            <a:avLst/>
          </a:prstGeom>
          <a:solidFill>
            <a:srgbClr val="C1C7D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82" name="Rectangle 77"/>
          <p:cNvSpPr>
            <a:spLocks noChangeArrowheads="1"/>
          </p:cNvSpPr>
          <p:nvPr>
            <p:custDataLst>
              <p:tags r:id="rId71"/>
            </p:custDataLst>
          </p:nvPr>
        </p:nvSpPr>
        <p:spPr bwMode="auto">
          <a:xfrm>
            <a:off x="2006227" y="2569268"/>
            <a:ext cx="1069567" cy="7235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anchor="ctr"/>
          <a:lstStyle/>
          <a:p>
            <a:pPr algn="l"/>
            <a:r>
              <a:rPr lang="en-US" sz="900" dirty="0">
                <a:latin typeface="+mn-lt"/>
                <a:ea typeface="ＭＳ Ｐゴシック" pitchFamily="1" charset="-128"/>
              </a:rPr>
              <a:t>Blue Grey  (mid)</a:t>
            </a:r>
            <a:br>
              <a:rPr lang="en-US" sz="900" dirty="0">
                <a:latin typeface="+mn-lt"/>
                <a:ea typeface="ＭＳ Ｐゴシック" pitchFamily="1" charset="-128"/>
              </a:rPr>
            </a:br>
            <a:r>
              <a:rPr lang="en-US" sz="900" dirty="0">
                <a:latin typeface="+mn-lt"/>
                <a:ea typeface="ＭＳ Ｐゴシック" pitchFamily="1" charset="-128"/>
              </a:rPr>
              <a:t>R:193  G:199  B:208</a:t>
            </a:r>
          </a:p>
          <a:p>
            <a:pPr algn="l"/>
            <a:endParaRPr lang="en-US" sz="900" dirty="0">
              <a:latin typeface="+mn-lt"/>
              <a:ea typeface="ＭＳ Ｐゴシック" pitchFamily="1" charset="-128"/>
            </a:endParaRPr>
          </a:p>
        </p:txBody>
      </p:sp>
      <p:sp>
        <p:nvSpPr>
          <p:cNvPr id="183" name="Rectangle 113"/>
          <p:cNvSpPr>
            <a:spLocks noChangeArrowheads="1"/>
          </p:cNvSpPr>
          <p:nvPr>
            <p:custDataLst>
              <p:tags r:id="rId72"/>
            </p:custDataLst>
          </p:nvPr>
        </p:nvSpPr>
        <p:spPr bwMode="auto">
          <a:xfrm>
            <a:off x="2023397" y="2754816"/>
            <a:ext cx="1021539" cy="267036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36000" tIns="36000" rIns="36000" bIns="36000" anchor="ctr"/>
          <a:lstStyle/>
          <a:p>
            <a:pPr>
              <a:lnSpc>
                <a:spcPct val="90000"/>
              </a:lnSpc>
              <a:spcBef>
                <a:spcPct val="30000"/>
              </a:spcBef>
              <a:tabLst>
                <a:tab pos="2286000" algn="r"/>
              </a:tabLst>
            </a:pPr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84" name="Rectangle 114"/>
          <p:cNvSpPr>
            <a:spLocks noChangeArrowheads="1"/>
          </p:cNvSpPr>
          <p:nvPr>
            <p:custDataLst>
              <p:tags r:id="rId73"/>
            </p:custDataLst>
          </p:nvPr>
        </p:nvSpPr>
        <p:spPr bwMode="auto">
          <a:xfrm>
            <a:off x="2006227" y="3173459"/>
            <a:ext cx="1071414" cy="12059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0" anchor="ctr"/>
          <a:lstStyle/>
          <a:p>
            <a:pPr algn="l"/>
            <a:r>
              <a:rPr lang="en-US" sz="900">
                <a:latin typeface="+mn-lt"/>
                <a:ea typeface="ＭＳ Ｐゴシック" pitchFamily="1" charset="-128"/>
              </a:rPr>
              <a:t>Blue Grey (pale)</a:t>
            </a:r>
            <a:br>
              <a:rPr lang="en-US" sz="900">
                <a:latin typeface="+mn-lt"/>
                <a:ea typeface="ＭＳ Ｐゴシック" pitchFamily="1" charset="-128"/>
              </a:rPr>
            </a:br>
            <a:r>
              <a:rPr lang="en-US" sz="900">
                <a:latin typeface="+mn-lt"/>
                <a:ea typeface="ＭＳ Ｐゴシック" pitchFamily="1" charset="-128"/>
              </a:rPr>
              <a:t>R:219  G:225  B:229</a:t>
            </a:r>
          </a:p>
          <a:p>
            <a:pPr algn="l"/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85" name="Rectangle 76"/>
          <p:cNvSpPr>
            <a:spLocks noChangeArrowheads="1"/>
          </p:cNvSpPr>
          <p:nvPr>
            <p:custDataLst>
              <p:tags r:id="rId74"/>
            </p:custDataLst>
          </p:nvPr>
        </p:nvSpPr>
        <p:spPr bwMode="auto">
          <a:xfrm>
            <a:off x="5897114" y="2092565"/>
            <a:ext cx="1023385" cy="256698"/>
          </a:xfrm>
          <a:prstGeom prst="rect">
            <a:avLst/>
          </a:prstGeom>
          <a:solidFill>
            <a:srgbClr val="ABD89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900">
              <a:latin typeface="+mn-lt"/>
              <a:ea typeface="ＭＳ Ｐゴシック" pitchFamily="1" charset="-128"/>
            </a:endParaRPr>
          </a:p>
        </p:txBody>
      </p:sp>
      <p:sp>
        <p:nvSpPr>
          <p:cNvPr id="186" name="Rectangle 119"/>
          <p:cNvSpPr>
            <a:spLocks noChangeArrowheads="1"/>
          </p:cNvSpPr>
          <p:nvPr>
            <p:custDataLst>
              <p:tags r:id="rId75"/>
            </p:custDataLst>
          </p:nvPr>
        </p:nvSpPr>
        <p:spPr bwMode="auto">
          <a:xfrm>
            <a:off x="4559694" y="1560216"/>
            <a:ext cx="3703767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 sz="900" b="1">
                <a:latin typeface="+mn-lt"/>
              </a:rPr>
              <a:t>Auxiliary colours for diagram backgrounds and elements</a:t>
            </a:r>
          </a:p>
        </p:txBody>
      </p:sp>
      <p:sp>
        <p:nvSpPr>
          <p:cNvPr id="187" name="Rectangle 120"/>
          <p:cNvSpPr>
            <a:spLocks noChangeArrowheads="1"/>
          </p:cNvSpPr>
          <p:nvPr>
            <p:custDataLst>
              <p:tags r:id="rId76"/>
            </p:custDataLst>
          </p:nvPr>
        </p:nvSpPr>
        <p:spPr bwMode="auto">
          <a:xfrm>
            <a:off x="1930027" y="1560216"/>
            <a:ext cx="265082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l"/>
            <a:r>
              <a:rPr lang="en-GB" sz="900" b="1" dirty="0">
                <a:latin typeface="+mn-lt"/>
              </a:rPr>
              <a:t>Primary colours for diagram backgrounds and elements</a:t>
            </a:r>
          </a:p>
        </p:txBody>
      </p:sp>
      <p:sp>
        <p:nvSpPr>
          <p:cNvPr id="188" name="Line 8"/>
          <p:cNvSpPr>
            <a:spLocks noChangeShapeType="1"/>
          </p:cNvSpPr>
          <p:nvPr>
            <p:custDataLst>
              <p:tags r:id="rId77"/>
            </p:custDataLst>
          </p:nvPr>
        </p:nvSpPr>
        <p:spPr bwMode="auto">
          <a:xfrm>
            <a:off x="1985561" y="3692024"/>
            <a:ext cx="7515568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sz="900">
              <a:latin typeface="+mn-lt"/>
            </a:endParaRPr>
          </a:p>
        </p:txBody>
      </p:sp>
      <p:sp>
        <p:nvSpPr>
          <p:cNvPr id="189" name="Rectangle 127"/>
          <p:cNvSpPr>
            <a:spLocks noChangeArrowheads="1"/>
          </p:cNvSpPr>
          <p:nvPr>
            <p:custDataLst>
              <p:tags r:id="rId78"/>
            </p:custDataLst>
          </p:nvPr>
        </p:nvSpPr>
        <p:spPr bwMode="auto">
          <a:xfrm>
            <a:off x="8298097" y="1573999"/>
            <a:ext cx="1203032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sz="900" b="1">
                <a:latin typeface="+mn-lt"/>
              </a:rPr>
              <a:t>Additional colours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575216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/>
              <a:t>1 Textboxes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/>
        <p:txBody>
          <a:bodyPr>
            <a:noAutofit/>
          </a:bodyPr>
          <a:lstStyle/>
          <a:p>
            <a:r>
              <a:rPr lang="en-GB" dirty="0"/>
              <a:t>Description</a:t>
            </a:r>
          </a:p>
        </p:txBody>
      </p:sp>
      <p:sp>
        <p:nvSpPr>
          <p:cNvPr id="7" name="Text Box 4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7200" y="3124200"/>
            <a:ext cx="1219200" cy="28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sz="900" i="1" dirty="0">
                <a:ea typeface="ＭＳ Ｐゴシック" pitchFamily="1" charset="-128"/>
              </a:rPr>
              <a:t>Table / chart side comment</a:t>
            </a:r>
            <a:endParaRPr lang="en-GB" sz="900" i="1" dirty="0">
              <a:ea typeface="ＭＳ Ｐゴシック" pitchFamily="1" charset="-128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81200" y="3946525"/>
            <a:ext cx="2286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marL="0" indent="0">
              <a:lnSpc>
                <a:spcPct val="105000"/>
              </a:lnSpc>
            </a:pPr>
            <a:r>
              <a:rPr lang="en-GB" sz="700" b="1" dirty="0">
                <a:ea typeface="ＭＳ Ｐゴシック" pitchFamily="1" charset="-128"/>
              </a:rPr>
              <a:t>Source</a:t>
            </a:r>
            <a:r>
              <a:rPr lang="en-GB" sz="700" dirty="0">
                <a:ea typeface="ＭＳ Ｐゴシック" pitchFamily="1" charset="-128"/>
              </a:rPr>
              <a:t> Legion 15/09/2002</a:t>
            </a:r>
          </a:p>
        </p:txBody>
      </p:sp>
      <p:sp>
        <p:nvSpPr>
          <p:cNvPr id="9" name="Rectangle 6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81200" y="5114925"/>
            <a:ext cx="7467600" cy="61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195263" indent="-195263" eaLnBrk="0" hangingPunct="0">
              <a:tabLst>
                <a:tab pos="666750" algn="l"/>
              </a:tabLst>
            </a:pPr>
            <a:r>
              <a:rPr lang="en-GB" sz="700" b="1" dirty="0">
                <a:latin typeface="+mn-lt"/>
                <a:ea typeface="ＭＳ Ｐゴシック" pitchFamily="1" charset="-128"/>
              </a:rPr>
              <a:t>Notes</a:t>
            </a:r>
          </a:p>
          <a:p>
            <a:pPr marL="195263" indent="-195263" eaLnBrk="0" hangingPunct="0">
              <a:tabLst>
                <a:tab pos="666750" algn="l"/>
              </a:tabLst>
            </a:pPr>
            <a:r>
              <a:rPr lang="en-GB" sz="700" dirty="0">
                <a:latin typeface="+mn-lt"/>
                <a:ea typeface="ＭＳ Ｐゴシック" pitchFamily="1" charset="-128"/>
              </a:rPr>
              <a:t>1	For any acquisitions which increase holding to or beyond any whole percentage figure</a:t>
            </a:r>
          </a:p>
          <a:p>
            <a:pPr marL="195263" indent="-195263" eaLnBrk="0" hangingPunct="0">
              <a:tabLst>
                <a:tab pos="666750" algn="l"/>
              </a:tabLst>
            </a:pPr>
            <a:r>
              <a:rPr lang="en-GB" sz="700" dirty="0">
                <a:latin typeface="+mn-lt"/>
                <a:ea typeface="ＭＳ Ｐゴシック" pitchFamily="1" charset="-128"/>
              </a:rPr>
              <a:t>2	Exceptions	- from single shareholder if it is only acquisition made within 7 day period</a:t>
            </a:r>
            <a:br>
              <a:rPr lang="en-GB" sz="700" dirty="0">
                <a:latin typeface="+mn-lt"/>
                <a:ea typeface="ＭＳ Ｐゴシック" pitchFamily="1" charset="-128"/>
              </a:rPr>
            </a:br>
            <a:r>
              <a:rPr lang="en-GB" sz="700" dirty="0">
                <a:latin typeface="+mn-lt"/>
                <a:ea typeface="ＭＳ Ｐゴシック" pitchFamily="1" charset="-128"/>
              </a:rPr>
              <a:t>	- made pursuant to tender offer</a:t>
            </a:r>
          </a:p>
          <a:p>
            <a:pPr marL="195263" indent="-195263" eaLnBrk="0" hangingPunct="0">
              <a:tabLst>
                <a:tab pos="666750" algn="l"/>
              </a:tabLst>
            </a:pPr>
            <a:r>
              <a:rPr lang="en-GB" sz="700" dirty="0">
                <a:latin typeface="+mn-lt"/>
                <a:ea typeface="ＭＳ Ｐゴシック" pitchFamily="1" charset="-128"/>
              </a:rPr>
              <a:t>		- made immediately preceding and conditional on recommended offer</a:t>
            </a:r>
          </a:p>
        </p:txBody>
      </p:sp>
      <p:sp>
        <p:nvSpPr>
          <p:cNvPr id="10" name="Text Box 7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81200" y="4295775"/>
            <a:ext cx="35814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marL="0" indent="0">
              <a:lnSpc>
                <a:spcPct val="105000"/>
              </a:lnSpc>
            </a:pPr>
            <a:r>
              <a:rPr lang="en-GB" sz="700" b="1" dirty="0">
                <a:ea typeface="ＭＳ Ｐゴシック" pitchFamily="1" charset="-128"/>
              </a:rPr>
              <a:t>Source</a:t>
            </a:r>
            <a:r>
              <a:rPr lang="en-GB" sz="700" dirty="0">
                <a:ea typeface="ＭＳ Ｐゴシック" pitchFamily="1" charset="-128"/>
              </a:rPr>
              <a:t> Legion 08/10/2002</a:t>
            </a:r>
          </a:p>
        </p:txBody>
      </p:sp>
      <p:sp>
        <p:nvSpPr>
          <p:cNvPr id="11" name="Text Box 8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981200" y="4651375"/>
            <a:ext cx="74676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marL="0" indent="0">
              <a:lnSpc>
                <a:spcPct val="105000"/>
              </a:lnSpc>
            </a:pPr>
            <a:r>
              <a:rPr lang="en-GB" sz="700" b="1" dirty="0">
                <a:ea typeface="ＭＳ Ｐゴシック" pitchFamily="1" charset="-128"/>
              </a:rPr>
              <a:t>Source</a:t>
            </a:r>
            <a:r>
              <a:rPr lang="en-GB" sz="700" dirty="0">
                <a:ea typeface="ＭＳ Ｐゴシック" pitchFamily="1" charset="-128"/>
              </a:rPr>
              <a:t> Legion 15/09/2002</a:t>
            </a:r>
          </a:p>
        </p:txBody>
      </p:sp>
      <p:sp>
        <p:nvSpPr>
          <p:cNvPr id="12" name="Text Box 9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57200" y="1752600"/>
            <a:ext cx="1219200" cy="32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US" dirty="0">
                <a:ea typeface="ＭＳ Ｐゴシック" pitchFamily="1" charset="-128"/>
              </a:rPr>
              <a:t>Standard side comment</a:t>
            </a:r>
            <a:endParaRPr lang="en-GB" dirty="0">
              <a:ea typeface="ＭＳ Ｐゴシック" pitchFamily="1" charset="-128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57200" y="2514600"/>
            <a:ext cx="1219200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b="1" dirty="0">
                <a:ea typeface="ＭＳ Ｐゴシック" pitchFamily="1" charset="-128"/>
              </a:rPr>
              <a:t>Side heading</a:t>
            </a:r>
          </a:p>
        </p:txBody>
      </p:sp>
      <p:sp>
        <p:nvSpPr>
          <p:cNvPr id="14" name="Text Box 1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981200" y="1664223"/>
            <a:ext cx="1447800" cy="105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72000" rIns="0" bIns="72000">
            <a:spAutoFit/>
          </a:bodyPr>
          <a:lstStyle>
            <a:lvl1pPr eaLnBrk="0" hangingPunct="0"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142875" indent="-141288" eaLnBrk="0" hangingPunct="0"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952500" algn="l"/>
              </a:tabLs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spcBef>
                <a:spcPct val="30000"/>
              </a:spcBef>
            </a:pPr>
            <a:r>
              <a:rPr lang="en-US" sz="800" b="1" dirty="0">
                <a:ea typeface="ＭＳ Ｐゴシック" pitchFamily="1" charset="-128"/>
              </a:rPr>
              <a:t>Diagram text 8pt level 1</a:t>
            </a:r>
          </a:p>
          <a:p>
            <a:pPr>
              <a:spcBef>
                <a:spcPct val="30000"/>
              </a:spcBef>
            </a:pPr>
            <a:r>
              <a:rPr lang="en-US" sz="800" dirty="0">
                <a:ea typeface="ＭＳ Ｐゴシック" pitchFamily="1" charset="-128"/>
              </a:rPr>
              <a:t>Level 2</a:t>
            </a:r>
            <a:endParaRPr lang="en-GB" sz="800" dirty="0">
              <a:ea typeface="ＭＳ Ｐゴシック" pitchFamily="1" charset="-128"/>
            </a:endParaRPr>
          </a:p>
          <a:p>
            <a:pPr lvl="1">
              <a:spcBef>
                <a:spcPct val="30000"/>
              </a:spcBef>
              <a:buFontTx/>
              <a:buChar char="–"/>
            </a:pPr>
            <a:r>
              <a:rPr lang="en-US" sz="800" dirty="0">
                <a:ea typeface="ＭＳ Ｐゴシック" pitchFamily="1" charset="-128"/>
              </a:rPr>
              <a:t>Detail</a:t>
            </a:r>
          </a:p>
          <a:p>
            <a:pPr lvl="1">
              <a:spcBef>
                <a:spcPct val="30000"/>
              </a:spcBef>
              <a:buFontTx/>
              <a:buChar char="–"/>
            </a:pPr>
            <a:r>
              <a:rPr lang="en-US" sz="800" dirty="0">
                <a:ea typeface="ＭＳ Ｐゴシック" pitchFamily="1" charset="-128"/>
              </a:rPr>
              <a:t>Detail</a:t>
            </a:r>
          </a:p>
          <a:p>
            <a:pPr lvl="1">
              <a:spcBef>
                <a:spcPct val="30000"/>
              </a:spcBef>
              <a:buFontTx/>
              <a:buChar char="–"/>
            </a:pPr>
            <a:r>
              <a:rPr lang="en-US" sz="800" dirty="0">
                <a:ea typeface="ＭＳ Ｐゴシック" pitchFamily="1" charset="-128"/>
              </a:rPr>
              <a:t>Detail</a:t>
            </a:r>
          </a:p>
          <a:p>
            <a:pPr lvl="1">
              <a:spcBef>
                <a:spcPct val="30000"/>
              </a:spcBef>
              <a:buFontTx/>
              <a:buChar char="–"/>
            </a:pPr>
            <a:r>
              <a:rPr lang="en-GB" sz="800" dirty="0">
                <a:ea typeface="ＭＳ Ｐゴシック" pitchFamily="1" charset="-128"/>
              </a:rPr>
              <a:t>Detail</a:t>
            </a:r>
          </a:p>
        </p:txBody>
      </p:sp>
      <p:sp>
        <p:nvSpPr>
          <p:cNvPr id="15" name="Text Box 14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1352550" y="952500"/>
            <a:ext cx="3810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900">
                <a:solidFill>
                  <a:srgbClr val="CF742F"/>
                </a:solidFill>
                <a:ea typeface="ＭＳ Ｐゴシック" pitchFamily="1" charset="-128"/>
              </a:rPr>
              <a:t>Subtitle</a:t>
            </a:r>
          </a:p>
        </p:txBody>
      </p:sp>
      <p:sp>
        <p:nvSpPr>
          <p:cNvPr id="16" name="Text Box 15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219200" y="6161088"/>
            <a:ext cx="762000" cy="112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288000" bIns="0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r">
              <a:lnSpc>
                <a:spcPct val="105000"/>
              </a:lnSpc>
            </a:pPr>
            <a:r>
              <a:rPr lang="en-GB" sz="900" dirty="0">
                <a:solidFill>
                  <a:srgbClr val="CF742F"/>
                </a:solidFill>
                <a:ea typeface="ＭＳ Ｐゴシック" pitchFamily="1" charset="-128"/>
              </a:rPr>
              <a:t>Strapline</a:t>
            </a:r>
          </a:p>
        </p:txBody>
      </p:sp>
      <p:sp>
        <p:nvSpPr>
          <p:cNvPr id="17" name="Text Box 16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57200" y="3933825"/>
            <a:ext cx="15240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288000" bIns="0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r">
              <a:lnSpc>
                <a:spcPct val="105000"/>
              </a:lnSpc>
            </a:pPr>
            <a:r>
              <a:rPr lang="en-GB" sz="900">
                <a:solidFill>
                  <a:srgbClr val="CF742F"/>
                </a:solidFill>
                <a:ea typeface="ＭＳ Ｐゴシック" pitchFamily="1" charset="-128"/>
              </a:rPr>
              <a:t>1/3rd width source</a:t>
            </a:r>
          </a:p>
        </p:txBody>
      </p:sp>
      <p:sp>
        <p:nvSpPr>
          <p:cNvPr id="18" name="Text Box 17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457200" y="4268788"/>
            <a:ext cx="1524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288000" bIns="0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r">
              <a:lnSpc>
                <a:spcPct val="105000"/>
              </a:lnSpc>
            </a:pPr>
            <a:r>
              <a:rPr lang="en-GB" sz="900">
                <a:solidFill>
                  <a:srgbClr val="CF742F"/>
                </a:solidFill>
                <a:ea typeface="ＭＳ Ｐゴシック" pitchFamily="1" charset="-128"/>
              </a:rPr>
              <a:t>Half width source</a:t>
            </a:r>
          </a:p>
        </p:txBody>
      </p:sp>
      <p:sp>
        <p:nvSpPr>
          <p:cNvPr id="19" name="Text Box 18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57200" y="4637088"/>
            <a:ext cx="1524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288000" bIns="0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r">
              <a:lnSpc>
                <a:spcPct val="105000"/>
              </a:lnSpc>
            </a:pPr>
            <a:r>
              <a:rPr lang="en-GB" sz="900">
                <a:solidFill>
                  <a:srgbClr val="CF742F"/>
                </a:solidFill>
                <a:ea typeface="ＭＳ Ｐゴシック" pitchFamily="1" charset="-128"/>
              </a:rPr>
              <a:t>Standard width source</a:t>
            </a:r>
          </a:p>
        </p:txBody>
      </p:sp>
      <p:sp>
        <p:nvSpPr>
          <p:cNvPr id="20" name="Text Box 19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435600" y="1579563"/>
            <a:ext cx="31115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900" dirty="0">
                <a:solidFill>
                  <a:srgbClr val="CF742F"/>
                </a:solidFill>
                <a:ea typeface="ＭＳ Ｐゴシック" pitchFamily="1" charset="-128"/>
              </a:rPr>
              <a:t>Quote</a:t>
            </a:r>
          </a:p>
        </p:txBody>
      </p:sp>
      <p:sp>
        <p:nvSpPr>
          <p:cNvPr id="21" name="Text Box 20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981200" y="1579563"/>
            <a:ext cx="647700" cy="14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900" dirty="0">
                <a:solidFill>
                  <a:srgbClr val="CF742F"/>
                </a:solidFill>
                <a:ea typeface="ＭＳ Ｐゴシック" pitchFamily="1" charset="-128"/>
              </a:rPr>
              <a:t>Diagram text</a:t>
            </a:r>
          </a:p>
        </p:txBody>
      </p:sp>
      <p:sp>
        <p:nvSpPr>
          <p:cNvPr id="22" name="Text Box 21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57200" y="5191125"/>
            <a:ext cx="15240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288000" bIns="0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r">
              <a:lnSpc>
                <a:spcPct val="105000"/>
              </a:lnSpc>
            </a:pPr>
            <a:r>
              <a:rPr lang="en-GB" sz="900">
                <a:solidFill>
                  <a:srgbClr val="CF742F"/>
                </a:solidFill>
                <a:ea typeface="ＭＳ Ｐゴシック" pitchFamily="1" charset="-128"/>
              </a:rPr>
              <a:t>Notes with numbering</a:t>
            </a:r>
          </a:p>
        </p:txBody>
      </p:sp>
      <p:sp>
        <p:nvSpPr>
          <p:cNvPr id="28" name="Rectangular Callout 9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981200" y="4876800"/>
            <a:ext cx="1447800" cy="195263"/>
          </a:xfrm>
          <a:prstGeom prst="wedgeRectCallout">
            <a:avLst>
              <a:gd name="adj1" fmla="val -34139"/>
              <a:gd name="adj2" fmla="val 88208"/>
            </a:avLst>
          </a:prstGeom>
          <a:solidFill>
            <a:srgbClr val="C1C7D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144000" tIns="36000" rIns="36000" bIns="36000"/>
          <a:lstStyle/>
          <a:p>
            <a:r>
              <a:rPr lang="en-US" sz="800">
                <a:latin typeface="+mn-lt"/>
              </a:rPr>
              <a:t>‘Notes’ is set in Arial bold</a:t>
            </a:r>
          </a:p>
        </p:txBody>
      </p:sp>
      <p:sp>
        <p:nvSpPr>
          <p:cNvPr id="29" name="Rectangular Callout 9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981200" y="3675063"/>
            <a:ext cx="1447800" cy="195262"/>
          </a:xfrm>
          <a:prstGeom prst="wedgeRectCallout">
            <a:avLst>
              <a:gd name="adj1" fmla="val -34139"/>
              <a:gd name="adj2" fmla="val 88208"/>
            </a:avLst>
          </a:prstGeom>
          <a:solidFill>
            <a:srgbClr val="C1C7D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144000" tIns="36000" rIns="36000" bIns="36000"/>
          <a:lstStyle/>
          <a:p>
            <a:r>
              <a:rPr lang="en-US" sz="800">
                <a:latin typeface="+mn-lt"/>
              </a:rPr>
              <a:t>‘Source’ is set in Arial bold</a:t>
            </a:r>
          </a:p>
        </p:txBody>
      </p:sp>
      <p:sp>
        <p:nvSpPr>
          <p:cNvPr id="31" name="Text Box 11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988820" y="6102985"/>
            <a:ext cx="7467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GB" sz="1600" dirty="0">
                <a:solidFill>
                  <a:srgbClr val="000000"/>
                </a:solidFill>
                <a:latin typeface="Georgia" pitchFamily="18" charset="0"/>
              </a:rPr>
              <a:t>A strapline should be placed here</a:t>
            </a:r>
          </a:p>
        </p:txBody>
      </p:sp>
      <p:sp>
        <p:nvSpPr>
          <p:cNvPr id="30" name="shpChapterHeading"/>
          <p:cNvSpPr txBox="1"/>
          <p:nvPr>
            <p:custDataLst>
              <p:tags r:id="rId23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grpSp>
        <p:nvGrpSpPr>
          <p:cNvPr id="4" name="Group 3"/>
          <p:cNvGrpSpPr/>
          <p:nvPr>
            <p:custDataLst>
              <p:tags r:id="rId24"/>
            </p:custDataLst>
          </p:nvPr>
        </p:nvGrpSpPr>
        <p:grpSpPr>
          <a:xfrm>
            <a:off x="5878975" y="1544838"/>
            <a:ext cx="3589020" cy="895373"/>
            <a:chOff x="5867400" y="1579563"/>
            <a:chExt cx="3589020" cy="895373"/>
          </a:xfrm>
        </p:grpSpPr>
        <p:sp>
          <p:nvSpPr>
            <p:cNvPr id="40" name="Rectangle 39"/>
            <p:cNvSpPr/>
            <p:nvPr/>
          </p:nvSpPr>
          <p:spPr bwMode="auto">
            <a:xfrm>
              <a:off x="5867400" y="1579563"/>
              <a:ext cx="3579814" cy="871936"/>
            </a:xfrm>
            <a:prstGeom prst="rect">
              <a:avLst/>
            </a:prstGeom>
            <a:solidFill>
              <a:srgbClr val="F0F4D5"/>
            </a:solidFill>
            <a:ln>
              <a:noFill/>
            </a:ln>
            <a:effectLst>
              <a:outerShdw dist="23000" dir="5400000" rotWithShape="0">
                <a:srgbClr val="808080">
                  <a:alpha val="34998"/>
                </a:srgbClr>
              </a:outerShdw>
            </a:effectLst>
          </p:spPr>
          <p:txBody>
            <a:bodyPr lIns="72000" rIns="72000" anchor="b"/>
            <a:lstStyle/>
            <a:p>
              <a:endParaRPr lang="en-GB">
                <a:latin typeface="Arial" pitchFamily="35" charset="0"/>
                <a:ea typeface="Arial" pitchFamily="35" charset="0"/>
                <a:cs typeface="Arial" pitchFamily="35" charset="0"/>
              </a:endParaRPr>
            </a:p>
          </p:txBody>
        </p:sp>
        <p:grpSp>
          <p:nvGrpSpPr>
            <p:cNvPr id="41" name="Group 40"/>
            <p:cNvGrpSpPr/>
            <p:nvPr/>
          </p:nvGrpSpPr>
          <p:grpSpPr>
            <a:xfrm>
              <a:off x="9193305" y="2222483"/>
              <a:ext cx="253909" cy="252453"/>
              <a:chOff x="8703568" y="4524867"/>
              <a:chExt cx="253909" cy="252453"/>
            </a:xfrm>
          </p:grpSpPr>
          <p:sp>
            <p:nvSpPr>
              <p:cNvPr id="42" name="Right Triangle 39"/>
              <p:cNvSpPr>
                <a:spLocks noChangeArrowheads="1"/>
              </p:cNvSpPr>
              <p:nvPr/>
            </p:nvSpPr>
            <p:spPr bwMode="auto">
              <a:xfrm rot="5400000">
                <a:off x="8703549" y="4525448"/>
                <a:ext cx="251891" cy="251853"/>
              </a:xfrm>
              <a:prstGeom prst="rtTriangle">
                <a:avLst/>
              </a:prstGeom>
              <a:gradFill rotWithShape="1">
                <a:gsLst>
                  <a:gs pos="0">
                    <a:srgbClr val="D9D6BD">
                      <a:alpha val="59998"/>
                    </a:srgbClr>
                  </a:gs>
                  <a:gs pos="100000">
                    <a:srgbClr val="6A7E95">
                      <a:alpha val="59998"/>
                    </a:srgb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>
                  <a:ea typeface="ＭＳ Ｐゴシック" pitchFamily="1" charset="-128"/>
                </a:endParaRPr>
              </a:p>
            </p:txBody>
          </p:sp>
          <p:sp>
            <p:nvSpPr>
              <p:cNvPr id="43" name="Right Triangle 39"/>
              <p:cNvSpPr>
                <a:spLocks noChangeArrowheads="1"/>
              </p:cNvSpPr>
              <p:nvPr/>
            </p:nvSpPr>
            <p:spPr bwMode="auto">
              <a:xfrm rot="16200000">
                <a:off x="8705605" y="4524886"/>
                <a:ext cx="251891" cy="251853"/>
              </a:xfrm>
              <a:prstGeom prst="rtTriangle">
                <a:avLst/>
              </a:prstGeom>
              <a:solidFill>
                <a:schemeClr val="bg1"/>
              </a:solidFill>
              <a:ln>
                <a:noFill/>
              </a:ln>
              <a:extLst/>
            </p:spPr>
            <p:txBody>
              <a:bodyPr wrap="none" lIns="36000" tIns="36000" rIns="36000" bIns="36000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>
                  <a:ea typeface="ＭＳ Ｐゴシック" pitchFamily="1" charset="-128"/>
                </a:endParaRPr>
              </a:p>
            </p:txBody>
          </p:sp>
        </p:grpSp>
        <p:sp>
          <p:nvSpPr>
            <p:cNvPr id="44" name="TextBox 29"/>
            <p:cNvSpPr txBox="1">
              <a:spLocks noChangeArrowheads="1"/>
            </p:cNvSpPr>
            <p:nvPr/>
          </p:nvSpPr>
          <p:spPr bwMode="auto">
            <a:xfrm>
              <a:off x="5917882" y="1611512"/>
              <a:ext cx="3538538" cy="808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10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defRPr>
              </a:lvl1pPr>
              <a:lvl2pPr marL="37931725" indent="-37474525" eaLnBrk="0" hangingPunct="0">
                <a:defRPr sz="10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defRPr>
              </a:lvl2pPr>
              <a:lvl3pPr eaLnBrk="0" hangingPunct="0">
                <a:defRPr sz="10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defRPr>
              </a:lvl3pPr>
              <a:lvl4pPr eaLnBrk="0" hangingPunct="0">
                <a:defRPr sz="10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defRPr>
              </a:lvl4pPr>
              <a:lvl5pPr eaLnBrk="0" hangingPunct="0">
                <a:defRPr sz="10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GB" sz="900" dirty="0">
                  <a:solidFill>
                    <a:srgbClr val="0D0D0D"/>
                  </a:solidFill>
                  <a:ea typeface="ＭＳ Ｐゴシック" pitchFamily="1" charset="-128"/>
                </a:rPr>
                <a:t>“Our reaction to Chocolate’s move is cautiously positive.</a:t>
              </a:r>
              <a:br>
                <a:rPr lang="en-GB" sz="900" dirty="0">
                  <a:solidFill>
                    <a:srgbClr val="0D0D0D"/>
                  </a:solidFill>
                  <a:ea typeface="ＭＳ Ｐゴシック" pitchFamily="1" charset="-128"/>
                </a:rPr>
              </a:br>
              <a:r>
                <a:rPr lang="en-GB" sz="900" dirty="0">
                  <a:solidFill>
                    <a:srgbClr val="0D0D0D"/>
                  </a:solidFill>
                  <a:ea typeface="ＭＳ Ｐゴシック" pitchFamily="1" charset="-128"/>
                </a:rPr>
                <a:t>It should allow Chocolate to build upon its excellent track record of the past two years while moving closer towards critical mass on a pan-European basis.”</a:t>
              </a:r>
            </a:p>
            <a:p>
              <a:pPr>
                <a:spcBef>
                  <a:spcPct val="50000"/>
                </a:spcBef>
              </a:pPr>
              <a:r>
                <a:rPr lang="en-GB" sz="700" b="1" dirty="0">
                  <a:solidFill>
                    <a:srgbClr val="0D0D0D"/>
                  </a:solidFill>
                  <a:ea typeface="ＭＳ Ｐゴシック" pitchFamily="1" charset="-128"/>
                </a:rPr>
                <a:t>Source</a:t>
              </a:r>
              <a:r>
                <a:rPr lang="en-GB" sz="700" dirty="0">
                  <a:solidFill>
                    <a:srgbClr val="0D0D0D"/>
                  </a:solidFill>
                  <a:ea typeface="ＭＳ Ｐゴシック" pitchFamily="1" charset="-128"/>
                </a:rPr>
                <a:t> Company 20/04/03</a:t>
              </a:r>
            </a:p>
          </p:txBody>
        </p:sp>
      </p:grpSp>
      <p:sp>
        <p:nvSpPr>
          <p:cNvPr id="45" name="Text Placeholder 6"/>
          <p:cNvSpPr>
            <a:spLocks noGrp="1"/>
          </p:cNvSpPr>
          <p:nvPr>
            <p:ph type="body" sz="quarter" idx="4294967295"/>
            <p:custDataLst>
              <p:tags r:id="rId25"/>
            </p:custDataLst>
          </p:nvPr>
        </p:nvSpPr>
        <p:spPr>
          <a:xfrm>
            <a:off x="5865518" y="2723086"/>
            <a:ext cx="3580252" cy="326606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eaLnBrk="0" hangingPunct="0">
              <a:spcAft>
                <a:spcPts val="0"/>
              </a:spcAft>
            </a:pPr>
            <a:r>
              <a:rPr lang="en-GB" dirty="0"/>
              <a:t>Standard text box</a:t>
            </a:r>
          </a:p>
          <a:p>
            <a:pPr lvl="1" eaLnBrk="0" hangingPunct="0"/>
            <a:r>
              <a:rPr lang="en-GB" dirty="0"/>
              <a:t>Standard text box</a:t>
            </a:r>
          </a:p>
          <a:p>
            <a:pPr lvl="2" eaLnBrk="0" hangingPunct="0"/>
            <a:r>
              <a:rPr lang="en-GB" dirty="0"/>
              <a:t>Bullet</a:t>
            </a:r>
          </a:p>
          <a:p>
            <a:pPr lvl="3" eaLnBrk="0" hangingPunct="0"/>
            <a:r>
              <a:rPr lang="en-GB" dirty="0"/>
              <a:t>Sub Bullet</a:t>
            </a:r>
          </a:p>
          <a:p>
            <a:pPr lvl="4" eaLnBrk="0" hangingPunct="0"/>
            <a:r>
              <a:rPr lang="en-GB" dirty="0"/>
              <a:t>Sub bullet</a:t>
            </a:r>
          </a:p>
        </p:txBody>
      </p:sp>
      <p:sp>
        <p:nvSpPr>
          <p:cNvPr id="46" name="Text Box 1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071061" y="2748606"/>
            <a:ext cx="686085" cy="1352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900" dirty="0">
                <a:solidFill>
                  <a:srgbClr val="CF742F"/>
                </a:solidFill>
                <a:ea typeface="ＭＳ Ｐゴシック" pitchFamily="1" charset="-128"/>
              </a:rPr>
              <a:t>Standard text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046137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/>
              <a:t>2 Building boxes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/>
        <p:txBody>
          <a:bodyPr>
            <a:noAutofit/>
          </a:bodyPr>
          <a:lstStyle/>
          <a:p>
            <a:r>
              <a:rPr lang="en-GB" dirty="0"/>
              <a:t>Description</a:t>
            </a:r>
          </a:p>
        </p:txBody>
      </p:sp>
      <p:grpSp>
        <p:nvGrpSpPr>
          <p:cNvPr id="52" name="Group 51"/>
          <p:cNvGrpSpPr/>
          <p:nvPr>
            <p:custDataLst>
              <p:tags r:id="rId4"/>
            </p:custDataLst>
          </p:nvPr>
        </p:nvGrpSpPr>
        <p:grpSpPr>
          <a:xfrm>
            <a:off x="1985963" y="5003585"/>
            <a:ext cx="835596" cy="461962"/>
            <a:chOff x="1985963" y="5003585"/>
            <a:chExt cx="835596" cy="461962"/>
          </a:xfrm>
        </p:grpSpPr>
        <p:sp>
          <p:nvSpPr>
            <p:cNvPr id="17" name="Rectangle 79"/>
            <p:cNvSpPr>
              <a:spLocks noChangeArrowheads="1"/>
            </p:cNvSpPr>
            <p:nvPr>
              <p:custDataLst>
                <p:tags r:id="rId81"/>
              </p:custDataLst>
            </p:nvPr>
          </p:nvSpPr>
          <p:spPr bwMode="auto">
            <a:xfrm>
              <a:off x="2000822" y="5376647"/>
              <a:ext cx="820737" cy="88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wrap="none" lIns="0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n-US" sz="600" dirty="0">
                  <a:latin typeface="+mn-lt"/>
                  <a:ea typeface="ＭＳ Ｐゴシック" pitchFamily="34" charset="-128"/>
                </a:rPr>
                <a:t>R:132  G:143  B:160</a:t>
              </a:r>
            </a:p>
          </p:txBody>
        </p:sp>
        <p:sp>
          <p:nvSpPr>
            <p:cNvPr id="29" name="Rectangle 78"/>
            <p:cNvSpPr>
              <a:spLocks noChangeArrowheads="1"/>
            </p:cNvSpPr>
            <p:nvPr>
              <p:custDataLst>
                <p:tags r:id="rId82"/>
              </p:custDataLst>
            </p:nvPr>
          </p:nvSpPr>
          <p:spPr bwMode="auto">
            <a:xfrm>
              <a:off x="1985963" y="5192497"/>
              <a:ext cx="787400" cy="176213"/>
            </a:xfrm>
            <a:prstGeom prst="rect">
              <a:avLst/>
            </a:prstGeom>
            <a:solidFill>
              <a:srgbClr val="848FA0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sz="600">
                <a:ea typeface="ＭＳ Ｐゴシック" pitchFamily="34" charset="-128"/>
              </a:endParaRPr>
            </a:p>
          </p:txBody>
        </p:sp>
        <p:sp>
          <p:nvSpPr>
            <p:cNvPr id="32" name="TextBox 58"/>
            <p:cNvSpPr txBox="1">
              <a:spLocks noChangeArrowheads="1"/>
            </p:cNvSpPr>
            <p:nvPr>
              <p:custDataLst>
                <p:tags r:id="rId83"/>
              </p:custDataLst>
            </p:nvPr>
          </p:nvSpPr>
          <p:spPr bwMode="auto">
            <a:xfrm>
              <a:off x="1996059" y="5003585"/>
              <a:ext cx="7620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1pPr>
              <a:lvl2pPr marL="742950" indent="-28575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2pPr>
              <a:lvl3pPr marL="1143000" indent="-22860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3pPr>
              <a:lvl4pPr marL="1600200" indent="-22860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4pPr>
              <a:lvl5pPr marL="2057400" indent="-22860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600" b="1" dirty="0">
                  <a:ea typeface="ＭＳ Ｐゴシック" pitchFamily="34" charset="-128"/>
                </a:rPr>
                <a:t>1</a:t>
              </a:r>
              <a:br>
                <a:rPr lang="en-US" sz="600" dirty="0">
                  <a:ea typeface="ＭＳ Ｐゴシック" pitchFamily="34" charset="-128"/>
                </a:rPr>
              </a:br>
              <a:r>
                <a:rPr lang="en-US" sz="600" dirty="0">
                  <a:ea typeface="ＭＳ Ｐゴシック" pitchFamily="34" charset="-128"/>
                </a:rPr>
                <a:t>Blue Grey</a:t>
              </a:r>
            </a:p>
          </p:txBody>
        </p:sp>
      </p:grpSp>
      <p:grpSp>
        <p:nvGrpSpPr>
          <p:cNvPr id="53" name="Group 52"/>
          <p:cNvGrpSpPr/>
          <p:nvPr>
            <p:custDataLst>
              <p:tags r:id="rId5"/>
            </p:custDataLst>
          </p:nvPr>
        </p:nvGrpSpPr>
        <p:grpSpPr>
          <a:xfrm>
            <a:off x="3301871" y="5003585"/>
            <a:ext cx="823913" cy="461962"/>
            <a:chOff x="3301871" y="5003585"/>
            <a:chExt cx="823913" cy="461962"/>
          </a:xfrm>
        </p:grpSpPr>
        <p:sp>
          <p:nvSpPr>
            <p:cNvPr id="7" name="Rectangle 81"/>
            <p:cNvSpPr>
              <a:spLocks noChangeArrowheads="1"/>
            </p:cNvSpPr>
            <p:nvPr>
              <p:custDataLst>
                <p:tags r:id="rId78"/>
              </p:custDataLst>
            </p:nvPr>
          </p:nvSpPr>
          <p:spPr bwMode="auto">
            <a:xfrm>
              <a:off x="3301871" y="5376647"/>
              <a:ext cx="823913" cy="889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n-US" sz="600">
                  <a:latin typeface="+mn-lt"/>
                  <a:ea typeface="ＭＳ Ｐゴシック" pitchFamily="34" charset="-128"/>
                </a:rPr>
                <a:t>R:255  G:160  B:40</a:t>
              </a:r>
            </a:p>
          </p:txBody>
        </p:sp>
        <p:sp>
          <p:nvSpPr>
            <p:cNvPr id="25" name="Rectangle 80"/>
            <p:cNvSpPr>
              <a:spLocks noChangeArrowheads="1"/>
            </p:cNvSpPr>
            <p:nvPr>
              <p:custDataLst>
                <p:tags r:id="rId79"/>
              </p:custDataLst>
            </p:nvPr>
          </p:nvSpPr>
          <p:spPr bwMode="auto">
            <a:xfrm>
              <a:off x="3305300" y="5192497"/>
              <a:ext cx="787400" cy="176213"/>
            </a:xfrm>
            <a:prstGeom prst="rect">
              <a:avLst/>
            </a:prstGeom>
            <a:solidFill>
              <a:srgbClr val="FFA0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sz="600">
                <a:ea typeface="ＭＳ Ｐゴシック" pitchFamily="34" charset="-128"/>
              </a:endParaRPr>
            </a:p>
          </p:txBody>
        </p:sp>
        <p:sp>
          <p:nvSpPr>
            <p:cNvPr id="33" name="TextBox 59"/>
            <p:cNvSpPr txBox="1">
              <a:spLocks noChangeArrowheads="1"/>
            </p:cNvSpPr>
            <p:nvPr>
              <p:custDataLst>
                <p:tags r:id="rId80"/>
              </p:custDataLst>
            </p:nvPr>
          </p:nvSpPr>
          <p:spPr bwMode="auto">
            <a:xfrm>
              <a:off x="3304792" y="5003585"/>
              <a:ext cx="7620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1pPr>
              <a:lvl2pPr marL="742950" indent="-28575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2pPr>
              <a:lvl3pPr marL="1143000" indent="-22860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3pPr>
              <a:lvl4pPr marL="1600200" indent="-22860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4pPr>
              <a:lvl5pPr marL="2057400" indent="-22860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600" b="1" dirty="0">
                  <a:ea typeface="ＭＳ Ｐゴシック" pitchFamily="34" charset="-128"/>
                </a:rPr>
                <a:t>2</a:t>
              </a:r>
              <a:br>
                <a:rPr lang="en-US" sz="600" dirty="0">
                  <a:ea typeface="ＭＳ Ｐゴシック" pitchFamily="34" charset="-128"/>
                </a:rPr>
              </a:br>
              <a:r>
                <a:rPr lang="en-US" sz="600" dirty="0">
                  <a:ea typeface="ＭＳ Ｐゴシック" pitchFamily="34" charset="-128"/>
                </a:rPr>
                <a:t>Orange</a:t>
              </a:r>
            </a:p>
          </p:txBody>
        </p:sp>
      </p:grpSp>
      <p:grpSp>
        <p:nvGrpSpPr>
          <p:cNvPr id="54" name="Group 53"/>
          <p:cNvGrpSpPr/>
          <p:nvPr>
            <p:custDataLst>
              <p:tags r:id="rId6"/>
            </p:custDataLst>
          </p:nvPr>
        </p:nvGrpSpPr>
        <p:grpSpPr>
          <a:xfrm>
            <a:off x="4626416" y="4983265"/>
            <a:ext cx="822325" cy="461962"/>
            <a:chOff x="4626416" y="4983265"/>
            <a:chExt cx="822325" cy="461962"/>
          </a:xfrm>
        </p:grpSpPr>
        <p:sp>
          <p:nvSpPr>
            <p:cNvPr id="12" name="Rectangle 72"/>
            <p:cNvSpPr>
              <a:spLocks noChangeArrowheads="1"/>
            </p:cNvSpPr>
            <p:nvPr>
              <p:custDataLst>
                <p:tags r:id="rId75"/>
              </p:custDataLst>
            </p:nvPr>
          </p:nvSpPr>
          <p:spPr bwMode="auto">
            <a:xfrm>
              <a:off x="4626416" y="5356327"/>
              <a:ext cx="822325" cy="889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n-US" sz="600" dirty="0">
                  <a:latin typeface="+mn-lt"/>
                  <a:ea typeface="ＭＳ Ｐゴシック" pitchFamily="34" charset="-128"/>
                </a:rPr>
                <a:t>R:0 G:71  B:179</a:t>
              </a:r>
            </a:p>
          </p:txBody>
        </p:sp>
        <p:sp>
          <p:nvSpPr>
            <p:cNvPr id="26" name="Rectangle 71"/>
            <p:cNvSpPr>
              <a:spLocks noChangeArrowheads="1"/>
            </p:cNvSpPr>
            <p:nvPr>
              <p:custDataLst>
                <p:tags r:id="rId76"/>
              </p:custDataLst>
            </p:nvPr>
          </p:nvSpPr>
          <p:spPr bwMode="auto">
            <a:xfrm>
              <a:off x="4631432" y="5172177"/>
              <a:ext cx="784225" cy="176213"/>
            </a:xfrm>
            <a:prstGeom prst="rect">
              <a:avLst/>
            </a:prstGeom>
            <a:solidFill>
              <a:srgbClr val="0047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sz="600">
                <a:ea typeface="ＭＳ Ｐゴシック" pitchFamily="34" charset="-128"/>
              </a:endParaRPr>
            </a:p>
          </p:txBody>
        </p:sp>
        <p:sp>
          <p:nvSpPr>
            <p:cNvPr id="34" name="TextBox 60"/>
            <p:cNvSpPr txBox="1">
              <a:spLocks noChangeArrowheads="1"/>
            </p:cNvSpPr>
            <p:nvPr>
              <p:custDataLst>
                <p:tags r:id="rId77"/>
              </p:custDataLst>
            </p:nvPr>
          </p:nvSpPr>
          <p:spPr bwMode="auto">
            <a:xfrm>
              <a:off x="4649974" y="4983265"/>
              <a:ext cx="7620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1pPr>
              <a:lvl2pPr marL="742950" indent="-28575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2pPr>
              <a:lvl3pPr marL="1143000" indent="-22860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3pPr>
              <a:lvl4pPr marL="1600200" indent="-22860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4pPr>
              <a:lvl5pPr marL="2057400" indent="-22860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600" b="1" dirty="0">
                  <a:ea typeface="ＭＳ Ｐゴシック" pitchFamily="34" charset="-128"/>
                </a:rPr>
                <a:t>3</a:t>
              </a:r>
              <a:br>
                <a:rPr lang="en-US" sz="600" dirty="0">
                  <a:ea typeface="ＭＳ Ｐゴシック" pitchFamily="34" charset="-128"/>
                </a:rPr>
              </a:br>
              <a:r>
                <a:rPr lang="en-US" sz="600" dirty="0">
                  <a:ea typeface="ＭＳ Ｐゴシック" pitchFamily="34" charset="-128"/>
                </a:rPr>
                <a:t>Mid Blue</a:t>
              </a:r>
            </a:p>
          </p:txBody>
        </p:sp>
      </p:grpSp>
      <p:grpSp>
        <p:nvGrpSpPr>
          <p:cNvPr id="55" name="Group 54"/>
          <p:cNvGrpSpPr/>
          <p:nvPr>
            <p:custDataLst>
              <p:tags r:id="rId7"/>
            </p:custDataLst>
          </p:nvPr>
        </p:nvGrpSpPr>
        <p:grpSpPr>
          <a:xfrm>
            <a:off x="5969693" y="5003585"/>
            <a:ext cx="826580" cy="461962"/>
            <a:chOff x="5969693" y="5003585"/>
            <a:chExt cx="826580" cy="461962"/>
          </a:xfrm>
        </p:grpSpPr>
        <p:sp>
          <p:nvSpPr>
            <p:cNvPr id="16" name="Rectangle 77"/>
            <p:cNvSpPr>
              <a:spLocks noChangeArrowheads="1"/>
            </p:cNvSpPr>
            <p:nvPr>
              <p:custDataLst>
                <p:tags r:id="rId72"/>
              </p:custDataLst>
            </p:nvPr>
          </p:nvSpPr>
          <p:spPr bwMode="auto">
            <a:xfrm>
              <a:off x="5972360" y="5376647"/>
              <a:ext cx="823913" cy="889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n-US" sz="600" dirty="0">
                  <a:latin typeface="+mn-lt"/>
                  <a:ea typeface="ＭＳ Ｐゴシック" pitchFamily="34" charset="-128"/>
                </a:rPr>
                <a:t>R:163  G:212  B:0</a:t>
              </a:r>
            </a:p>
          </p:txBody>
        </p:sp>
        <p:sp>
          <p:nvSpPr>
            <p:cNvPr id="28" name="Rectangle 76"/>
            <p:cNvSpPr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5969693" y="5192497"/>
              <a:ext cx="787400" cy="176213"/>
            </a:xfrm>
            <a:prstGeom prst="rect">
              <a:avLst/>
            </a:prstGeom>
            <a:solidFill>
              <a:srgbClr val="A3D4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sz="600">
                <a:ea typeface="ＭＳ Ｐゴシック" pitchFamily="34" charset="-128"/>
              </a:endParaRPr>
            </a:p>
          </p:txBody>
        </p:sp>
        <p:sp>
          <p:nvSpPr>
            <p:cNvPr id="35" name="TextBox 61"/>
            <p:cNvSpPr txBox="1"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>
              <a:off x="5983473" y="5003585"/>
              <a:ext cx="7620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1pPr>
              <a:lvl2pPr marL="742950" indent="-28575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2pPr>
              <a:lvl3pPr marL="1143000" indent="-22860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3pPr>
              <a:lvl4pPr marL="1600200" indent="-22860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4pPr>
              <a:lvl5pPr marL="2057400" indent="-22860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600" b="1" dirty="0">
                  <a:ea typeface="ＭＳ Ｐゴシック" pitchFamily="34" charset="-128"/>
                </a:rPr>
                <a:t>4</a:t>
              </a:r>
              <a:br>
                <a:rPr lang="en-US" sz="600" dirty="0">
                  <a:ea typeface="ＭＳ Ｐゴシック" pitchFamily="34" charset="-128"/>
                </a:rPr>
              </a:br>
              <a:r>
                <a:rPr lang="en-US" sz="600" dirty="0">
                  <a:ea typeface="ＭＳ Ｐゴシック" pitchFamily="34" charset="-128"/>
                </a:rPr>
                <a:t>Green</a:t>
              </a:r>
            </a:p>
          </p:txBody>
        </p:sp>
      </p:grpSp>
      <p:grpSp>
        <p:nvGrpSpPr>
          <p:cNvPr id="63" name="Group 62"/>
          <p:cNvGrpSpPr/>
          <p:nvPr>
            <p:custDataLst>
              <p:tags r:id="rId8"/>
            </p:custDataLst>
          </p:nvPr>
        </p:nvGrpSpPr>
        <p:grpSpPr>
          <a:xfrm>
            <a:off x="1974279" y="5509527"/>
            <a:ext cx="823912" cy="473075"/>
            <a:chOff x="1974279" y="5509527"/>
            <a:chExt cx="823912" cy="473075"/>
          </a:xfrm>
        </p:grpSpPr>
        <p:sp>
          <p:nvSpPr>
            <p:cNvPr id="23" name="Rectangle 69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 flipH="1">
              <a:off x="1974850" y="5695264"/>
              <a:ext cx="787400" cy="174625"/>
            </a:xfrm>
            <a:prstGeom prst="rect">
              <a:avLst/>
            </a:prstGeom>
            <a:solidFill>
              <a:srgbClr val="6B207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sz="600">
                <a:ea typeface="ＭＳ Ｐゴシック" pitchFamily="34" charset="-128"/>
              </a:endParaRPr>
            </a:p>
          </p:txBody>
        </p:sp>
        <p:grpSp>
          <p:nvGrpSpPr>
            <p:cNvPr id="44" name="Group 43"/>
            <p:cNvGrpSpPr/>
            <p:nvPr>
              <p:custDataLst>
                <p:tags r:id="rId71"/>
              </p:custDataLst>
            </p:nvPr>
          </p:nvGrpSpPr>
          <p:grpSpPr>
            <a:xfrm>
              <a:off x="1974279" y="5509527"/>
              <a:ext cx="823912" cy="473075"/>
              <a:chOff x="1974279" y="5097780"/>
              <a:chExt cx="823912" cy="473075"/>
            </a:xfrm>
          </p:grpSpPr>
          <p:sp>
            <p:nvSpPr>
              <p:cNvPr id="13" name="Rectangle 70"/>
              <p:cNvSpPr>
                <a:spLocks noChangeArrowheads="1"/>
              </p:cNvSpPr>
              <p:nvPr/>
            </p:nvSpPr>
            <p:spPr bwMode="auto">
              <a:xfrm flipH="1">
                <a:off x="1974279" y="5481955"/>
                <a:ext cx="823912" cy="889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anchor="ctr"/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600" dirty="0">
                    <a:latin typeface="+mn-lt"/>
                    <a:ea typeface="ＭＳ Ｐゴシック" pitchFamily="34" charset="-128"/>
                  </a:rPr>
                  <a:t>R:107  G:32  B:127</a:t>
                </a:r>
              </a:p>
            </p:txBody>
          </p:sp>
          <p:sp>
            <p:nvSpPr>
              <p:cNvPr id="36" name="TextBox 62"/>
              <p:cNvSpPr txBox="1">
                <a:spLocks noChangeArrowheads="1"/>
              </p:cNvSpPr>
              <p:nvPr/>
            </p:nvSpPr>
            <p:spPr bwMode="auto">
              <a:xfrm>
                <a:off x="1997075" y="5097780"/>
                <a:ext cx="76200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1pPr>
                <a:lvl2pPr marL="742950" indent="-28575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2pPr>
                <a:lvl3pPr marL="1143000" indent="-22860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3pPr>
                <a:lvl4pPr marL="1600200" indent="-22860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4pPr>
                <a:lvl5pPr marL="2057400" indent="-22860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600" b="1">
                    <a:ea typeface="ＭＳ Ｐゴシック" pitchFamily="34" charset="-128"/>
                  </a:rPr>
                  <a:t>7</a:t>
                </a:r>
                <a:br>
                  <a:rPr lang="en-US" sz="600">
                    <a:ea typeface="ＭＳ Ｐゴシック" pitchFamily="34" charset="-128"/>
                  </a:rPr>
                </a:br>
                <a:r>
                  <a:rPr lang="en-US" sz="600">
                    <a:ea typeface="ＭＳ Ｐゴシック" pitchFamily="34" charset="-128"/>
                  </a:rPr>
                  <a:t>Purple</a:t>
                </a:r>
              </a:p>
            </p:txBody>
          </p:sp>
        </p:grpSp>
      </p:grpSp>
      <p:grpSp>
        <p:nvGrpSpPr>
          <p:cNvPr id="60" name="Group 59"/>
          <p:cNvGrpSpPr/>
          <p:nvPr>
            <p:custDataLst>
              <p:tags r:id="rId9"/>
            </p:custDataLst>
          </p:nvPr>
        </p:nvGrpSpPr>
        <p:grpSpPr>
          <a:xfrm>
            <a:off x="5971153" y="5509527"/>
            <a:ext cx="824547" cy="473075"/>
            <a:chOff x="5971153" y="5509527"/>
            <a:chExt cx="824547" cy="473075"/>
          </a:xfrm>
        </p:grpSpPr>
        <p:sp>
          <p:nvSpPr>
            <p:cNvPr id="22" name="Rectangle 67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 flipH="1">
              <a:off x="5971153" y="5695264"/>
              <a:ext cx="792163" cy="174625"/>
            </a:xfrm>
            <a:prstGeom prst="rect">
              <a:avLst/>
            </a:prstGeom>
            <a:solidFill>
              <a:srgbClr val="F2CC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sz="600">
                <a:ea typeface="ＭＳ Ｐゴシック" pitchFamily="34" charset="-128"/>
              </a:endParaRPr>
            </a:p>
          </p:txBody>
        </p:sp>
        <p:grpSp>
          <p:nvGrpSpPr>
            <p:cNvPr id="47" name="Group 46"/>
            <p:cNvGrpSpPr/>
            <p:nvPr>
              <p:custDataLst>
                <p:tags r:id="rId69"/>
              </p:custDataLst>
            </p:nvPr>
          </p:nvGrpSpPr>
          <p:grpSpPr>
            <a:xfrm>
              <a:off x="5973375" y="5509527"/>
              <a:ext cx="822325" cy="473075"/>
              <a:chOff x="4906010" y="5097780"/>
              <a:chExt cx="822325" cy="473075"/>
            </a:xfrm>
          </p:grpSpPr>
          <p:sp>
            <p:nvSpPr>
              <p:cNvPr id="11" name="Rectangle 68"/>
              <p:cNvSpPr>
                <a:spLocks noChangeArrowheads="1"/>
              </p:cNvSpPr>
              <p:nvPr/>
            </p:nvSpPr>
            <p:spPr bwMode="auto">
              <a:xfrm flipH="1">
                <a:off x="4906010" y="5481955"/>
                <a:ext cx="822325" cy="88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anchor="ctr"/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600" dirty="0">
                    <a:latin typeface="+mn-lt"/>
                    <a:ea typeface="ＭＳ Ｐゴシック" pitchFamily="34" charset="-128"/>
                  </a:rPr>
                  <a:t>R:242  G:204 B:82</a:t>
                </a:r>
              </a:p>
            </p:txBody>
          </p:sp>
          <p:sp>
            <p:nvSpPr>
              <p:cNvPr id="37" name="TextBox 63"/>
              <p:cNvSpPr txBox="1">
                <a:spLocks noChangeArrowheads="1"/>
              </p:cNvSpPr>
              <p:nvPr/>
            </p:nvSpPr>
            <p:spPr bwMode="auto">
              <a:xfrm>
                <a:off x="4908042" y="5097780"/>
                <a:ext cx="76200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1pPr>
                <a:lvl2pPr marL="742950" indent="-28575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2pPr>
                <a:lvl3pPr marL="1143000" indent="-22860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3pPr>
                <a:lvl4pPr marL="1600200" indent="-22860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4pPr>
                <a:lvl5pPr marL="2057400" indent="-22860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600" b="1" dirty="0">
                    <a:ea typeface="ＭＳ Ｐゴシック" pitchFamily="34" charset="-128"/>
                  </a:rPr>
                  <a:t>10</a:t>
                </a:r>
                <a:br>
                  <a:rPr lang="en-US" sz="600" dirty="0">
                    <a:ea typeface="ＭＳ Ｐゴシック" pitchFamily="34" charset="-128"/>
                  </a:rPr>
                </a:br>
                <a:r>
                  <a:rPr lang="en-US" sz="600" dirty="0">
                    <a:ea typeface="ＭＳ Ｐゴシック" pitchFamily="34" charset="-128"/>
                  </a:rPr>
                  <a:t>Amber</a:t>
                </a:r>
              </a:p>
            </p:txBody>
          </p:sp>
        </p:grpSp>
      </p:grpSp>
      <p:grpSp>
        <p:nvGrpSpPr>
          <p:cNvPr id="57" name="Group 56"/>
          <p:cNvGrpSpPr/>
          <p:nvPr>
            <p:custDataLst>
              <p:tags r:id="rId10"/>
            </p:custDataLst>
          </p:nvPr>
        </p:nvGrpSpPr>
        <p:grpSpPr>
          <a:xfrm>
            <a:off x="8651928" y="4998822"/>
            <a:ext cx="822325" cy="466725"/>
            <a:chOff x="8651928" y="4998822"/>
            <a:chExt cx="822325" cy="466725"/>
          </a:xfrm>
        </p:grpSpPr>
        <p:sp>
          <p:nvSpPr>
            <p:cNvPr id="15" name="Rectangle 75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8651928" y="5376647"/>
              <a:ext cx="822325" cy="889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n-US" sz="600">
                  <a:latin typeface="+mn-lt"/>
                  <a:ea typeface="ＭＳ Ｐゴシック" pitchFamily="34" charset="-128"/>
                </a:rPr>
                <a:t>R:28  G:173  B:229</a:t>
              </a:r>
            </a:p>
          </p:txBody>
        </p:sp>
        <p:sp>
          <p:nvSpPr>
            <p:cNvPr id="27" name="Rectangle 73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8658278" y="5192497"/>
              <a:ext cx="788987" cy="176213"/>
            </a:xfrm>
            <a:prstGeom prst="rect">
              <a:avLst/>
            </a:prstGeom>
            <a:solidFill>
              <a:srgbClr val="1CAD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sz="600">
                <a:ea typeface="ＭＳ Ｐゴシック" pitchFamily="34" charset="-128"/>
              </a:endParaRPr>
            </a:p>
          </p:txBody>
        </p:sp>
        <p:sp>
          <p:nvSpPr>
            <p:cNvPr id="38" name="TextBox 64"/>
            <p:cNvSpPr txBox="1"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8658532" y="4998822"/>
              <a:ext cx="7620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1pPr>
              <a:lvl2pPr marL="742950" indent="-28575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2pPr>
              <a:lvl3pPr marL="1143000" indent="-22860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3pPr>
              <a:lvl4pPr marL="1600200" indent="-22860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4pPr>
              <a:lvl5pPr marL="2057400" indent="-22860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600" b="1" dirty="0">
                  <a:ea typeface="ＭＳ Ｐゴシック" pitchFamily="34" charset="-128"/>
                </a:rPr>
                <a:t>6</a:t>
              </a:r>
              <a:br>
                <a:rPr lang="en-US" sz="600" dirty="0">
                  <a:ea typeface="ＭＳ Ｐゴシック" pitchFamily="34" charset="-128"/>
                </a:rPr>
              </a:br>
              <a:r>
                <a:rPr lang="en-US" sz="600" dirty="0">
                  <a:ea typeface="ＭＳ Ｐゴシック" pitchFamily="34" charset="-128"/>
                </a:rPr>
                <a:t>Sky blue</a:t>
              </a:r>
            </a:p>
          </p:txBody>
        </p:sp>
      </p:grpSp>
      <p:grpSp>
        <p:nvGrpSpPr>
          <p:cNvPr id="62" name="Group 61"/>
          <p:cNvGrpSpPr/>
          <p:nvPr>
            <p:custDataLst>
              <p:tags r:id="rId11"/>
            </p:custDataLst>
          </p:nvPr>
        </p:nvGrpSpPr>
        <p:grpSpPr>
          <a:xfrm>
            <a:off x="3299966" y="5504764"/>
            <a:ext cx="833120" cy="479489"/>
            <a:chOff x="3299966" y="5504764"/>
            <a:chExt cx="833120" cy="479489"/>
          </a:xfrm>
        </p:grpSpPr>
        <p:sp>
          <p:nvSpPr>
            <p:cNvPr id="20" name="Rectangle 84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3299966" y="5695264"/>
              <a:ext cx="788988" cy="174625"/>
            </a:xfrm>
            <a:prstGeom prst="rect">
              <a:avLst/>
            </a:prstGeom>
            <a:solidFill>
              <a:srgbClr val="73B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sz="600">
                <a:ea typeface="ＭＳ Ｐゴシック" pitchFamily="34" charset="-128"/>
              </a:endParaRPr>
            </a:p>
          </p:txBody>
        </p:sp>
        <p:grpSp>
          <p:nvGrpSpPr>
            <p:cNvPr id="45" name="Group 44"/>
            <p:cNvGrpSpPr/>
            <p:nvPr>
              <p:custDataLst>
                <p:tags r:id="rId64"/>
              </p:custDataLst>
            </p:nvPr>
          </p:nvGrpSpPr>
          <p:grpSpPr>
            <a:xfrm>
              <a:off x="3310761" y="5504764"/>
              <a:ext cx="822325" cy="479489"/>
              <a:chOff x="2966720" y="5093017"/>
              <a:chExt cx="822325" cy="479489"/>
            </a:xfrm>
          </p:grpSpPr>
          <p:sp>
            <p:nvSpPr>
              <p:cNvPr id="9" name="Rectangle 85"/>
              <p:cNvSpPr>
                <a:spLocks noChangeArrowheads="1"/>
              </p:cNvSpPr>
              <p:nvPr/>
            </p:nvSpPr>
            <p:spPr bwMode="auto">
              <a:xfrm>
                <a:off x="2966720" y="5483606"/>
                <a:ext cx="822325" cy="88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anchor="ctr"/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600" dirty="0">
                    <a:latin typeface="+mn-lt"/>
                    <a:ea typeface="ＭＳ Ｐゴシック" pitchFamily="34" charset="-128"/>
                  </a:rPr>
                  <a:t>R:115 G:179  B:0 </a:t>
                </a:r>
              </a:p>
            </p:txBody>
          </p:sp>
          <p:sp>
            <p:nvSpPr>
              <p:cNvPr id="39" name="TextBox 65"/>
              <p:cNvSpPr txBox="1">
                <a:spLocks noChangeArrowheads="1"/>
              </p:cNvSpPr>
              <p:nvPr/>
            </p:nvSpPr>
            <p:spPr bwMode="auto">
              <a:xfrm>
                <a:off x="2971800" y="5093017"/>
                <a:ext cx="76200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1pPr>
                <a:lvl2pPr marL="742950" indent="-28575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2pPr>
                <a:lvl3pPr marL="1143000" indent="-22860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3pPr>
                <a:lvl4pPr marL="1600200" indent="-22860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4pPr>
                <a:lvl5pPr marL="2057400" indent="-22860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600" b="1" dirty="0">
                    <a:ea typeface="ＭＳ Ｐゴシック" pitchFamily="34" charset="-128"/>
                  </a:rPr>
                  <a:t>8</a:t>
                </a:r>
                <a:br>
                  <a:rPr lang="en-US" sz="600" dirty="0">
                    <a:ea typeface="ＭＳ Ｐゴシック" pitchFamily="34" charset="-128"/>
                  </a:rPr>
                </a:br>
                <a:r>
                  <a:rPr lang="en-US" sz="600" dirty="0">
                    <a:ea typeface="ＭＳ Ｐゴシック" pitchFamily="34" charset="-128"/>
                  </a:rPr>
                  <a:t>Jade</a:t>
                </a:r>
              </a:p>
            </p:txBody>
          </p:sp>
        </p:grpSp>
      </p:grpSp>
      <p:grpSp>
        <p:nvGrpSpPr>
          <p:cNvPr id="61" name="Group 60"/>
          <p:cNvGrpSpPr/>
          <p:nvPr>
            <p:custDataLst>
              <p:tags r:id="rId12"/>
            </p:custDataLst>
          </p:nvPr>
        </p:nvGrpSpPr>
        <p:grpSpPr>
          <a:xfrm>
            <a:off x="4634861" y="5504764"/>
            <a:ext cx="834517" cy="477838"/>
            <a:chOff x="4634861" y="5504764"/>
            <a:chExt cx="834517" cy="477838"/>
          </a:xfrm>
        </p:grpSpPr>
        <p:sp>
          <p:nvSpPr>
            <p:cNvPr id="24" name="Rectangle 86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4634861" y="5695264"/>
              <a:ext cx="788988" cy="174625"/>
            </a:xfrm>
            <a:prstGeom prst="rect">
              <a:avLst/>
            </a:prstGeom>
            <a:solidFill>
              <a:srgbClr val="78787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sz="600">
                <a:ea typeface="ＭＳ Ｐゴシック" pitchFamily="34" charset="-128"/>
              </a:endParaRPr>
            </a:p>
          </p:txBody>
        </p:sp>
        <p:grpSp>
          <p:nvGrpSpPr>
            <p:cNvPr id="46" name="Group 45"/>
            <p:cNvGrpSpPr/>
            <p:nvPr>
              <p:custDataLst>
                <p:tags r:id="rId62"/>
              </p:custDataLst>
            </p:nvPr>
          </p:nvGrpSpPr>
          <p:grpSpPr>
            <a:xfrm>
              <a:off x="4647053" y="5504764"/>
              <a:ext cx="822325" cy="477838"/>
              <a:chOff x="3939667" y="5093017"/>
              <a:chExt cx="822325" cy="477838"/>
            </a:xfrm>
          </p:grpSpPr>
          <p:sp>
            <p:nvSpPr>
              <p:cNvPr id="14" name="Rectangle 87"/>
              <p:cNvSpPr>
                <a:spLocks noChangeArrowheads="1"/>
              </p:cNvSpPr>
              <p:nvPr/>
            </p:nvSpPr>
            <p:spPr bwMode="auto">
              <a:xfrm>
                <a:off x="3939667" y="5481955"/>
                <a:ext cx="822325" cy="88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anchor="ctr"/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600" dirty="0">
                    <a:latin typeface="+mn-lt"/>
                    <a:ea typeface="ＭＳ Ｐゴシック" pitchFamily="34" charset="-128"/>
                  </a:rPr>
                  <a:t>R:120  G:120  B:120</a:t>
                </a:r>
              </a:p>
            </p:txBody>
          </p:sp>
          <p:sp>
            <p:nvSpPr>
              <p:cNvPr id="40" name="TextBox 66"/>
              <p:cNvSpPr txBox="1">
                <a:spLocks noChangeArrowheads="1"/>
              </p:cNvSpPr>
              <p:nvPr/>
            </p:nvSpPr>
            <p:spPr bwMode="auto">
              <a:xfrm>
                <a:off x="3940429" y="5093017"/>
                <a:ext cx="76200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1pPr>
                <a:lvl2pPr marL="742950" indent="-28575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2pPr>
                <a:lvl3pPr marL="1143000" indent="-22860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3pPr>
                <a:lvl4pPr marL="1600200" indent="-22860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4pPr>
                <a:lvl5pPr marL="2057400" indent="-22860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600" b="1">
                    <a:ea typeface="ＭＳ Ｐゴシック" pitchFamily="34" charset="-128"/>
                  </a:rPr>
                  <a:t>9</a:t>
                </a:r>
                <a:br>
                  <a:rPr lang="en-US" sz="600">
                    <a:ea typeface="ＭＳ Ｐゴシック" pitchFamily="34" charset="-128"/>
                  </a:rPr>
                </a:br>
                <a:r>
                  <a:rPr lang="en-US" sz="600">
                    <a:ea typeface="ＭＳ Ｐゴシック" pitchFamily="34" charset="-128"/>
                  </a:rPr>
                  <a:t>Steel Blue</a:t>
                </a:r>
              </a:p>
            </p:txBody>
          </p:sp>
        </p:grpSp>
      </p:grpSp>
      <p:grpSp>
        <p:nvGrpSpPr>
          <p:cNvPr id="58" name="Group 57"/>
          <p:cNvGrpSpPr/>
          <p:nvPr>
            <p:custDataLst>
              <p:tags r:id="rId13"/>
            </p:custDataLst>
          </p:nvPr>
        </p:nvGrpSpPr>
        <p:grpSpPr>
          <a:xfrm>
            <a:off x="7297475" y="5504764"/>
            <a:ext cx="844042" cy="476250"/>
            <a:chOff x="7297475" y="5504764"/>
            <a:chExt cx="844042" cy="476250"/>
          </a:xfrm>
        </p:grpSpPr>
        <p:sp>
          <p:nvSpPr>
            <p:cNvPr id="21" name="Rectangle 21"/>
            <p:cNvSpPr>
              <a:spLocks noChangeArrowheads="1"/>
            </p:cNvSpPr>
            <p:nvPr>
              <p:custDataLst>
                <p:tags r:id="rId59"/>
              </p:custDataLst>
            </p:nvPr>
          </p:nvSpPr>
          <p:spPr bwMode="auto">
            <a:xfrm flipH="1">
              <a:off x="7297475" y="5695264"/>
              <a:ext cx="801688" cy="173038"/>
            </a:xfrm>
            <a:prstGeom prst="rect">
              <a:avLst/>
            </a:prstGeom>
            <a:solidFill>
              <a:srgbClr val="03204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sz="600">
                <a:ea typeface="ＭＳ Ｐゴシック" pitchFamily="34" charset="-128"/>
              </a:endParaRPr>
            </a:p>
          </p:txBody>
        </p:sp>
        <p:grpSp>
          <p:nvGrpSpPr>
            <p:cNvPr id="48" name="Group 47"/>
            <p:cNvGrpSpPr/>
            <p:nvPr>
              <p:custDataLst>
                <p:tags r:id="rId60"/>
              </p:custDataLst>
            </p:nvPr>
          </p:nvGrpSpPr>
          <p:grpSpPr>
            <a:xfrm>
              <a:off x="7302238" y="5504764"/>
              <a:ext cx="839279" cy="476250"/>
              <a:chOff x="5891213" y="5093017"/>
              <a:chExt cx="839279" cy="476250"/>
            </a:xfrm>
          </p:grpSpPr>
          <p:sp>
            <p:nvSpPr>
              <p:cNvPr id="10" name="Rectangle 22"/>
              <p:cNvSpPr>
                <a:spLocks noChangeArrowheads="1"/>
              </p:cNvSpPr>
              <p:nvPr/>
            </p:nvSpPr>
            <p:spPr bwMode="auto">
              <a:xfrm flipH="1">
                <a:off x="5891213" y="5481955"/>
                <a:ext cx="827087" cy="8731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anchor="ctr"/>
              <a:lstStyle/>
              <a:p>
                <a:pPr eaLnBrk="0" hangingPunct="0"/>
                <a:r>
                  <a:rPr lang="en-US" sz="600" dirty="0">
                    <a:latin typeface="+mn-lt"/>
                    <a:ea typeface="ＭＳ Ｐゴシック" pitchFamily="34" charset="-128"/>
                  </a:rPr>
                  <a:t>R:3  G32 B:67</a:t>
                </a:r>
              </a:p>
            </p:txBody>
          </p:sp>
          <p:sp>
            <p:nvSpPr>
              <p:cNvPr id="41" name="TextBox 67"/>
              <p:cNvSpPr txBox="1">
                <a:spLocks noChangeArrowheads="1"/>
              </p:cNvSpPr>
              <p:nvPr/>
            </p:nvSpPr>
            <p:spPr bwMode="auto">
              <a:xfrm>
                <a:off x="5892292" y="5093017"/>
                <a:ext cx="83820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1pPr>
                <a:lvl2pPr marL="742950" indent="-28575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2pPr>
                <a:lvl3pPr marL="1143000" indent="-22860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3pPr>
                <a:lvl4pPr marL="1600200" indent="-22860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4pPr>
                <a:lvl5pPr marL="2057400" indent="-22860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600" b="1" dirty="0">
                    <a:ea typeface="ＭＳ Ｐゴシック" pitchFamily="34" charset="-128"/>
                  </a:rPr>
                  <a:t>11</a:t>
                </a:r>
                <a:br>
                  <a:rPr lang="en-US" sz="600" dirty="0">
                    <a:ea typeface="ＭＳ Ｐゴシック" pitchFamily="34" charset="-128"/>
                  </a:rPr>
                </a:br>
                <a:r>
                  <a:rPr lang="en-US" sz="600" dirty="0">
                    <a:ea typeface="ＭＳ Ｐゴシック" pitchFamily="34" charset="-128"/>
                  </a:rPr>
                  <a:t>Legion blue</a:t>
                </a:r>
              </a:p>
            </p:txBody>
          </p:sp>
        </p:grpSp>
      </p:grpSp>
      <p:grpSp>
        <p:nvGrpSpPr>
          <p:cNvPr id="59" name="Group 58"/>
          <p:cNvGrpSpPr/>
          <p:nvPr>
            <p:custDataLst>
              <p:tags r:id="rId14"/>
            </p:custDataLst>
          </p:nvPr>
        </p:nvGrpSpPr>
        <p:grpSpPr>
          <a:xfrm>
            <a:off x="8643292" y="5504764"/>
            <a:ext cx="838200" cy="477838"/>
            <a:chOff x="8643292" y="5504764"/>
            <a:chExt cx="838200" cy="477838"/>
          </a:xfrm>
        </p:grpSpPr>
        <p:sp>
          <p:nvSpPr>
            <p:cNvPr id="19" name="Rectangle 86"/>
            <p:cNvSpPr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8655992" y="5695264"/>
              <a:ext cx="788988" cy="174625"/>
            </a:xfrm>
            <a:prstGeom prst="rect">
              <a:avLst/>
            </a:prstGeom>
            <a:solidFill>
              <a:srgbClr val="A2968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sz="600">
                <a:ea typeface="ＭＳ Ｐゴシック" pitchFamily="34" charset="-128"/>
              </a:endParaRPr>
            </a:p>
          </p:txBody>
        </p:sp>
        <p:grpSp>
          <p:nvGrpSpPr>
            <p:cNvPr id="49" name="Group 48"/>
            <p:cNvGrpSpPr/>
            <p:nvPr>
              <p:custDataLst>
                <p:tags r:id="rId58"/>
              </p:custDataLst>
            </p:nvPr>
          </p:nvGrpSpPr>
          <p:grpSpPr>
            <a:xfrm>
              <a:off x="8643292" y="5504764"/>
              <a:ext cx="838200" cy="477838"/>
              <a:chOff x="6862763" y="5093017"/>
              <a:chExt cx="838200" cy="477838"/>
            </a:xfrm>
          </p:grpSpPr>
          <p:sp>
            <p:nvSpPr>
              <p:cNvPr id="8" name="Rectangle 87"/>
              <p:cNvSpPr>
                <a:spLocks noChangeArrowheads="1"/>
              </p:cNvSpPr>
              <p:nvPr/>
            </p:nvSpPr>
            <p:spPr bwMode="auto">
              <a:xfrm>
                <a:off x="6878130" y="5481955"/>
                <a:ext cx="822325" cy="889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0" anchor="ctr"/>
              <a:lstStyle/>
              <a:p>
                <a:pPr eaLnBrk="0" hangingPunct="0">
                  <a:spcBef>
                    <a:spcPct val="50000"/>
                  </a:spcBef>
                </a:pPr>
                <a:r>
                  <a:rPr lang="en-US" sz="600">
                    <a:latin typeface="+mn-lt"/>
                    <a:ea typeface="ＭＳ Ｐゴシック" pitchFamily="34" charset="-128"/>
                  </a:rPr>
                  <a:t>R:162  G:150  B:138</a:t>
                </a:r>
              </a:p>
            </p:txBody>
          </p:sp>
          <p:sp>
            <p:nvSpPr>
              <p:cNvPr id="42" name="TextBox 67"/>
              <p:cNvSpPr txBox="1">
                <a:spLocks noChangeArrowheads="1"/>
              </p:cNvSpPr>
              <p:nvPr/>
            </p:nvSpPr>
            <p:spPr bwMode="auto">
              <a:xfrm>
                <a:off x="6862763" y="5093017"/>
                <a:ext cx="838200" cy="1841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1pPr>
                <a:lvl2pPr marL="742950" indent="-28575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2pPr>
                <a:lvl3pPr marL="1143000" indent="-22860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3pPr>
                <a:lvl4pPr marL="1600200" indent="-22860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4pPr>
                <a:lvl5pPr marL="2057400" indent="-228600" eaLnBrk="0" hangingPunct="0"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  <a:sym typeface="Arial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sz="600" b="1" dirty="0">
                    <a:ea typeface="ＭＳ Ｐゴシック" pitchFamily="34" charset="-128"/>
                  </a:rPr>
                  <a:t>12</a:t>
                </a:r>
                <a:br>
                  <a:rPr lang="en-US" sz="600" dirty="0">
                    <a:ea typeface="ＭＳ Ｐゴシック" pitchFamily="34" charset="-128"/>
                  </a:rPr>
                </a:br>
                <a:r>
                  <a:rPr lang="en-US" sz="600" dirty="0">
                    <a:ea typeface="ＭＳ Ｐゴシック" pitchFamily="34" charset="-128"/>
                  </a:rPr>
                  <a:t>Taupe</a:t>
                </a:r>
              </a:p>
            </p:txBody>
          </p:sp>
        </p:grpSp>
      </p:grpSp>
      <p:grpSp>
        <p:nvGrpSpPr>
          <p:cNvPr id="56" name="Group 55"/>
          <p:cNvGrpSpPr/>
          <p:nvPr>
            <p:custDataLst>
              <p:tags r:id="rId15"/>
            </p:custDataLst>
          </p:nvPr>
        </p:nvGrpSpPr>
        <p:grpSpPr>
          <a:xfrm>
            <a:off x="7296905" y="4998822"/>
            <a:ext cx="823913" cy="466725"/>
            <a:chOff x="7296905" y="4998822"/>
            <a:chExt cx="823913" cy="466725"/>
          </a:xfrm>
        </p:grpSpPr>
        <p:sp>
          <p:nvSpPr>
            <p:cNvPr id="30" name="Rectangle 80"/>
            <p:cNvSpPr>
              <a:spLocks noChangeArrowheads="1"/>
            </p:cNvSpPr>
            <p:nvPr>
              <p:custDataLst>
                <p:tags r:id="rId54"/>
              </p:custDataLst>
            </p:nvPr>
          </p:nvSpPr>
          <p:spPr bwMode="auto">
            <a:xfrm flipH="1">
              <a:off x="7305605" y="5192497"/>
              <a:ext cx="787400" cy="176213"/>
            </a:xfrm>
            <a:prstGeom prst="rect">
              <a:avLst/>
            </a:prstGeom>
            <a:solidFill>
              <a:srgbClr val="E6001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 sz="600">
                <a:ea typeface="ＭＳ Ｐゴシック" pitchFamily="34" charset="-128"/>
              </a:endParaRPr>
            </a:p>
          </p:txBody>
        </p:sp>
        <p:sp>
          <p:nvSpPr>
            <p:cNvPr id="31" name="Rectangle 81"/>
            <p:cNvSpPr>
              <a:spLocks noChangeArrowheads="1"/>
            </p:cNvSpPr>
            <p:nvPr>
              <p:custDataLst>
                <p:tags r:id="rId55"/>
              </p:custDataLst>
            </p:nvPr>
          </p:nvSpPr>
          <p:spPr bwMode="auto">
            <a:xfrm flipH="1">
              <a:off x="7296905" y="5376647"/>
              <a:ext cx="823913" cy="889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lIns="0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n-US" sz="600">
                  <a:latin typeface="+mn-lt"/>
                  <a:ea typeface="ＭＳ Ｐゴシック" pitchFamily="34" charset="-128"/>
                </a:rPr>
                <a:t>R:230  G:0  B:24</a:t>
              </a:r>
            </a:p>
          </p:txBody>
        </p:sp>
        <p:sp>
          <p:nvSpPr>
            <p:cNvPr id="43" name="TextBox 65"/>
            <p:cNvSpPr txBox="1"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7305097" y="4998822"/>
              <a:ext cx="7620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1pPr>
              <a:lvl2pPr marL="742950" indent="-28575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2pPr>
              <a:lvl3pPr marL="1143000" indent="-22860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3pPr>
              <a:lvl4pPr marL="1600200" indent="-22860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4pPr>
              <a:lvl5pPr marL="2057400" indent="-228600" eaLnBrk="0" hangingPunct="0"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00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Arial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600" b="1" dirty="0">
                  <a:ea typeface="ＭＳ Ｐゴシック" pitchFamily="34" charset="-128"/>
                </a:rPr>
                <a:t>5</a:t>
              </a:r>
              <a:br>
                <a:rPr lang="en-US" sz="600" dirty="0">
                  <a:ea typeface="ＭＳ Ｐゴシック" pitchFamily="34" charset="-128"/>
                </a:rPr>
              </a:br>
              <a:r>
                <a:rPr lang="en-US" sz="600" dirty="0">
                  <a:ea typeface="ＭＳ Ｐゴシック" pitchFamily="34" charset="-128"/>
                </a:rPr>
                <a:t>Red</a:t>
              </a:r>
            </a:p>
          </p:txBody>
        </p:sp>
      </p:grpSp>
      <p:sp>
        <p:nvSpPr>
          <p:cNvPr id="76" name="Text Box 76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987699" y="1338263"/>
            <a:ext cx="1282402" cy="13529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ctr" eaLnBrk="0" hangingPunct="0">
              <a:lnSpc>
                <a:spcPct val="105000"/>
              </a:lnSpc>
              <a:defRPr sz="900">
                <a:solidFill>
                  <a:srgbClr val="CF742F"/>
                </a:solidFill>
                <a:latin typeface="+mn-lt"/>
                <a:ea typeface="ＭＳ Ｐゴシック" pitchFamily="1" charset="-128"/>
              </a:defRPr>
            </a:lvl1pPr>
            <a:lvl2pPr marL="37931725" indent="-37474525" eaLnBrk="0" hangingPunct="0">
              <a:defRPr>
                <a:latin typeface="Arial" charset="0"/>
              </a:defRPr>
            </a:lvl2pPr>
            <a:lvl3pPr eaLnBrk="0" hangingPunct="0">
              <a:defRPr>
                <a:latin typeface="Arial" charset="0"/>
              </a:defRPr>
            </a:lvl3pPr>
            <a:lvl4pPr eaLnBrk="0" hangingPunct="0">
              <a:defRPr>
                <a:latin typeface="Arial" charset="0"/>
              </a:defRPr>
            </a:lvl4pPr>
            <a:lvl5pPr eaLnBrk="0" hangingPunct="0">
              <a:defRPr>
                <a:latin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en-GB" dirty="0">
                <a:sym typeface="Arial"/>
              </a:rPr>
              <a:t>Single team member box</a:t>
            </a:r>
          </a:p>
        </p:txBody>
      </p:sp>
      <p:grpSp>
        <p:nvGrpSpPr>
          <p:cNvPr id="4" name="Group 3"/>
          <p:cNvGrpSpPr/>
          <p:nvPr>
            <p:custDataLst>
              <p:tags r:id="rId17"/>
            </p:custDataLst>
          </p:nvPr>
        </p:nvGrpSpPr>
        <p:grpSpPr>
          <a:xfrm>
            <a:off x="1981200" y="1645285"/>
            <a:ext cx="1752600" cy="457200"/>
            <a:chOff x="1981200" y="1645285"/>
            <a:chExt cx="1752600" cy="457200"/>
          </a:xfrm>
        </p:grpSpPr>
        <p:sp>
          <p:nvSpPr>
            <p:cNvPr id="72" name="Rectangle 18"/>
            <p:cNvSpPr>
              <a:spLocks noChangeArrowheads="1"/>
            </p:cNvSpPr>
            <p:nvPr>
              <p:custDataLst>
                <p:tags r:id="rId52"/>
              </p:custDataLst>
            </p:nvPr>
          </p:nvSpPr>
          <p:spPr bwMode="gray">
            <a:xfrm>
              <a:off x="1981200" y="1870710"/>
              <a:ext cx="1752600" cy="231775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GB" sz="900" dirty="0">
                  <a:latin typeface="+mn-lt"/>
                  <a:ea typeface="ＭＳ Ｐゴシック" pitchFamily="34" charset="-128"/>
                </a:rPr>
                <a:t>Name</a:t>
              </a:r>
            </a:p>
          </p:txBody>
        </p:sp>
        <p:sp>
          <p:nvSpPr>
            <p:cNvPr id="73" name="Rectangle 19"/>
            <p:cNvSpPr>
              <a:spLocks noChangeArrowheads="1"/>
            </p:cNvSpPr>
            <p:nvPr>
              <p:custDataLst>
                <p:tags r:id="rId53"/>
              </p:custDataLst>
            </p:nvPr>
          </p:nvSpPr>
          <p:spPr bwMode="invGray">
            <a:xfrm>
              <a:off x="1981200" y="1645285"/>
              <a:ext cx="1752600" cy="231775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GB" sz="900" b="1" dirty="0">
                  <a:latin typeface="+mn-lt"/>
                </a:rPr>
                <a:t>Title</a:t>
              </a:r>
            </a:p>
          </p:txBody>
        </p:sp>
      </p:grpSp>
      <p:sp>
        <p:nvSpPr>
          <p:cNvPr id="82" name="TextBox 58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979041" y="1552635"/>
            <a:ext cx="142621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600" b="1" dirty="0">
                <a:ea typeface="ＭＳ Ｐゴシック" pitchFamily="34" charset="-128"/>
              </a:rPr>
              <a:t>1</a:t>
            </a:r>
            <a:endParaRPr lang="en-US" sz="600" dirty="0">
              <a:ea typeface="ＭＳ Ｐゴシック" pitchFamily="34" charset="-128"/>
            </a:endParaRPr>
          </a:p>
        </p:txBody>
      </p:sp>
      <p:grpSp>
        <p:nvGrpSpPr>
          <p:cNvPr id="5" name="Group 4"/>
          <p:cNvGrpSpPr/>
          <p:nvPr>
            <p:custDataLst>
              <p:tags r:id="rId19"/>
            </p:custDataLst>
          </p:nvPr>
        </p:nvGrpSpPr>
        <p:grpSpPr>
          <a:xfrm>
            <a:off x="3906838" y="1645285"/>
            <a:ext cx="1752600" cy="457200"/>
            <a:chOff x="3906838" y="1645285"/>
            <a:chExt cx="1752600" cy="457200"/>
          </a:xfrm>
        </p:grpSpPr>
        <p:sp>
          <p:nvSpPr>
            <p:cNvPr id="77" name="Rectangle 18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gray">
            <a:xfrm>
              <a:off x="3906838" y="1870710"/>
              <a:ext cx="1752600" cy="231775"/>
            </a:xfrm>
            <a:prstGeom prst="rect">
              <a:avLst/>
            </a:prstGeom>
            <a:solidFill>
              <a:srgbClr val="F0F4D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n-GB" sz="900" dirty="0">
                  <a:latin typeface="+mn-lt"/>
                  <a:ea typeface="ＭＳ Ｐゴシック" pitchFamily="34" charset="-128"/>
                </a:rPr>
                <a:t>Name</a:t>
              </a:r>
            </a:p>
          </p:txBody>
        </p:sp>
        <p:sp>
          <p:nvSpPr>
            <p:cNvPr id="78" name="Rectangle 19"/>
            <p:cNvSpPr>
              <a:spLocks noChangeArrowheads="1"/>
            </p:cNvSpPr>
            <p:nvPr>
              <p:custDataLst>
                <p:tags r:id="rId51"/>
              </p:custDataLst>
            </p:nvPr>
          </p:nvSpPr>
          <p:spPr bwMode="invGray">
            <a:xfrm>
              <a:off x="3906838" y="1645285"/>
              <a:ext cx="1752600" cy="231775"/>
            </a:xfrm>
            <a:prstGeom prst="rect">
              <a:avLst/>
            </a:prstGeom>
            <a:solidFill>
              <a:srgbClr val="D5DE9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n-GB" sz="900" b="1" dirty="0">
                  <a:latin typeface="+mn-lt"/>
                  <a:ea typeface="ＭＳ Ｐゴシック" pitchFamily="34" charset="-128"/>
                </a:rPr>
                <a:t>Title</a:t>
              </a:r>
            </a:p>
          </p:txBody>
        </p:sp>
      </p:grpSp>
      <p:sp>
        <p:nvSpPr>
          <p:cNvPr id="83" name="TextBox 58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906838" y="1552635"/>
            <a:ext cx="142621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600" b="1" dirty="0">
                <a:ea typeface="ＭＳ Ｐゴシック" pitchFamily="34" charset="-128"/>
              </a:rPr>
              <a:t>2</a:t>
            </a:r>
            <a:endParaRPr lang="en-US" sz="600" dirty="0">
              <a:ea typeface="ＭＳ Ｐゴシック" pitchFamily="34" charset="-128"/>
            </a:endParaRPr>
          </a:p>
        </p:txBody>
      </p:sp>
      <p:grpSp>
        <p:nvGrpSpPr>
          <p:cNvPr id="6" name="Group 5"/>
          <p:cNvGrpSpPr/>
          <p:nvPr>
            <p:custDataLst>
              <p:tags r:id="rId21"/>
            </p:custDataLst>
          </p:nvPr>
        </p:nvGrpSpPr>
        <p:grpSpPr>
          <a:xfrm>
            <a:off x="5783223" y="1651635"/>
            <a:ext cx="1752600" cy="457200"/>
            <a:chOff x="5783223" y="1651635"/>
            <a:chExt cx="1752600" cy="457200"/>
          </a:xfrm>
        </p:grpSpPr>
        <p:sp>
          <p:nvSpPr>
            <p:cNvPr id="74" name="Rectangle 21"/>
            <p:cNvSpPr>
              <a:spLocks noChangeArrowheads="1"/>
            </p:cNvSpPr>
            <p:nvPr>
              <p:custDataLst>
                <p:tags r:id="rId48"/>
              </p:custDataLst>
            </p:nvPr>
          </p:nvSpPr>
          <p:spPr bwMode="gray">
            <a:xfrm>
              <a:off x="5783223" y="1877060"/>
              <a:ext cx="1752600" cy="231775"/>
            </a:xfrm>
            <a:prstGeom prst="rect">
              <a:avLst/>
            </a:prstGeom>
            <a:solidFill>
              <a:srgbClr val="EBE9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GB" sz="900" dirty="0">
                  <a:latin typeface="+mn-lt"/>
                  <a:ea typeface="ＭＳ Ｐゴシック" pitchFamily="34" charset="-128"/>
                </a:rPr>
                <a:t>Name</a:t>
              </a:r>
            </a:p>
          </p:txBody>
        </p:sp>
        <p:sp>
          <p:nvSpPr>
            <p:cNvPr id="75" name="Rectangle 22"/>
            <p:cNvSpPr>
              <a:spLocks noChangeArrowheads="1"/>
            </p:cNvSpPr>
            <p:nvPr>
              <p:custDataLst>
                <p:tags r:id="rId49"/>
              </p:custDataLst>
            </p:nvPr>
          </p:nvSpPr>
          <p:spPr bwMode="invGray">
            <a:xfrm>
              <a:off x="5783223" y="1651635"/>
              <a:ext cx="1752600" cy="231775"/>
            </a:xfrm>
            <a:prstGeom prst="rect">
              <a:avLst/>
            </a:prstGeom>
            <a:solidFill>
              <a:srgbClr val="CEC7C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GB" sz="900" b="1" dirty="0">
                  <a:latin typeface="+mn-lt"/>
                  <a:ea typeface="ＭＳ Ｐゴシック" pitchFamily="34" charset="-128"/>
                </a:rPr>
                <a:t>Title</a:t>
              </a:r>
            </a:p>
          </p:txBody>
        </p:sp>
      </p:grpSp>
      <p:sp>
        <p:nvSpPr>
          <p:cNvPr id="84" name="TextBox 58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781064" y="1559302"/>
            <a:ext cx="142621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600" dirty="0">
                <a:ea typeface="ＭＳ Ｐゴシック" pitchFamily="34" charset="-128"/>
              </a:rPr>
              <a:t>3</a:t>
            </a:r>
          </a:p>
        </p:txBody>
      </p:sp>
      <p:grpSp>
        <p:nvGrpSpPr>
          <p:cNvPr id="18" name="Group 17"/>
          <p:cNvGrpSpPr/>
          <p:nvPr>
            <p:custDataLst>
              <p:tags r:id="rId23"/>
            </p:custDataLst>
          </p:nvPr>
        </p:nvGrpSpPr>
        <p:grpSpPr>
          <a:xfrm>
            <a:off x="7708861" y="1651635"/>
            <a:ext cx="1752600" cy="457200"/>
            <a:chOff x="7708861" y="1651635"/>
            <a:chExt cx="1752600" cy="457200"/>
          </a:xfrm>
        </p:grpSpPr>
        <p:sp>
          <p:nvSpPr>
            <p:cNvPr id="79" name="Rectangle 21"/>
            <p:cNvSpPr>
              <a:spLocks noChangeArrowheads="1"/>
            </p:cNvSpPr>
            <p:nvPr>
              <p:custDataLst>
                <p:tags r:id="rId46"/>
              </p:custDataLst>
            </p:nvPr>
          </p:nvSpPr>
          <p:spPr bwMode="gray">
            <a:xfrm>
              <a:off x="7708861" y="1877060"/>
              <a:ext cx="1752600" cy="231775"/>
            </a:xfrm>
            <a:prstGeom prst="rect">
              <a:avLst/>
            </a:prstGeom>
            <a:solidFill>
              <a:srgbClr val="E6F5E6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n-GB" sz="900" dirty="0">
                  <a:latin typeface="+mn-lt"/>
                  <a:ea typeface="ＭＳ Ｐゴシック" pitchFamily="34" charset="-128"/>
                </a:rPr>
                <a:t>Name</a:t>
              </a:r>
            </a:p>
          </p:txBody>
        </p:sp>
        <p:sp>
          <p:nvSpPr>
            <p:cNvPr id="80" name="Rectangle 22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invGray">
            <a:xfrm>
              <a:off x="7708861" y="1651635"/>
              <a:ext cx="1752600" cy="231775"/>
            </a:xfrm>
            <a:prstGeom prst="rect">
              <a:avLst/>
            </a:prstGeom>
            <a:solidFill>
              <a:srgbClr val="ABD89B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>
                <a:spcBef>
                  <a:spcPct val="50000"/>
                </a:spcBef>
              </a:pPr>
              <a:r>
                <a:rPr lang="en-GB" sz="900" b="1" dirty="0">
                  <a:latin typeface="+mn-lt"/>
                  <a:ea typeface="ＭＳ Ｐゴシック" pitchFamily="34" charset="-128"/>
                </a:rPr>
                <a:t>Title</a:t>
              </a:r>
            </a:p>
          </p:txBody>
        </p:sp>
      </p:grpSp>
      <p:sp>
        <p:nvSpPr>
          <p:cNvPr id="85" name="TextBox 58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7708861" y="1559302"/>
            <a:ext cx="142621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600" b="1" dirty="0">
                <a:ea typeface="ＭＳ Ｐゴシック" pitchFamily="34" charset="-128"/>
              </a:rPr>
              <a:t>4</a:t>
            </a:r>
            <a:endParaRPr lang="en-US" sz="600" dirty="0">
              <a:ea typeface="ＭＳ Ｐゴシック" pitchFamily="34" charset="-128"/>
            </a:endParaRPr>
          </a:p>
        </p:txBody>
      </p:sp>
      <p:sp>
        <p:nvSpPr>
          <p:cNvPr id="96" name="TextBox 58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79041" y="2362022"/>
            <a:ext cx="142621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600" b="1" dirty="0">
                <a:ea typeface="ＭＳ Ｐゴシック" pitchFamily="34" charset="-128"/>
              </a:rPr>
              <a:t>1</a:t>
            </a:r>
            <a:endParaRPr lang="en-US" sz="600" dirty="0">
              <a:ea typeface="ＭＳ Ｐゴシック" pitchFamily="34" charset="-128"/>
            </a:endParaRPr>
          </a:p>
        </p:txBody>
      </p:sp>
      <p:sp>
        <p:nvSpPr>
          <p:cNvPr id="100" name="TextBox 58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4592860" y="2362022"/>
            <a:ext cx="142621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600" b="1" dirty="0">
                <a:ea typeface="ＭＳ Ｐゴシック" pitchFamily="34" charset="-128"/>
              </a:rPr>
              <a:t>2</a:t>
            </a:r>
            <a:endParaRPr lang="en-US" sz="600" dirty="0">
              <a:ea typeface="ＭＳ Ｐゴシック" pitchFamily="34" charset="-128"/>
            </a:endParaRPr>
          </a:p>
        </p:txBody>
      </p:sp>
      <p:grpSp>
        <p:nvGrpSpPr>
          <p:cNvPr id="50" name="Group 49"/>
          <p:cNvGrpSpPr/>
          <p:nvPr>
            <p:custDataLst>
              <p:tags r:id="rId27"/>
            </p:custDataLst>
          </p:nvPr>
        </p:nvGrpSpPr>
        <p:grpSpPr>
          <a:xfrm>
            <a:off x="1974850" y="2456259"/>
            <a:ext cx="2286000" cy="963613"/>
            <a:chOff x="1974850" y="2456259"/>
            <a:chExt cx="2286000" cy="963613"/>
          </a:xfrm>
        </p:grpSpPr>
        <p:sp>
          <p:nvSpPr>
            <p:cNvPr id="101" name="Rectangle 15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gray">
            <a:xfrm>
              <a:off x="1974850" y="2683272"/>
              <a:ext cx="2286000" cy="73660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C1C7D0"/>
              </a:solidFill>
              <a:miter lim="800000"/>
              <a:headEnd/>
              <a:tailEnd/>
            </a:ln>
          </p:spPr>
          <p:txBody>
            <a:bodyPr lIns="72000" tIns="72000" rIns="72000" bIns="72000">
              <a:spAutoFit/>
            </a:bodyPr>
            <a:lstStyle/>
            <a:p>
              <a:pPr eaLnBrk="0" hangingPunct="0">
                <a:spcBef>
                  <a:spcPct val="30000"/>
                </a:spcBef>
                <a:tabLst>
                  <a:tab pos="952500" algn="l"/>
                </a:tabLst>
              </a:pPr>
              <a:r>
                <a:rPr lang="en-GB" sz="900" b="1" dirty="0">
                  <a:latin typeface="+mn-lt"/>
                  <a:ea typeface="ＭＳ Ｐゴシック" pitchFamily="1" charset="-128"/>
                </a:rPr>
                <a:t>Name</a:t>
              </a:r>
              <a:r>
                <a:rPr lang="en-GB" sz="900" dirty="0">
                  <a:latin typeface="+mn-lt"/>
                  <a:ea typeface="ＭＳ Ｐゴシック" pitchFamily="1" charset="-128"/>
                </a:rPr>
                <a:t>	Detail</a:t>
              </a:r>
              <a:br>
                <a:rPr lang="en-GB" sz="900" dirty="0">
                  <a:latin typeface="+mn-lt"/>
                  <a:ea typeface="ＭＳ Ｐゴシック" pitchFamily="1" charset="-128"/>
                </a:rPr>
              </a:br>
              <a:r>
                <a:rPr lang="en-GB" sz="900" dirty="0">
                  <a:latin typeface="+mn-lt"/>
                  <a:ea typeface="ＭＳ Ｐゴシック" pitchFamily="1" charset="-128"/>
                </a:rPr>
                <a:t>	(description)</a:t>
              </a:r>
            </a:p>
            <a:p>
              <a:pPr eaLnBrk="0" hangingPunct="0">
                <a:spcBef>
                  <a:spcPct val="30000"/>
                </a:spcBef>
                <a:tabLst>
                  <a:tab pos="952500" algn="l"/>
                </a:tabLst>
              </a:pPr>
              <a:r>
                <a:rPr lang="en-GB" sz="900" b="1" dirty="0">
                  <a:latin typeface="+mn-lt"/>
                  <a:ea typeface="ＭＳ Ｐゴシック" pitchFamily="1" charset="-128"/>
                </a:rPr>
                <a:t>Name	</a:t>
              </a:r>
              <a:r>
                <a:rPr lang="en-GB" sz="900" dirty="0">
                  <a:latin typeface="+mn-lt"/>
                  <a:ea typeface="ＭＳ Ｐゴシック" pitchFamily="1" charset="-128"/>
                </a:rPr>
                <a:t>Detail</a:t>
              </a:r>
              <a:br>
                <a:rPr lang="en-GB" sz="900" dirty="0">
                  <a:latin typeface="+mn-lt"/>
                  <a:ea typeface="ＭＳ Ｐゴシック" pitchFamily="1" charset="-128"/>
                </a:rPr>
              </a:br>
              <a:r>
                <a:rPr lang="en-GB" sz="900" dirty="0">
                  <a:latin typeface="+mn-lt"/>
                  <a:ea typeface="ＭＳ Ｐゴシック" pitchFamily="1" charset="-128"/>
                </a:rPr>
                <a:t>	(description)</a:t>
              </a:r>
              <a:endParaRPr lang="en-GB" sz="900" b="1" dirty="0">
                <a:latin typeface="+mn-lt"/>
                <a:ea typeface="ＭＳ Ｐゴシック" pitchFamily="1" charset="-128"/>
              </a:endParaRPr>
            </a:p>
          </p:txBody>
        </p:sp>
        <p:sp>
          <p:nvSpPr>
            <p:cNvPr id="102" name="Rectangle 16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invGray">
            <a:xfrm>
              <a:off x="1974850" y="2456259"/>
              <a:ext cx="2286000" cy="230188"/>
            </a:xfrm>
            <a:prstGeom prst="rect">
              <a:avLst/>
            </a:prstGeom>
            <a:solidFill>
              <a:srgbClr val="C1C7D0"/>
            </a:solidFill>
            <a:ln w="6350">
              <a:solidFill>
                <a:srgbClr val="C1C7D0"/>
              </a:solidFill>
              <a:miter lim="800000"/>
              <a:headEnd/>
              <a:tailEnd/>
            </a:ln>
          </p:spPr>
          <p:txBody>
            <a:bodyPr lIns="72000" tIns="72000" rIns="72000" bIns="72000" anchor="ctr"/>
            <a:lstStyle/>
            <a:p>
              <a:pPr eaLnBrk="0" hangingPunct="0">
                <a:spcBef>
                  <a:spcPct val="30000"/>
                </a:spcBef>
                <a:tabLst>
                  <a:tab pos="2286000" algn="r"/>
                </a:tabLst>
              </a:pPr>
              <a:r>
                <a:rPr lang="en-GB" sz="900" b="1">
                  <a:latin typeface="+mn-lt"/>
                  <a:ea typeface="ＭＳ Ｐゴシック" pitchFamily="1" charset="-128"/>
                </a:rPr>
                <a:t>Title</a:t>
              </a:r>
            </a:p>
          </p:txBody>
        </p:sp>
      </p:grpSp>
      <p:grpSp>
        <p:nvGrpSpPr>
          <p:cNvPr id="51" name="Group 50"/>
          <p:cNvGrpSpPr/>
          <p:nvPr>
            <p:custDataLst>
              <p:tags r:id="rId28"/>
            </p:custDataLst>
          </p:nvPr>
        </p:nvGrpSpPr>
        <p:grpSpPr>
          <a:xfrm>
            <a:off x="4592860" y="2456259"/>
            <a:ext cx="2286000" cy="963613"/>
            <a:chOff x="4592860" y="2456259"/>
            <a:chExt cx="2286000" cy="963613"/>
          </a:xfrm>
        </p:grpSpPr>
        <p:sp>
          <p:nvSpPr>
            <p:cNvPr id="103" name="Rectangle 15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gray">
            <a:xfrm>
              <a:off x="4592860" y="2683272"/>
              <a:ext cx="2286000" cy="73660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rgbClr val="F0F4D4"/>
              </a:solidFill>
              <a:miter lim="800000"/>
              <a:headEnd/>
              <a:tailEnd/>
            </a:ln>
          </p:spPr>
          <p:txBody>
            <a:bodyPr lIns="72000" tIns="72000" rIns="72000" bIns="72000">
              <a:spAutoFit/>
            </a:bodyPr>
            <a:lstStyle/>
            <a:p>
              <a:pPr eaLnBrk="0" hangingPunct="0">
                <a:spcBef>
                  <a:spcPct val="30000"/>
                </a:spcBef>
                <a:tabLst>
                  <a:tab pos="952500" algn="l"/>
                </a:tabLst>
              </a:pPr>
              <a:r>
                <a:rPr lang="en-GB" sz="900" b="1" dirty="0">
                  <a:latin typeface="+mn-lt"/>
                  <a:ea typeface="ＭＳ Ｐゴシック" pitchFamily="1" charset="-128"/>
                </a:rPr>
                <a:t>Name</a:t>
              </a:r>
              <a:r>
                <a:rPr lang="en-GB" sz="900" dirty="0">
                  <a:latin typeface="+mn-lt"/>
                  <a:ea typeface="ＭＳ Ｐゴシック" pitchFamily="1" charset="-128"/>
                </a:rPr>
                <a:t>	Detail</a:t>
              </a:r>
              <a:br>
                <a:rPr lang="en-GB" sz="900" dirty="0">
                  <a:latin typeface="+mn-lt"/>
                  <a:ea typeface="ＭＳ Ｐゴシック" pitchFamily="1" charset="-128"/>
                </a:rPr>
              </a:br>
              <a:r>
                <a:rPr lang="en-GB" sz="900" dirty="0">
                  <a:latin typeface="+mn-lt"/>
                  <a:ea typeface="ＭＳ Ｐゴシック" pitchFamily="1" charset="-128"/>
                </a:rPr>
                <a:t>	(description)</a:t>
              </a:r>
            </a:p>
            <a:p>
              <a:pPr eaLnBrk="0" hangingPunct="0">
                <a:spcBef>
                  <a:spcPct val="30000"/>
                </a:spcBef>
                <a:tabLst>
                  <a:tab pos="952500" algn="l"/>
                </a:tabLst>
              </a:pPr>
              <a:r>
                <a:rPr lang="en-GB" sz="900" b="1" dirty="0">
                  <a:latin typeface="+mn-lt"/>
                  <a:ea typeface="ＭＳ Ｐゴシック" pitchFamily="1" charset="-128"/>
                </a:rPr>
                <a:t>Name	</a:t>
              </a:r>
              <a:r>
                <a:rPr lang="en-GB" sz="900" dirty="0">
                  <a:latin typeface="+mn-lt"/>
                  <a:ea typeface="ＭＳ Ｐゴシック" pitchFamily="1" charset="-128"/>
                </a:rPr>
                <a:t>Detail</a:t>
              </a:r>
              <a:br>
                <a:rPr lang="en-GB" sz="900" dirty="0">
                  <a:latin typeface="+mn-lt"/>
                  <a:ea typeface="ＭＳ Ｐゴシック" pitchFamily="1" charset="-128"/>
                </a:rPr>
              </a:br>
              <a:r>
                <a:rPr lang="en-GB" sz="900" dirty="0">
                  <a:latin typeface="+mn-lt"/>
                  <a:ea typeface="ＭＳ Ｐゴシック" pitchFamily="1" charset="-128"/>
                </a:rPr>
                <a:t>	(description)</a:t>
              </a:r>
              <a:endParaRPr lang="en-GB" sz="900" b="1" dirty="0">
                <a:latin typeface="+mn-lt"/>
                <a:ea typeface="ＭＳ Ｐゴシック" pitchFamily="1" charset="-128"/>
              </a:endParaRPr>
            </a:p>
          </p:txBody>
        </p:sp>
        <p:sp>
          <p:nvSpPr>
            <p:cNvPr id="104" name="Rectangle 16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invGray">
            <a:xfrm>
              <a:off x="4592860" y="2456259"/>
              <a:ext cx="2286000" cy="230188"/>
            </a:xfrm>
            <a:prstGeom prst="rect">
              <a:avLst/>
            </a:prstGeom>
            <a:solidFill>
              <a:srgbClr val="D5DE94"/>
            </a:solidFill>
            <a:ln w="6350">
              <a:solidFill>
                <a:srgbClr val="D5DE94"/>
              </a:solidFill>
              <a:miter lim="800000"/>
              <a:headEnd/>
              <a:tailEnd/>
            </a:ln>
          </p:spPr>
          <p:txBody>
            <a:bodyPr lIns="72000" tIns="72000" rIns="72000" bIns="72000" anchor="ctr"/>
            <a:lstStyle/>
            <a:p>
              <a:pPr eaLnBrk="0" hangingPunct="0">
                <a:spcBef>
                  <a:spcPct val="30000"/>
                </a:spcBef>
                <a:tabLst>
                  <a:tab pos="2286000" algn="r"/>
                </a:tabLst>
              </a:pPr>
              <a:r>
                <a:rPr lang="en-GB" sz="900" b="1">
                  <a:latin typeface="+mn-lt"/>
                  <a:ea typeface="ＭＳ Ｐゴシック" pitchFamily="1" charset="-128"/>
                </a:rPr>
                <a:t>Title</a:t>
              </a:r>
            </a:p>
          </p:txBody>
        </p:sp>
      </p:grpSp>
      <p:sp>
        <p:nvSpPr>
          <p:cNvPr id="105" name="Text Box 76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1981200" y="2213584"/>
            <a:ext cx="1359346" cy="13529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ctr" eaLnBrk="0" hangingPunct="0">
              <a:lnSpc>
                <a:spcPct val="105000"/>
              </a:lnSpc>
              <a:defRPr sz="900">
                <a:solidFill>
                  <a:srgbClr val="CF742F"/>
                </a:solidFill>
                <a:latin typeface="+mn-lt"/>
                <a:ea typeface="ＭＳ Ｐゴシック" pitchFamily="1" charset="-128"/>
              </a:defRPr>
            </a:lvl1pPr>
            <a:lvl2pPr marL="37931725" indent="-37474525" eaLnBrk="0" hangingPunct="0">
              <a:defRPr>
                <a:latin typeface="Arial" charset="0"/>
              </a:defRPr>
            </a:lvl2pPr>
            <a:lvl3pPr eaLnBrk="0" hangingPunct="0">
              <a:defRPr>
                <a:latin typeface="Arial" charset="0"/>
              </a:defRPr>
            </a:lvl3pPr>
            <a:lvl4pPr eaLnBrk="0" hangingPunct="0">
              <a:defRPr>
                <a:latin typeface="Arial" charset="0"/>
              </a:defRPr>
            </a:lvl4pPr>
            <a:lvl5pPr eaLnBrk="0" hangingPunct="0">
              <a:defRPr>
                <a:latin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en-GB" dirty="0">
                <a:sym typeface="Arial"/>
              </a:rPr>
              <a:t>Multiple team member box</a:t>
            </a:r>
          </a:p>
        </p:txBody>
      </p:sp>
      <p:sp>
        <p:nvSpPr>
          <p:cNvPr id="106" name="Rectangle 8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1981200" y="3682524"/>
            <a:ext cx="990600" cy="306388"/>
          </a:xfrm>
          <a:prstGeom prst="rect">
            <a:avLst/>
          </a:prstGeom>
          <a:solidFill>
            <a:srgbClr val="C1C7D0"/>
          </a:solidFill>
          <a:ln>
            <a:noFill/>
          </a:ln>
        </p:spPr>
        <p:txBody>
          <a:bodyPr lIns="72000" tIns="72000" rIns="72000" bIns="72000" anchor="ctr"/>
          <a:lstStyle/>
          <a:p>
            <a:pPr algn="ctr" eaLnBrk="0" hangingPunct="0">
              <a:lnSpc>
                <a:spcPct val="90000"/>
              </a:lnSpc>
            </a:pPr>
            <a:r>
              <a:rPr lang="en-GB" sz="800" b="1">
                <a:solidFill>
                  <a:srgbClr val="000000"/>
                </a:solidFill>
                <a:latin typeface="+mn-lt"/>
                <a:ea typeface="ＭＳ Ｐゴシック" pitchFamily="1" charset="-128"/>
              </a:rPr>
              <a:t>Main 1</a:t>
            </a:r>
          </a:p>
        </p:txBody>
      </p:sp>
      <p:sp>
        <p:nvSpPr>
          <p:cNvPr id="107" name="Rectangle 9"/>
          <p:cNvSpPr>
            <a:spLocks noChangeArrowheads="1"/>
          </p:cNvSpPr>
          <p:nvPr>
            <p:custDataLst>
              <p:tags r:id="rId31"/>
            </p:custDataLst>
          </p:nvPr>
        </p:nvSpPr>
        <p:spPr bwMode="invGray">
          <a:xfrm>
            <a:off x="4572000" y="3680937"/>
            <a:ext cx="990600" cy="309562"/>
          </a:xfrm>
          <a:prstGeom prst="rect">
            <a:avLst/>
          </a:prstGeom>
          <a:solidFill>
            <a:srgbClr val="D5DE9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72000" rIns="72000" bIns="72000" anchor="ctr"/>
          <a:lstStyle/>
          <a:p>
            <a:pPr algn="ctr" eaLnBrk="0" hangingPunct="0">
              <a:lnSpc>
                <a:spcPct val="90000"/>
              </a:lnSpc>
            </a:pPr>
            <a:r>
              <a:rPr lang="en-GB" sz="800" b="1" dirty="0">
                <a:solidFill>
                  <a:srgbClr val="000000"/>
                </a:solidFill>
                <a:latin typeface="+mn-lt"/>
                <a:ea typeface="ＭＳ Ｐゴシック" pitchFamily="1" charset="-128"/>
              </a:rPr>
              <a:t>Main 2</a:t>
            </a:r>
          </a:p>
        </p:txBody>
      </p:sp>
      <p:sp>
        <p:nvSpPr>
          <p:cNvPr id="108" name="Rectangle 10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3276600" y="3682524"/>
            <a:ext cx="990600" cy="306388"/>
          </a:xfrm>
          <a:prstGeom prst="rect">
            <a:avLst/>
          </a:prstGeom>
          <a:solidFill>
            <a:srgbClr val="DBE1E5"/>
          </a:solidFill>
          <a:ln>
            <a:noFill/>
          </a:ln>
        </p:spPr>
        <p:txBody>
          <a:bodyPr lIns="72000" tIns="72000" rIns="72000" bIns="72000" anchor="ctr"/>
          <a:lstStyle/>
          <a:p>
            <a:pPr algn="ctr" eaLnBrk="0" hangingPunct="0">
              <a:lnSpc>
                <a:spcPct val="90000"/>
              </a:lnSpc>
            </a:pPr>
            <a:r>
              <a:rPr lang="en-GB" sz="800" b="1" dirty="0">
                <a:solidFill>
                  <a:srgbClr val="000000"/>
                </a:solidFill>
                <a:latin typeface="+mn-lt"/>
                <a:ea typeface="ＭＳ Ｐゴシック" pitchFamily="1" charset="-128"/>
              </a:rPr>
              <a:t>Sub 1</a:t>
            </a:r>
          </a:p>
        </p:txBody>
      </p:sp>
      <p:sp>
        <p:nvSpPr>
          <p:cNvPr id="109" name="Rectangle 12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5875338" y="3680937"/>
            <a:ext cx="990600" cy="309562"/>
          </a:xfrm>
          <a:prstGeom prst="rect">
            <a:avLst/>
          </a:prstGeom>
          <a:solidFill>
            <a:srgbClr val="F0F4D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72000" rIns="72000" bIns="72000" anchor="ctr"/>
          <a:lstStyle/>
          <a:p>
            <a:pPr algn="ctr" eaLnBrk="0" hangingPunct="0">
              <a:lnSpc>
                <a:spcPct val="90000"/>
              </a:lnSpc>
            </a:pPr>
            <a:r>
              <a:rPr lang="en-GB" sz="800" b="1">
                <a:solidFill>
                  <a:srgbClr val="000000"/>
                </a:solidFill>
                <a:latin typeface="+mn-lt"/>
                <a:ea typeface="ＭＳ Ｐゴシック" pitchFamily="1" charset="-128"/>
              </a:rPr>
              <a:t>Main 3 </a:t>
            </a:r>
          </a:p>
        </p:txBody>
      </p:sp>
      <p:sp>
        <p:nvSpPr>
          <p:cNvPr id="110" name="Rectangle 13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7170738" y="3680937"/>
            <a:ext cx="990600" cy="309562"/>
          </a:xfrm>
          <a:prstGeom prst="rect">
            <a:avLst/>
          </a:prstGeom>
          <a:solidFill>
            <a:srgbClr val="CEC7C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72000" rIns="72000" bIns="72000" anchor="ctr"/>
          <a:lstStyle/>
          <a:p>
            <a:pPr algn="ctr" eaLnBrk="0" hangingPunct="0">
              <a:lnSpc>
                <a:spcPct val="90000"/>
              </a:lnSpc>
            </a:pPr>
            <a:r>
              <a:rPr lang="en-GB" sz="800" b="1">
                <a:solidFill>
                  <a:srgbClr val="000000"/>
                </a:solidFill>
                <a:latin typeface="+mn-lt"/>
                <a:ea typeface="ＭＳ Ｐゴシック" pitchFamily="1" charset="-128"/>
              </a:rPr>
              <a:t>Sub 2</a:t>
            </a:r>
          </a:p>
        </p:txBody>
      </p:sp>
      <p:sp>
        <p:nvSpPr>
          <p:cNvPr id="111" name="Text Box 75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1990725" y="3520599"/>
            <a:ext cx="622300" cy="144463"/>
          </a:xfrm>
          <a:prstGeom prst="rect">
            <a:avLst/>
          </a:prstGeom>
          <a:noFill/>
          <a:ln w="6350">
            <a:noFill/>
            <a:prstDash val="dash"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>
              <a:lnSpc>
                <a:spcPct val="105000"/>
              </a:lnSpc>
              <a:defRPr/>
            </a:pPr>
            <a:r>
              <a:rPr lang="en-GB" sz="9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-112" charset="0"/>
                <a:cs typeface="+mn-cs"/>
                <a:sym typeface="Arial"/>
              </a:rPr>
              <a:t>Basic boxes</a:t>
            </a:r>
          </a:p>
        </p:txBody>
      </p:sp>
      <p:sp>
        <p:nvSpPr>
          <p:cNvPr id="112" name="Rectangle 13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8466138" y="3680937"/>
            <a:ext cx="990600" cy="309562"/>
          </a:xfrm>
          <a:prstGeom prst="rect">
            <a:avLst/>
          </a:prstGeom>
          <a:solidFill>
            <a:srgbClr val="EBE9E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72000" rIns="72000" bIns="72000" anchor="ctr"/>
          <a:lstStyle/>
          <a:p>
            <a:pPr algn="ctr" eaLnBrk="0" hangingPunct="0">
              <a:lnSpc>
                <a:spcPct val="90000"/>
              </a:lnSpc>
            </a:pPr>
            <a:r>
              <a:rPr lang="en-GB" sz="800" b="1">
                <a:solidFill>
                  <a:srgbClr val="000000"/>
                </a:solidFill>
                <a:latin typeface="+mn-lt"/>
                <a:ea typeface="ＭＳ Ｐゴシック" pitchFamily="1" charset="-128"/>
              </a:rPr>
              <a:t>Sub 3</a:t>
            </a:r>
          </a:p>
        </p:txBody>
      </p:sp>
      <p:sp>
        <p:nvSpPr>
          <p:cNvPr id="113" name="Rectangle 8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1981200" y="4247942"/>
            <a:ext cx="990600" cy="306388"/>
          </a:xfrm>
          <a:prstGeom prst="rect">
            <a:avLst/>
          </a:prstGeom>
          <a:solidFill>
            <a:srgbClr val="A3D400"/>
          </a:solidFill>
          <a:ln>
            <a:noFill/>
          </a:ln>
        </p:spPr>
        <p:txBody>
          <a:bodyPr lIns="72000" tIns="72000" rIns="72000" bIns="72000" anchor="ctr"/>
          <a:lstStyle/>
          <a:p>
            <a:pPr algn="ctr" eaLnBrk="0" hangingPunct="0">
              <a:lnSpc>
                <a:spcPct val="90000"/>
              </a:lnSpc>
            </a:pPr>
            <a:r>
              <a:rPr lang="en-GB" sz="800" b="1" dirty="0">
                <a:solidFill>
                  <a:srgbClr val="000000"/>
                </a:solidFill>
                <a:latin typeface="+mn-lt"/>
                <a:ea typeface="ＭＳ Ｐゴシック" pitchFamily="1" charset="-128"/>
              </a:rPr>
              <a:t>1st</a:t>
            </a:r>
          </a:p>
        </p:txBody>
      </p:sp>
      <p:sp>
        <p:nvSpPr>
          <p:cNvPr id="114" name="Rectangle 10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3276600" y="4247942"/>
            <a:ext cx="990600" cy="3063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/>
          <a:p>
            <a:pPr algn="ctr" eaLnBrk="0" hangingPunct="0">
              <a:lnSpc>
                <a:spcPct val="90000"/>
              </a:lnSpc>
            </a:pPr>
            <a:r>
              <a:rPr lang="en-GB" sz="800" b="1" dirty="0">
                <a:solidFill>
                  <a:srgbClr val="000000"/>
                </a:solidFill>
                <a:latin typeface="+mn-lt"/>
                <a:ea typeface="ＭＳ Ｐゴシック" pitchFamily="1" charset="-128"/>
              </a:rPr>
              <a:t>2nd</a:t>
            </a:r>
          </a:p>
        </p:txBody>
      </p:sp>
      <p:sp>
        <p:nvSpPr>
          <p:cNvPr id="115" name="Text Box 75"/>
          <p:cNvSpPr txBox="1"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1975485" y="4086701"/>
            <a:ext cx="698909" cy="13529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ctr" eaLnBrk="0" hangingPunct="0">
              <a:lnSpc>
                <a:spcPct val="105000"/>
              </a:lnSpc>
              <a:defRPr sz="900">
                <a:solidFill>
                  <a:srgbClr val="CF742F"/>
                </a:solidFill>
                <a:latin typeface="+mn-lt"/>
                <a:ea typeface="ＭＳ Ｐゴシック" pitchFamily="1" charset="-128"/>
              </a:defRPr>
            </a:lvl1pPr>
            <a:lvl2pPr marL="37931725" indent="-37474525" eaLnBrk="0" hangingPunct="0">
              <a:defRPr>
                <a:latin typeface="Arial" charset="0"/>
              </a:defRPr>
            </a:lvl2pPr>
            <a:lvl3pPr eaLnBrk="0" hangingPunct="0">
              <a:defRPr>
                <a:latin typeface="Arial" charset="0"/>
              </a:defRPr>
            </a:lvl3pPr>
            <a:lvl4pPr eaLnBrk="0" hangingPunct="0">
              <a:defRPr>
                <a:latin typeface="Arial" charset="0"/>
              </a:defRPr>
            </a:lvl4pPr>
            <a:lvl5pPr eaLnBrk="0" hangingPunct="0">
              <a:defRPr>
                <a:latin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en-GB" dirty="0">
                <a:sym typeface="Arial"/>
              </a:rPr>
              <a:t>Hi-light boxes</a:t>
            </a:r>
          </a:p>
        </p:txBody>
      </p:sp>
      <p:sp>
        <p:nvSpPr>
          <p:cNvPr id="116" name="Text Box 75"/>
          <p:cNvSpPr txBox="1"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1969075" y="4847972"/>
            <a:ext cx="711733" cy="135293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ctr" eaLnBrk="0" hangingPunct="0">
              <a:lnSpc>
                <a:spcPct val="105000"/>
              </a:lnSpc>
              <a:defRPr sz="900">
                <a:solidFill>
                  <a:srgbClr val="CF742F"/>
                </a:solidFill>
                <a:latin typeface="+mn-lt"/>
                <a:ea typeface="ＭＳ Ｐゴシック" pitchFamily="1" charset="-128"/>
              </a:defRPr>
            </a:lvl1pPr>
            <a:lvl2pPr marL="37931725" indent="-37474525" eaLnBrk="0" hangingPunct="0">
              <a:defRPr>
                <a:latin typeface="Arial" charset="0"/>
              </a:defRPr>
            </a:lvl2pPr>
            <a:lvl3pPr eaLnBrk="0" hangingPunct="0">
              <a:defRPr>
                <a:latin typeface="Arial" charset="0"/>
              </a:defRPr>
            </a:lvl3pPr>
            <a:lvl4pPr eaLnBrk="0" hangingPunct="0">
              <a:defRPr>
                <a:latin typeface="Arial" charset="0"/>
              </a:defRPr>
            </a:lvl4pPr>
            <a:lvl5pPr eaLnBrk="0" hangingPunct="0">
              <a:defRPr>
                <a:latin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en-GB" dirty="0">
                <a:sym typeface="Arial"/>
              </a:rPr>
              <a:t>Chart Colours</a:t>
            </a:r>
          </a:p>
        </p:txBody>
      </p:sp>
      <p:sp>
        <p:nvSpPr>
          <p:cNvPr id="95" name="shpChapterHeading"/>
          <p:cNvSpPr txBox="1"/>
          <p:nvPr>
            <p:custDataLst>
              <p:tags r:id="rId41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16894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/>
              <a:t>3 Heading bars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/>
        <p:txBody>
          <a:bodyPr>
            <a:noAutofit/>
          </a:bodyPr>
          <a:lstStyle/>
          <a:p>
            <a:r>
              <a:rPr lang="en-GB" dirty="0"/>
              <a:t>Description</a:t>
            </a:r>
          </a:p>
        </p:txBody>
      </p:sp>
      <p:sp>
        <p:nvSpPr>
          <p:cNvPr id="7" name="Rectangle 3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1981200" y="1524000"/>
            <a:ext cx="74676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/>
          <a:p>
            <a:pPr eaLnBrk="0" hangingPunct="0">
              <a:spcBef>
                <a:spcPct val="50000"/>
              </a:spcBef>
            </a:pPr>
            <a:r>
              <a:rPr lang="en-GB" b="1" dirty="0">
                <a:solidFill>
                  <a:schemeClr val="bg1"/>
                </a:solidFill>
                <a:latin typeface="+mn-lt"/>
                <a:ea typeface="ＭＳ Ｐゴシック" pitchFamily="1" charset="-128"/>
              </a:rPr>
              <a:t>Standard width bar</a:t>
            </a:r>
          </a:p>
        </p:txBody>
      </p:sp>
      <p:sp>
        <p:nvSpPr>
          <p:cNvPr id="8" name="Rectangle 4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1981200" y="21336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/>
          <a:p>
            <a:pPr eaLnBrk="0" hangingPunct="0">
              <a:spcBef>
                <a:spcPct val="50000"/>
              </a:spcBef>
            </a:pPr>
            <a:r>
              <a:rPr lang="en-GB" b="1">
                <a:solidFill>
                  <a:schemeClr val="bg1"/>
                </a:solidFill>
                <a:latin typeface="+mn-lt"/>
                <a:ea typeface="ＭＳ Ｐゴシック" pitchFamily="1" charset="-128"/>
              </a:rPr>
              <a:t>One third bar - left</a:t>
            </a:r>
          </a:p>
        </p:txBody>
      </p:sp>
      <p:sp>
        <p:nvSpPr>
          <p:cNvPr id="9" name="Rectangle 5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4572000" y="21336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/>
          <a:p>
            <a:pPr eaLnBrk="0" hangingPunct="0">
              <a:spcBef>
                <a:spcPct val="50000"/>
              </a:spcBef>
            </a:pPr>
            <a:r>
              <a:rPr lang="en-GB" b="1">
                <a:solidFill>
                  <a:schemeClr val="bg1"/>
                </a:solidFill>
                <a:latin typeface="+mn-lt"/>
                <a:ea typeface="ＭＳ Ｐゴシック" pitchFamily="1" charset="-128"/>
              </a:rPr>
              <a:t>One third bar - centre</a:t>
            </a:r>
          </a:p>
        </p:txBody>
      </p:sp>
      <p:sp>
        <p:nvSpPr>
          <p:cNvPr id="10" name="Rectangle 6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7162800" y="2133600"/>
            <a:ext cx="2286000" cy="230188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/>
          <a:p>
            <a:pPr eaLnBrk="0" hangingPunct="0">
              <a:spcBef>
                <a:spcPct val="50000"/>
              </a:spcBef>
            </a:pPr>
            <a:r>
              <a:rPr lang="en-GB" b="1">
                <a:solidFill>
                  <a:schemeClr val="bg1"/>
                </a:solidFill>
                <a:latin typeface="+mn-lt"/>
                <a:ea typeface="ＭＳ Ｐゴシック" pitchFamily="1" charset="-128"/>
              </a:rPr>
              <a:t>One third bar - right</a:t>
            </a:r>
          </a:p>
        </p:txBody>
      </p:sp>
      <p:sp>
        <p:nvSpPr>
          <p:cNvPr id="11" name="Rectangle 23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5867400" y="1827213"/>
            <a:ext cx="3581400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/>
          <a:p>
            <a:pPr eaLnBrk="0" hangingPunct="0">
              <a:spcBef>
                <a:spcPct val="50000"/>
              </a:spcBef>
            </a:pPr>
            <a:r>
              <a:rPr lang="en-GB" b="1">
                <a:solidFill>
                  <a:schemeClr val="bg1"/>
                </a:solidFill>
                <a:latin typeface="+mn-lt"/>
                <a:ea typeface="ＭＳ Ｐゴシック" pitchFamily="1" charset="-128"/>
              </a:rPr>
              <a:t>Half bar - right</a:t>
            </a:r>
          </a:p>
        </p:txBody>
      </p:sp>
      <p:sp>
        <p:nvSpPr>
          <p:cNvPr id="12" name="Rectangle 24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1981200" y="1827213"/>
            <a:ext cx="3581400" cy="230187"/>
          </a:xfrm>
          <a:prstGeom prst="rect">
            <a:avLst/>
          </a:prstGeom>
          <a:solidFill>
            <a:srgbClr val="848FA0"/>
          </a:solidFill>
          <a:ln>
            <a:noFill/>
          </a:ln>
        </p:spPr>
        <p:txBody>
          <a:bodyPr lIns="72000" tIns="72000" rIns="72000" bIns="72000" anchor="ctr"/>
          <a:lstStyle/>
          <a:p>
            <a:pPr eaLnBrk="0" hangingPunct="0">
              <a:spcBef>
                <a:spcPct val="50000"/>
              </a:spcBef>
            </a:pPr>
            <a:r>
              <a:rPr lang="en-GB" b="1">
                <a:solidFill>
                  <a:schemeClr val="bg1"/>
                </a:solidFill>
                <a:latin typeface="+mn-lt"/>
                <a:ea typeface="ＭＳ Ｐゴシック" pitchFamily="1" charset="-128"/>
              </a:rPr>
              <a:t>Half bar - left</a:t>
            </a:r>
          </a:p>
        </p:txBody>
      </p:sp>
      <p:sp>
        <p:nvSpPr>
          <p:cNvPr id="13" name="Text Box 73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990725" y="1350963"/>
            <a:ext cx="2303463" cy="13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ctr" eaLnBrk="0" hangingPunct="0">
              <a:lnSpc>
                <a:spcPct val="105000"/>
              </a:lnSpc>
              <a:defRPr sz="900">
                <a:solidFill>
                  <a:srgbClr val="CF742F"/>
                </a:solidFill>
                <a:latin typeface="+mn-lt"/>
                <a:ea typeface="ＭＳ Ｐゴシック" pitchFamily="1" charset="-128"/>
              </a:defRPr>
            </a:lvl1pPr>
            <a:lvl2pPr marL="37931725" indent="-37474525" eaLnBrk="0" hangingPunct="0">
              <a:defRPr>
                <a:latin typeface="Arial" charset="0"/>
              </a:defRPr>
            </a:lvl2pPr>
            <a:lvl3pPr eaLnBrk="0" hangingPunct="0">
              <a:defRPr>
                <a:latin typeface="Arial" charset="0"/>
              </a:defRPr>
            </a:lvl3pPr>
            <a:lvl4pPr eaLnBrk="0" hangingPunct="0">
              <a:defRPr>
                <a:latin typeface="Arial" charset="0"/>
              </a:defRPr>
            </a:lvl4pPr>
            <a:lvl5pPr eaLnBrk="0" hangingPunct="0">
              <a:defRPr>
                <a:latin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en-GB" dirty="0"/>
              <a:t>Heading bars for charts, tables and diagrams</a:t>
            </a:r>
          </a:p>
        </p:txBody>
      </p:sp>
      <p:sp>
        <p:nvSpPr>
          <p:cNvPr id="14" name="Text Box 73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990725" y="2926671"/>
            <a:ext cx="525785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ctr" eaLnBrk="0" hangingPunct="0">
              <a:lnSpc>
                <a:spcPct val="105000"/>
              </a:lnSpc>
              <a:defRPr sz="900">
                <a:solidFill>
                  <a:srgbClr val="CF742F"/>
                </a:solidFill>
                <a:latin typeface="+mn-lt"/>
                <a:ea typeface="ＭＳ Ｐゴシック" pitchFamily="1" charset="-128"/>
              </a:defRPr>
            </a:lvl1pPr>
            <a:lvl2pPr marL="37931725" indent="-37474525" eaLnBrk="0" hangingPunct="0">
              <a:defRPr>
                <a:latin typeface="Arial" charset="0"/>
              </a:defRPr>
            </a:lvl2pPr>
            <a:lvl3pPr eaLnBrk="0" hangingPunct="0">
              <a:defRPr>
                <a:latin typeface="Arial" charset="0"/>
              </a:defRPr>
            </a:lvl3pPr>
            <a:lvl4pPr eaLnBrk="0" hangingPunct="0">
              <a:defRPr>
                <a:latin typeface="Arial" charset="0"/>
              </a:defRPr>
            </a:lvl4pPr>
            <a:lvl5pPr eaLnBrk="0" hangingPunct="0">
              <a:defRPr>
                <a:latin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en-GB" dirty="0"/>
              <a:t>Time lines</a:t>
            </a:r>
          </a:p>
        </p:txBody>
      </p:sp>
      <p:sp>
        <p:nvSpPr>
          <p:cNvPr id="15" name="Rectangle 7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1990725" y="3385798"/>
            <a:ext cx="3584575" cy="576262"/>
          </a:xfrm>
          <a:prstGeom prst="rect">
            <a:avLst/>
          </a:prstGeom>
          <a:solidFill>
            <a:srgbClr val="F0F4D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br>
              <a:rPr lang="en-US" sz="600" b="1">
                <a:latin typeface="+mn-lt"/>
                <a:ea typeface="ＭＳ Ｐゴシック" pitchFamily="34" charset="-128"/>
              </a:rPr>
            </a:br>
            <a:br>
              <a:rPr lang="en-US" sz="600" b="1">
                <a:latin typeface="+mn-lt"/>
                <a:ea typeface="ＭＳ Ｐゴシック" pitchFamily="34" charset="-128"/>
              </a:rPr>
            </a:br>
            <a:br>
              <a:rPr lang="en-US" sz="600" b="1">
                <a:latin typeface="+mn-lt"/>
                <a:ea typeface="ＭＳ Ｐゴシック" pitchFamily="34" charset="-128"/>
              </a:rPr>
            </a:br>
            <a:br>
              <a:rPr lang="en-US" sz="600" b="1">
                <a:latin typeface="+mn-lt"/>
                <a:ea typeface="ＭＳ Ｐゴシック" pitchFamily="34" charset="-128"/>
              </a:rPr>
            </a:br>
            <a:br>
              <a:rPr lang="en-US" sz="600" b="1">
                <a:latin typeface="+mn-lt"/>
                <a:ea typeface="ＭＳ Ｐゴシック" pitchFamily="34" charset="-128"/>
              </a:rPr>
            </a:br>
            <a:br>
              <a:rPr lang="en-US" sz="600" b="1">
                <a:latin typeface="+mn-lt"/>
                <a:ea typeface="ＭＳ Ｐゴシック" pitchFamily="34" charset="-128"/>
              </a:rPr>
            </a:br>
            <a:br>
              <a:rPr lang="en-US" sz="600" b="1">
                <a:latin typeface="+mn-lt"/>
                <a:ea typeface="ＭＳ Ｐゴシック" pitchFamily="34" charset="-128"/>
              </a:rPr>
            </a:br>
            <a:br>
              <a:rPr lang="en-US" sz="600" b="1">
                <a:latin typeface="+mn-lt"/>
                <a:ea typeface="ＭＳ Ｐゴシック" pitchFamily="34" charset="-128"/>
              </a:rPr>
            </a:br>
            <a:endParaRPr lang="en-US" sz="600" b="1">
              <a:latin typeface="+mn-lt"/>
              <a:ea typeface="ＭＳ Ｐゴシック" pitchFamily="34" charset="-128"/>
            </a:endParaRPr>
          </a:p>
        </p:txBody>
      </p:sp>
      <p:grpSp>
        <p:nvGrpSpPr>
          <p:cNvPr id="4" name="Group 3"/>
          <p:cNvGrpSpPr/>
          <p:nvPr>
            <p:custDataLst>
              <p:tags r:id="rId13"/>
            </p:custDataLst>
          </p:nvPr>
        </p:nvGrpSpPr>
        <p:grpSpPr>
          <a:xfrm>
            <a:off x="2033588" y="3558835"/>
            <a:ext cx="3498850" cy="230188"/>
            <a:chOff x="2033588" y="3558835"/>
            <a:chExt cx="3498850" cy="230188"/>
          </a:xfrm>
        </p:grpSpPr>
        <p:sp>
          <p:nvSpPr>
            <p:cNvPr id="16" name="Rectangle 62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2033588" y="3558835"/>
              <a:ext cx="442912" cy="230188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/>
              <a:r>
                <a:rPr lang="en-US" sz="900">
                  <a:latin typeface="+mn-lt"/>
                </a:rPr>
                <a:t>2005</a:t>
              </a:r>
            </a:p>
          </p:txBody>
        </p:sp>
        <p:sp>
          <p:nvSpPr>
            <p:cNvPr id="17" name="Rectangle 63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2906713" y="3558835"/>
              <a:ext cx="444500" cy="230188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/>
              <a:r>
                <a:rPr lang="en-US" sz="900">
                  <a:latin typeface="+mn-lt"/>
                </a:rPr>
                <a:t>2006</a:t>
              </a:r>
            </a:p>
          </p:txBody>
        </p:sp>
        <p:sp>
          <p:nvSpPr>
            <p:cNvPr id="18" name="Rectangle 64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3781425" y="3558835"/>
              <a:ext cx="442913" cy="230188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/>
              <a:r>
                <a:rPr lang="en-US" sz="900" dirty="0">
                  <a:latin typeface="+mn-lt"/>
                </a:rPr>
                <a:t>2008</a:t>
              </a:r>
            </a:p>
          </p:txBody>
        </p:sp>
        <p:sp>
          <p:nvSpPr>
            <p:cNvPr id="19" name="Rectangle 65"/>
            <p:cNvSpPr>
              <a:spLocks noChangeArrowheads="1"/>
            </p:cNvSpPr>
            <p:nvPr>
              <p:custDataLst>
                <p:tags r:id="rId41"/>
              </p:custDataLst>
            </p:nvPr>
          </p:nvSpPr>
          <p:spPr bwMode="gray">
            <a:xfrm>
              <a:off x="4654550" y="3558835"/>
              <a:ext cx="441325" cy="230188"/>
            </a:xfrm>
            <a:prstGeom prst="rect">
              <a:avLst/>
            </a:prstGeom>
            <a:solidFill>
              <a:srgbClr val="A2D4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r" eaLnBrk="0" hangingPunct="0"/>
              <a:r>
                <a:rPr lang="en-US" sz="900" b="1">
                  <a:latin typeface="+mn-lt"/>
                </a:rPr>
                <a:t>2010</a:t>
              </a:r>
            </a:p>
          </p:txBody>
        </p:sp>
        <p:sp>
          <p:nvSpPr>
            <p:cNvPr id="20" name="Rectangle 66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2473325" y="3558835"/>
              <a:ext cx="442913" cy="230188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/>
              <a:r>
                <a:rPr lang="en-US" sz="900">
                  <a:latin typeface="+mn-lt"/>
                  <a:ea typeface="ＭＳ Ｐゴシック" pitchFamily="34" charset="-128"/>
                </a:rPr>
                <a:t>2006</a:t>
              </a:r>
            </a:p>
          </p:txBody>
        </p:sp>
        <p:sp>
          <p:nvSpPr>
            <p:cNvPr id="21" name="Rectangle 67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3343275" y="3558835"/>
              <a:ext cx="444500" cy="230188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/>
              <a:r>
                <a:rPr lang="en-US" sz="900">
                  <a:latin typeface="+mn-lt"/>
                  <a:ea typeface="ＭＳ Ｐゴシック" pitchFamily="34" charset="-128"/>
                </a:rPr>
                <a:t>2007</a:t>
              </a:r>
            </a:p>
          </p:txBody>
        </p:sp>
        <p:sp>
          <p:nvSpPr>
            <p:cNvPr id="22" name="Rectangle 68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4217988" y="3558835"/>
              <a:ext cx="442912" cy="230188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/>
              <a:r>
                <a:rPr lang="en-US" sz="900">
                  <a:latin typeface="+mn-lt"/>
                  <a:ea typeface="ＭＳ Ｐゴシック" pitchFamily="34" charset="-128"/>
                </a:rPr>
                <a:t>2009</a:t>
              </a:r>
            </a:p>
          </p:txBody>
        </p:sp>
        <p:sp>
          <p:nvSpPr>
            <p:cNvPr id="23" name="Rectangle 69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5089525" y="3558835"/>
              <a:ext cx="442913" cy="230188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/>
              <a:r>
                <a:rPr lang="en-US" sz="900">
                  <a:latin typeface="+mn-lt"/>
                  <a:ea typeface="ＭＳ Ｐゴシック" pitchFamily="34" charset="-128"/>
                </a:rPr>
                <a:t>2011</a:t>
              </a:r>
            </a:p>
          </p:txBody>
        </p:sp>
      </p:grpSp>
      <p:grpSp>
        <p:nvGrpSpPr>
          <p:cNvPr id="5" name="Group 4"/>
          <p:cNvGrpSpPr/>
          <p:nvPr>
            <p:custDataLst>
              <p:tags r:id="rId14"/>
            </p:custDataLst>
          </p:nvPr>
        </p:nvGrpSpPr>
        <p:grpSpPr>
          <a:xfrm>
            <a:off x="5913438" y="3558835"/>
            <a:ext cx="3498850" cy="230188"/>
            <a:chOff x="5913438" y="3558835"/>
            <a:chExt cx="3498850" cy="230188"/>
          </a:xfrm>
        </p:grpSpPr>
        <p:sp>
          <p:nvSpPr>
            <p:cNvPr id="24" name="Rectangle 72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5913438" y="3558835"/>
              <a:ext cx="442912" cy="230188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/>
              <a:r>
                <a:rPr lang="en-US" sz="900" dirty="0">
                  <a:latin typeface="+mn-lt"/>
                  <a:ea typeface="ＭＳ Ｐゴシック" pitchFamily="34" charset="-128"/>
                </a:rPr>
                <a:t>2005</a:t>
              </a:r>
            </a:p>
          </p:txBody>
        </p:sp>
        <p:sp>
          <p:nvSpPr>
            <p:cNvPr id="25" name="Rectangle 73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6786563" y="3558835"/>
              <a:ext cx="444500" cy="230188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/>
              <a:r>
                <a:rPr lang="en-US" sz="900">
                  <a:latin typeface="+mn-lt"/>
                  <a:ea typeface="ＭＳ Ｐゴシック" pitchFamily="34" charset="-128"/>
                </a:rPr>
                <a:t>2006</a:t>
              </a:r>
            </a:p>
          </p:txBody>
        </p:sp>
        <p:sp>
          <p:nvSpPr>
            <p:cNvPr id="26" name="Rectangle 74"/>
            <p:cNvSpPr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7661275" y="3558835"/>
              <a:ext cx="442913" cy="230188"/>
            </a:xfrm>
            <a:prstGeom prst="rect">
              <a:avLst/>
            </a:prstGeom>
            <a:solidFill>
              <a:srgbClr val="C1C7D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/>
              <a:r>
                <a:rPr lang="en-US" sz="900">
                  <a:latin typeface="+mn-lt"/>
                  <a:ea typeface="ＭＳ Ｐゴシック" pitchFamily="34" charset="-128"/>
                </a:rPr>
                <a:t>2008</a:t>
              </a:r>
            </a:p>
          </p:txBody>
        </p:sp>
        <p:sp>
          <p:nvSpPr>
            <p:cNvPr id="27" name="Rectangle 75"/>
            <p:cNvSpPr>
              <a:spLocks noChangeArrowheads="1"/>
            </p:cNvSpPr>
            <p:nvPr>
              <p:custDataLst>
                <p:tags r:id="rId33"/>
              </p:custDataLst>
            </p:nvPr>
          </p:nvSpPr>
          <p:spPr bwMode="gray">
            <a:xfrm>
              <a:off x="8534400" y="3558835"/>
              <a:ext cx="441325" cy="230188"/>
            </a:xfrm>
            <a:prstGeom prst="rect">
              <a:avLst/>
            </a:prstGeom>
            <a:solidFill>
              <a:srgbClr val="848FA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72000" tIns="72000" rIns="72000" bIns="72000" anchor="ctr"/>
            <a:lstStyle/>
            <a:p>
              <a:pPr algn="r" eaLnBrk="0" hangingPunct="0"/>
              <a:r>
                <a:rPr lang="en-US" sz="900" b="1">
                  <a:solidFill>
                    <a:schemeClr val="bg1"/>
                  </a:solidFill>
                  <a:latin typeface="+mn-lt"/>
                </a:rPr>
                <a:t>2010</a:t>
              </a:r>
            </a:p>
          </p:txBody>
        </p:sp>
        <p:sp>
          <p:nvSpPr>
            <p:cNvPr id="28" name="Rectangle 76"/>
            <p:cNvSpPr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6353175" y="3558835"/>
              <a:ext cx="442913" cy="230188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/>
              <a:r>
                <a:rPr lang="en-US" sz="900" dirty="0">
                  <a:latin typeface="+mn-lt"/>
                  <a:ea typeface="ＭＳ Ｐゴシック" pitchFamily="34" charset="-128"/>
                </a:rPr>
                <a:t>2006</a:t>
              </a:r>
            </a:p>
          </p:txBody>
        </p:sp>
        <p:sp>
          <p:nvSpPr>
            <p:cNvPr id="29" name="Rectangle 77"/>
            <p:cNvSpPr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7223125" y="3558835"/>
              <a:ext cx="444500" cy="230188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/>
              <a:r>
                <a:rPr lang="en-US" sz="900">
                  <a:latin typeface="+mn-lt"/>
                  <a:ea typeface="ＭＳ Ｐゴシック" pitchFamily="34" charset="-128"/>
                </a:rPr>
                <a:t>2007</a:t>
              </a:r>
            </a:p>
          </p:txBody>
        </p:sp>
        <p:sp>
          <p:nvSpPr>
            <p:cNvPr id="30" name="Rectangle 78"/>
            <p:cNvSpPr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8097838" y="3558835"/>
              <a:ext cx="442912" cy="230188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/>
              <a:r>
                <a:rPr lang="en-US" sz="900">
                  <a:latin typeface="+mn-lt"/>
                  <a:ea typeface="ＭＳ Ｐゴシック" pitchFamily="34" charset="-128"/>
                </a:rPr>
                <a:t>2009</a:t>
              </a:r>
            </a:p>
          </p:txBody>
        </p:sp>
        <p:sp>
          <p:nvSpPr>
            <p:cNvPr id="31" name="Rectangle 79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8969375" y="3558835"/>
              <a:ext cx="442913" cy="230188"/>
            </a:xfrm>
            <a:prstGeom prst="rect">
              <a:avLst/>
            </a:prstGeom>
            <a:solidFill>
              <a:srgbClr val="DBE1E5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r"/>
              <a:r>
                <a:rPr lang="en-US" sz="900">
                  <a:latin typeface="+mn-lt"/>
                  <a:ea typeface="ＭＳ Ｐゴシック" pitchFamily="34" charset="-128"/>
                </a:rPr>
                <a:t>2011</a:t>
              </a:r>
            </a:p>
          </p:txBody>
        </p:sp>
      </p:grpSp>
      <p:sp>
        <p:nvSpPr>
          <p:cNvPr id="33" name="Rectangle 7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443163" y="4177960"/>
            <a:ext cx="787400" cy="195263"/>
          </a:xfrm>
          <a:prstGeom prst="rect">
            <a:avLst/>
          </a:prstGeom>
          <a:solidFill>
            <a:srgbClr val="C1C7D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600" dirty="0">
                <a:latin typeface="+mn-lt"/>
              </a:rPr>
              <a:t>Blue Grey (50%)</a:t>
            </a:r>
            <a:br>
              <a:rPr lang="en-US" sz="600" dirty="0">
                <a:latin typeface="+mn-lt"/>
              </a:rPr>
            </a:br>
            <a:r>
              <a:rPr lang="en-US" sz="600" dirty="0">
                <a:latin typeface="+mn-lt"/>
              </a:rPr>
              <a:t>R:193  G:199  B:208</a:t>
            </a:r>
            <a:endParaRPr lang="en-GB" sz="600" dirty="0">
              <a:latin typeface="+mn-lt"/>
              <a:ea typeface="ＭＳ Ｐゴシック" pitchFamily="34" charset="-128"/>
            </a:endParaRPr>
          </a:p>
        </p:txBody>
      </p:sp>
      <p:sp>
        <p:nvSpPr>
          <p:cNvPr id="34" name="Rectangle 76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3317875" y="4177960"/>
            <a:ext cx="787400" cy="195263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600" dirty="0">
                <a:latin typeface="+mn-lt"/>
                <a:ea typeface="ＭＳ Ｐゴシック" pitchFamily="34" charset="-128"/>
              </a:rPr>
              <a:t>Blue Grey (20%)</a:t>
            </a:r>
            <a:br>
              <a:rPr lang="en-US" sz="600" dirty="0">
                <a:latin typeface="+mn-lt"/>
                <a:ea typeface="ＭＳ Ｐゴシック" pitchFamily="34" charset="-128"/>
              </a:rPr>
            </a:br>
            <a:r>
              <a:rPr lang="en-US" sz="600" dirty="0">
                <a:latin typeface="+mn-lt"/>
                <a:ea typeface="ＭＳ Ｐゴシック" pitchFamily="34" charset="-128"/>
              </a:rPr>
              <a:t>R:219 G:225  B:229</a:t>
            </a:r>
          </a:p>
        </p:txBody>
      </p:sp>
      <p:sp>
        <p:nvSpPr>
          <p:cNvPr id="35" name="Rectangle 76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338638" y="4177960"/>
            <a:ext cx="787400" cy="195263"/>
          </a:xfrm>
          <a:prstGeom prst="rect">
            <a:avLst/>
          </a:prstGeom>
          <a:solidFill>
            <a:srgbClr val="A2D4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600" dirty="0">
                <a:latin typeface="+mn-lt"/>
                <a:ea typeface="ＭＳ Ｐゴシック" pitchFamily="34" charset="-128"/>
              </a:rPr>
              <a:t>Green (100%)</a:t>
            </a:r>
            <a:br>
              <a:rPr lang="en-US" sz="600" dirty="0">
                <a:latin typeface="+mn-lt"/>
                <a:ea typeface="ＭＳ Ｐゴシック" pitchFamily="34" charset="-128"/>
              </a:rPr>
            </a:br>
            <a:r>
              <a:rPr lang="en-US" sz="600" dirty="0">
                <a:latin typeface="+mn-lt"/>
                <a:ea typeface="ＭＳ Ｐゴシック" pitchFamily="34" charset="-128"/>
              </a:rPr>
              <a:t>R:163  G:212  B:0</a:t>
            </a:r>
          </a:p>
        </p:txBody>
      </p:sp>
      <p:sp>
        <p:nvSpPr>
          <p:cNvPr id="36" name="Text Box 87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2810981" y="4043023"/>
            <a:ext cx="49694" cy="107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r"/>
            <a:r>
              <a:rPr lang="en-US" altLang="en-US" sz="700" b="1">
                <a:latin typeface="+mn-lt"/>
              </a:rPr>
              <a:t>1</a:t>
            </a:r>
          </a:p>
        </p:txBody>
      </p:sp>
      <p:sp>
        <p:nvSpPr>
          <p:cNvPr id="37" name="Text Box 88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3688870" y="4043023"/>
            <a:ext cx="49693" cy="107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r"/>
            <a:r>
              <a:rPr lang="en-US" altLang="en-US" sz="700" b="1">
                <a:latin typeface="+mn-lt"/>
              </a:rPr>
              <a:t>2</a:t>
            </a:r>
          </a:p>
        </p:txBody>
      </p:sp>
      <p:sp>
        <p:nvSpPr>
          <p:cNvPr id="38" name="Text Box 89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4588042" y="4043023"/>
            <a:ext cx="310983" cy="107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r"/>
            <a:r>
              <a:rPr lang="en-US" altLang="en-US" sz="700" b="1">
                <a:latin typeface="+mn-lt"/>
              </a:rPr>
              <a:t>Hi-light</a:t>
            </a:r>
          </a:p>
        </p:txBody>
      </p:sp>
      <p:sp>
        <p:nvSpPr>
          <p:cNvPr id="39" name="Rectangle 76"/>
          <p:cNvSpPr>
            <a:spLocks noChangeArrowheads="1"/>
          </p:cNvSpPr>
          <p:nvPr>
            <p:custDataLst>
              <p:tags r:id="rId21"/>
            </p:custDataLst>
          </p:nvPr>
        </p:nvSpPr>
        <p:spPr bwMode="gray">
          <a:xfrm>
            <a:off x="8207375" y="4177960"/>
            <a:ext cx="787400" cy="195263"/>
          </a:xfrm>
          <a:prstGeom prst="rect">
            <a:avLst/>
          </a:prstGeom>
          <a:solidFill>
            <a:srgbClr val="848FA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bg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72000" tIns="72000" rIns="72000" bIns="72000" anchor="ctr"/>
          <a:lstStyle/>
          <a:p>
            <a:pPr algn="ctr" eaLnBrk="0" hangingPunct="0"/>
            <a:r>
              <a:rPr lang="en-US" sz="600">
                <a:solidFill>
                  <a:schemeClr val="bg1"/>
                </a:solidFill>
                <a:latin typeface="+mn-lt"/>
                <a:ea typeface="ＭＳ Ｐゴシック" pitchFamily="34" charset="-128"/>
              </a:rPr>
              <a:t>Blue grey (100%)</a:t>
            </a:r>
            <a:br>
              <a:rPr lang="en-US" sz="600">
                <a:solidFill>
                  <a:schemeClr val="bg1"/>
                </a:solidFill>
                <a:latin typeface="+mn-lt"/>
                <a:ea typeface="ＭＳ Ｐゴシック" pitchFamily="34" charset="-128"/>
              </a:rPr>
            </a:br>
            <a:r>
              <a:rPr lang="en-US" sz="600">
                <a:solidFill>
                  <a:schemeClr val="bg1"/>
                </a:solidFill>
                <a:latin typeface="+mn-lt"/>
                <a:ea typeface="ＭＳ Ｐゴシック" pitchFamily="34" charset="-128"/>
              </a:rPr>
              <a:t>R:193  G:199 :160</a:t>
            </a:r>
          </a:p>
        </p:txBody>
      </p:sp>
      <p:sp>
        <p:nvSpPr>
          <p:cNvPr id="40" name="Text Box 93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638445" y="4043023"/>
            <a:ext cx="49693" cy="107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r"/>
            <a:r>
              <a:rPr lang="en-US" altLang="en-US" sz="700" b="1">
                <a:latin typeface="+mn-lt"/>
              </a:rPr>
              <a:t>1</a:t>
            </a:r>
          </a:p>
        </p:txBody>
      </p:sp>
      <p:sp>
        <p:nvSpPr>
          <p:cNvPr id="41" name="Text Box 94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7516331" y="4043023"/>
            <a:ext cx="49694" cy="107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r"/>
            <a:r>
              <a:rPr lang="en-US" altLang="en-US" sz="700" b="1">
                <a:latin typeface="+mn-lt"/>
              </a:rPr>
              <a:t>2</a:t>
            </a:r>
          </a:p>
        </p:txBody>
      </p:sp>
      <p:sp>
        <p:nvSpPr>
          <p:cNvPr id="42" name="Text Box 95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8415505" y="4043023"/>
            <a:ext cx="310983" cy="107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>
            <a:lvl1pPr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1pPr>
            <a:lvl2pPr marL="742950" indent="-28575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2pPr>
            <a:lvl3pPr marL="1143000" indent="-22860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3pPr>
            <a:lvl4pPr marL="1600200" indent="-22860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4pPr>
            <a:lvl5pPr marL="2057400" indent="-228600" defTabSz="841375" eaLnBrk="0" hangingPunct="0"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5pPr>
            <a:lvl6pPr marL="25146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6pPr>
            <a:lvl7pPr marL="29718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7pPr>
            <a:lvl8pPr marL="34290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8pPr>
            <a:lvl9pPr marL="3886200" indent="-228600" defTabSz="841375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Arial" pitchFamily="34" charset="0"/>
              </a:defRPr>
            </a:lvl9pPr>
          </a:lstStyle>
          <a:p>
            <a:pPr algn="r"/>
            <a:r>
              <a:rPr lang="en-US" altLang="en-US" sz="700" b="1">
                <a:latin typeface="+mn-lt"/>
              </a:rPr>
              <a:t>Hi-light</a:t>
            </a:r>
          </a:p>
        </p:txBody>
      </p:sp>
      <p:sp>
        <p:nvSpPr>
          <p:cNvPr id="43" name="Rectangle 76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253163" y="4177960"/>
            <a:ext cx="787400" cy="195263"/>
          </a:xfrm>
          <a:prstGeom prst="rect">
            <a:avLst/>
          </a:prstGeom>
          <a:solidFill>
            <a:srgbClr val="C1C7D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en-US" sz="600">
                <a:latin typeface="+mn-lt"/>
              </a:rPr>
              <a:t>Blue Grey (50%)</a:t>
            </a:r>
            <a:br>
              <a:rPr lang="en-US" sz="600">
                <a:latin typeface="+mn-lt"/>
              </a:rPr>
            </a:br>
            <a:r>
              <a:rPr lang="en-US" sz="600">
                <a:latin typeface="+mn-lt"/>
              </a:rPr>
              <a:t>R:193  G:199  B:208</a:t>
            </a:r>
            <a:endParaRPr lang="en-GB" sz="600">
              <a:latin typeface="+mn-lt"/>
              <a:ea typeface="ＭＳ Ｐゴシック" pitchFamily="34" charset="-128"/>
            </a:endParaRPr>
          </a:p>
        </p:txBody>
      </p:sp>
      <p:sp>
        <p:nvSpPr>
          <p:cNvPr id="44" name="Rectangle 76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127875" y="4177960"/>
            <a:ext cx="787400" cy="195263"/>
          </a:xfrm>
          <a:prstGeom prst="rect">
            <a:avLst/>
          </a:prstGeom>
          <a:solidFill>
            <a:srgbClr val="DBE1E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600">
                <a:latin typeface="+mn-lt"/>
                <a:ea typeface="ＭＳ Ｐゴシック" pitchFamily="34" charset="-128"/>
              </a:rPr>
              <a:t>Blue Grey (20%)</a:t>
            </a:r>
            <a:br>
              <a:rPr lang="en-US" sz="600">
                <a:latin typeface="+mn-lt"/>
                <a:ea typeface="ＭＳ Ｐゴシック" pitchFamily="34" charset="-128"/>
              </a:rPr>
            </a:br>
            <a:r>
              <a:rPr lang="en-US" sz="600">
                <a:latin typeface="+mn-lt"/>
                <a:ea typeface="ＭＳ Ｐゴシック" pitchFamily="34" charset="-128"/>
              </a:rPr>
              <a:t>R:219 G:225  B:229</a:t>
            </a:r>
          </a:p>
        </p:txBody>
      </p:sp>
      <p:sp>
        <p:nvSpPr>
          <p:cNvPr id="46" name="Text Box 73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990725" y="3215323"/>
            <a:ext cx="955390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ctr" eaLnBrk="0" hangingPunct="0">
              <a:lnSpc>
                <a:spcPct val="105000"/>
              </a:lnSpc>
              <a:defRPr sz="900">
                <a:solidFill>
                  <a:srgbClr val="CF742F"/>
                </a:solidFill>
                <a:latin typeface="+mn-lt"/>
                <a:ea typeface="ＭＳ Ｐゴシック" pitchFamily="1" charset="-128"/>
              </a:defRPr>
            </a:lvl1pPr>
            <a:lvl2pPr marL="37931725" indent="-37474525" eaLnBrk="0" hangingPunct="0">
              <a:defRPr>
                <a:latin typeface="Arial" charset="0"/>
              </a:defRPr>
            </a:lvl2pPr>
            <a:lvl3pPr eaLnBrk="0" hangingPunct="0">
              <a:defRPr>
                <a:latin typeface="Arial" charset="0"/>
              </a:defRPr>
            </a:lvl3pPr>
            <a:lvl4pPr eaLnBrk="0" hangingPunct="0">
              <a:defRPr>
                <a:latin typeface="Arial" charset="0"/>
              </a:defRPr>
            </a:lvl4pPr>
            <a:lvl5pPr eaLnBrk="0" hangingPunct="0">
              <a:defRPr>
                <a:latin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en-GB" dirty="0"/>
              <a:t>Green background</a:t>
            </a:r>
          </a:p>
        </p:txBody>
      </p:sp>
      <p:sp>
        <p:nvSpPr>
          <p:cNvPr id="48" name="Text Box 73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867400" y="3215323"/>
            <a:ext cx="929742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ctr" eaLnBrk="0" hangingPunct="0">
              <a:lnSpc>
                <a:spcPct val="105000"/>
              </a:lnSpc>
              <a:defRPr sz="900">
                <a:solidFill>
                  <a:srgbClr val="CF742F"/>
                </a:solidFill>
                <a:latin typeface="+mn-lt"/>
                <a:ea typeface="ＭＳ Ｐゴシック" pitchFamily="1" charset="-128"/>
              </a:defRPr>
            </a:lvl1pPr>
            <a:lvl2pPr marL="37931725" indent="-37474525" eaLnBrk="0" hangingPunct="0">
              <a:defRPr>
                <a:latin typeface="Arial" charset="0"/>
              </a:defRPr>
            </a:lvl2pPr>
            <a:lvl3pPr eaLnBrk="0" hangingPunct="0">
              <a:defRPr>
                <a:latin typeface="Arial" charset="0"/>
              </a:defRPr>
            </a:lvl3pPr>
            <a:lvl4pPr eaLnBrk="0" hangingPunct="0">
              <a:defRPr>
                <a:latin typeface="Arial" charset="0"/>
              </a:defRPr>
            </a:lvl4pPr>
            <a:lvl5pPr eaLnBrk="0" hangingPunct="0">
              <a:defRPr>
                <a:latin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9pPr>
          </a:lstStyle>
          <a:p>
            <a:r>
              <a:rPr lang="en-GB" dirty="0"/>
              <a:t>White background</a:t>
            </a:r>
          </a:p>
        </p:txBody>
      </p:sp>
      <p:sp>
        <p:nvSpPr>
          <p:cNvPr id="45" name="shpChapterHeading"/>
          <p:cNvSpPr txBox="1"/>
          <p:nvPr>
            <p:custDataLst>
              <p:tags r:id="rId29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755550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/>
              <a:t>4 Arrows, lines highlighters and pointers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/>
        <p:txBody>
          <a:bodyPr>
            <a:noAutofit/>
          </a:bodyPr>
          <a:lstStyle/>
          <a:p>
            <a:r>
              <a:rPr lang="en-GB" dirty="0"/>
              <a:t>Description</a:t>
            </a:r>
          </a:p>
        </p:txBody>
      </p:sp>
      <p:sp>
        <p:nvSpPr>
          <p:cNvPr id="7" name="Text Box 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235200" y="2070100"/>
            <a:ext cx="860425" cy="290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>
              <a:lnSpc>
                <a:spcPct val="105000"/>
              </a:lnSpc>
            </a:pPr>
            <a:r>
              <a:rPr lang="en-GB" sz="900">
                <a:solidFill>
                  <a:srgbClr val="CF742F"/>
                </a:solidFill>
                <a:latin typeface="+mn-lt"/>
                <a:ea typeface="ＭＳ Ｐゴシック" pitchFamily="1" charset="-128"/>
              </a:rPr>
              <a:t>Regular pointer arrow</a:t>
            </a:r>
          </a:p>
        </p:txBody>
      </p:sp>
      <p:sp>
        <p:nvSpPr>
          <p:cNvPr id="8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151313" y="2070100"/>
            <a:ext cx="895350" cy="290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>
              <a:lnSpc>
                <a:spcPct val="105000"/>
              </a:lnSpc>
            </a:pPr>
            <a:r>
              <a:rPr lang="en-GB" sz="900">
                <a:solidFill>
                  <a:srgbClr val="CF742F"/>
                </a:solidFill>
                <a:latin typeface="+mn-lt"/>
                <a:ea typeface="ＭＳ Ｐゴシック" pitchFamily="1" charset="-128"/>
              </a:rPr>
              <a:t>Highlight pointer arrow</a:t>
            </a:r>
          </a:p>
        </p:txBody>
      </p:sp>
      <p:sp>
        <p:nvSpPr>
          <p:cNvPr id="9" name="Text Box 8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5969908" y="1979212"/>
            <a:ext cx="1292225" cy="290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>
              <a:lnSpc>
                <a:spcPct val="105000"/>
              </a:lnSpc>
            </a:pPr>
            <a:r>
              <a:rPr lang="en-GB" sz="900" dirty="0">
                <a:solidFill>
                  <a:srgbClr val="CF742F"/>
                </a:solidFill>
                <a:latin typeface="+mn-lt"/>
                <a:ea typeface="ＭＳ Ｐゴシック" pitchFamily="1" charset="-128"/>
              </a:rPr>
              <a:t>Virtuous circle –clockwise</a:t>
            </a:r>
          </a:p>
        </p:txBody>
      </p:sp>
      <p:sp>
        <p:nvSpPr>
          <p:cNvPr id="10" name="Text Box 9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8012113" y="1994731"/>
            <a:ext cx="1382712" cy="290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>
              <a:lnSpc>
                <a:spcPct val="105000"/>
              </a:lnSpc>
            </a:pPr>
            <a:r>
              <a:rPr lang="en-GB" sz="900" dirty="0">
                <a:solidFill>
                  <a:srgbClr val="CF742F"/>
                </a:solidFill>
                <a:latin typeface="+mn-lt"/>
                <a:ea typeface="ＭＳ Ｐゴシック" pitchFamily="1" charset="-128"/>
              </a:rPr>
              <a:t>Virtuous circle – anticlockwise</a:t>
            </a:r>
          </a:p>
        </p:txBody>
      </p:sp>
      <p:sp>
        <p:nvSpPr>
          <p:cNvPr id="11" name="AutoShape 22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2543175" y="1524000"/>
            <a:ext cx="225425" cy="160338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2" name="AutoShape 23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 rot="2700000">
            <a:off x="3016250" y="1692275"/>
            <a:ext cx="225425" cy="161925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3" name="AutoShape 24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 rot="5400000">
            <a:off x="3163094" y="2108994"/>
            <a:ext cx="225425" cy="160337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vert="eaVert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4" name="AutoShape 25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 rot="8100000">
            <a:off x="3032125" y="2505075"/>
            <a:ext cx="225425" cy="160338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5" name="AutoShape 26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 rot="10800000">
            <a:off x="2571750" y="2667000"/>
            <a:ext cx="225425" cy="160338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6" name="AutoShape 27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 rot="13500000">
            <a:off x="2093119" y="2537619"/>
            <a:ext cx="225425" cy="160337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7" name="AutoShape 28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 rot="16200000">
            <a:off x="1948656" y="2108994"/>
            <a:ext cx="225425" cy="160338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8" name="AutoShape 29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 rot="18900000">
            <a:off x="2116138" y="1685925"/>
            <a:ext cx="223837" cy="160338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9" name="AutoShape 30"/>
          <p:cNvSpPr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4457700" y="1524000"/>
            <a:ext cx="225425" cy="160338"/>
          </a:xfrm>
          <a:prstGeom prst="triangle">
            <a:avLst>
              <a:gd name="adj" fmla="val 50000"/>
            </a:avLst>
          </a:prstGeom>
          <a:solidFill>
            <a:srgbClr val="D5DE94"/>
          </a:solidFill>
          <a:ln>
            <a:noFill/>
          </a:ln>
        </p:spPr>
        <p:txBody>
          <a:bodyPr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20" name="AutoShape 31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 rot="2700000">
            <a:off x="4930775" y="1693863"/>
            <a:ext cx="225425" cy="158750"/>
          </a:xfrm>
          <a:prstGeom prst="triangle">
            <a:avLst>
              <a:gd name="adj" fmla="val 50000"/>
            </a:avLst>
          </a:prstGeom>
          <a:solidFill>
            <a:srgbClr val="D5DE94"/>
          </a:solidFill>
          <a:ln>
            <a:noFill/>
          </a:ln>
        </p:spPr>
        <p:txBody>
          <a:bodyPr rot="10800000" vert="eaVert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21" name="AutoShape 32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 rot="5400000">
            <a:off x="5077619" y="2108994"/>
            <a:ext cx="225425" cy="160337"/>
          </a:xfrm>
          <a:prstGeom prst="triangle">
            <a:avLst>
              <a:gd name="adj" fmla="val 50000"/>
            </a:avLst>
          </a:prstGeom>
          <a:solidFill>
            <a:srgbClr val="D5DE94"/>
          </a:solidFill>
          <a:ln>
            <a:noFill/>
          </a:ln>
        </p:spPr>
        <p:txBody>
          <a:bodyPr rot="10800000" vert="eaVert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22" name="AutoShape 33"/>
          <p:cNvSpPr>
            <a:spLocks noChangeAspect="1" noChangeArrowheads="1"/>
          </p:cNvSpPr>
          <p:nvPr>
            <p:custDataLst>
              <p:tags r:id="rId19"/>
            </p:custDataLst>
          </p:nvPr>
        </p:nvSpPr>
        <p:spPr bwMode="auto">
          <a:xfrm rot="8100000">
            <a:off x="4946650" y="2505075"/>
            <a:ext cx="225425" cy="160338"/>
          </a:xfrm>
          <a:prstGeom prst="triangle">
            <a:avLst>
              <a:gd name="adj" fmla="val 50000"/>
            </a:avLst>
          </a:prstGeom>
          <a:solidFill>
            <a:srgbClr val="D5DE94"/>
          </a:solidFill>
          <a:ln>
            <a:noFill/>
          </a:ln>
        </p:spPr>
        <p:txBody>
          <a:bodyPr rot="10800000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23" name="AutoShape 34"/>
          <p:cNvSpPr>
            <a:spLocks noChangeAspect="1" noChangeArrowheads="1"/>
          </p:cNvSpPr>
          <p:nvPr>
            <p:custDataLst>
              <p:tags r:id="rId20"/>
            </p:custDataLst>
          </p:nvPr>
        </p:nvSpPr>
        <p:spPr bwMode="auto">
          <a:xfrm rot="10800000">
            <a:off x="4486275" y="2667000"/>
            <a:ext cx="225425" cy="160338"/>
          </a:xfrm>
          <a:prstGeom prst="triangle">
            <a:avLst>
              <a:gd name="adj" fmla="val 50000"/>
            </a:avLst>
          </a:prstGeom>
          <a:solidFill>
            <a:srgbClr val="D5DE94"/>
          </a:solidFill>
          <a:ln>
            <a:noFill/>
          </a:ln>
        </p:spPr>
        <p:txBody>
          <a:bodyPr rot="10800000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24" name="AutoShape 35"/>
          <p:cNvSpPr>
            <a:spLocks noChangeAspect="1" noChangeArrowheads="1"/>
          </p:cNvSpPr>
          <p:nvPr>
            <p:custDataLst>
              <p:tags r:id="rId21"/>
            </p:custDataLst>
          </p:nvPr>
        </p:nvSpPr>
        <p:spPr bwMode="auto">
          <a:xfrm rot="13500000">
            <a:off x="4007644" y="2537619"/>
            <a:ext cx="225425" cy="160337"/>
          </a:xfrm>
          <a:prstGeom prst="triangle">
            <a:avLst>
              <a:gd name="adj" fmla="val 50000"/>
            </a:avLst>
          </a:prstGeom>
          <a:solidFill>
            <a:srgbClr val="D5DE94"/>
          </a:solidFill>
          <a:ln>
            <a:noFill/>
          </a:ln>
        </p:spPr>
        <p:txBody>
          <a:bodyPr vert="eaVert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25" name="AutoShape 36"/>
          <p:cNvSpPr>
            <a:spLocks noChangeAspect="1" noChangeArrowheads="1"/>
          </p:cNvSpPr>
          <p:nvPr>
            <p:custDataLst>
              <p:tags r:id="rId22"/>
            </p:custDataLst>
          </p:nvPr>
        </p:nvSpPr>
        <p:spPr bwMode="auto">
          <a:xfrm rot="16200000">
            <a:off x="3863181" y="2108994"/>
            <a:ext cx="225425" cy="160338"/>
          </a:xfrm>
          <a:prstGeom prst="triangle">
            <a:avLst>
              <a:gd name="adj" fmla="val 50000"/>
            </a:avLst>
          </a:prstGeom>
          <a:solidFill>
            <a:srgbClr val="D5DE94"/>
          </a:solidFill>
          <a:ln>
            <a:noFill/>
          </a:ln>
        </p:spPr>
        <p:txBody>
          <a:bodyPr vert="eaVert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26" name="AutoShape 37"/>
          <p:cNvSpPr>
            <a:spLocks noChangeAspect="1" noChangeArrowheads="1"/>
          </p:cNvSpPr>
          <p:nvPr>
            <p:custDataLst>
              <p:tags r:id="rId23"/>
            </p:custDataLst>
          </p:nvPr>
        </p:nvSpPr>
        <p:spPr bwMode="auto">
          <a:xfrm rot="18900000">
            <a:off x="4029075" y="1685925"/>
            <a:ext cx="225425" cy="160338"/>
          </a:xfrm>
          <a:prstGeom prst="triangle">
            <a:avLst>
              <a:gd name="adj" fmla="val 50000"/>
            </a:avLst>
          </a:prstGeom>
          <a:solidFill>
            <a:srgbClr val="D5DE94"/>
          </a:solidFill>
          <a:ln>
            <a:noFill/>
          </a:ln>
        </p:spPr>
        <p:txBody>
          <a:bodyPr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45" name="Text Box 4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078304" y="4275138"/>
            <a:ext cx="929742" cy="145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0F4D4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>
              <a:lnSpc>
                <a:spcPct val="105000"/>
              </a:lnSpc>
            </a:pPr>
            <a:r>
              <a:rPr lang="en-GB" sz="900">
                <a:solidFill>
                  <a:srgbClr val="CF742F"/>
                </a:solidFill>
                <a:latin typeface="+mn-lt"/>
                <a:ea typeface="ＭＳ Ｐゴシック" pitchFamily="1" charset="-128"/>
              </a:rPr>
              <a:t>Numeric table flag</a:t>
            </a:r>
          </a:p>
        </p:txBody>
      </p:sp>
      <p:sp>
        <p:nvSpPr>
          <p:cNvPr id="46" name="Text Box 1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65229" y="4450398"/>
            <a:ext cx="375103" cy="105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0F4D4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>
              <a:lnSpc>
                <a:spcPct val="105000"/>
              </a:lnSpc>
            </a:pPr>
            <a:r>
              <a:rPr lang="en-GB" sz="700" i="1" dirty="0">
                <a:solidFill>
                  <a:srgbClr val="CF742F"/>
                </a:solidFill>
                <a:latin typeface="+mn-lt"/>
                <a:ea typeface="ＭＳ Ｐゴシック" pitchFamily="1" charset="-128"/>
              </a:rPr>
              <a:t>Preferred</a:t>
            </a:r>
          </a:p>
        </p:txBody>
      </p:sp>
      <p:sp>
        <p:nvSpPr>
          <p:cNvPr id="47" name="Text Box 12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5480342" y="4275138"/>
            <a:ext cx="666849" cy="145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0F4D4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>
              <a:lnSpc>
                <a:spcPct val="105000"/>
              </a:lnSpc>
            </a:pPr>
            <a:r>
              <a:rPr lang="en-GB" sz="900" dirty="0">
                <a:solidFill>
                  <a:srgbClr val="CF742F"/>
                </a:solidFill>
                <a:latin typeface="+mn-lt"/>
                <a:ea typeface="ＭＳ Ｐゴシック" pitchFamily="1" charset="-128"/>
              </a:rPr>
              <a:t>Map pointers</a:t>
            </a:r>
          </a:p>
        </p:txBody>
      </p:sp>
      <p:sp>
        <p:nvSpPr>
          <p:cNvPr id="48" name="Text Box 13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3526352" y="4278313"/>
            <a:ext cx="878446" cy="145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0F4D4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>
              <a:lnSpc>
                <a:spcPct val="105000"/>
              </a:lnSpc>
            </a:pPr>
            <a:r>
              <a:rPr lang="en-GB" sz="900">
                <a:solidFill>
                  <a:srgbClr val="CF742F"/>
                </a:solidFill>
                <a:latin typeface="+mn-lt"/>
                <a:ea typeface="ＭＳ Ｐゴシック" pitchFamily="1" charset="-128"/>
              </a:rPr>
              <a:t>Diagram pointers</a:t>
            </a:r>
          </a:p>
        </p:txBody>
      </p:sp>
      <p:sp>
        <p:nvSpPr>
          <p:cNvPr id="49" name="Text Box 15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7162800" y="4287838"/>
            <a:ext cx="1524000" cy="16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0F4D4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288000" bIns="0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900">
                <a:solidFill>
                  <a:srgbClr val="CF742F"/>
                </a:solidFill>
                <a:latin typeface="+mn-lt"/>
                <a:ea typeface="ＭＳ Ｐゴシック" pitchFamily="1" charset="-128"/>
              </a:rPr>
              <a:t>Map point</a:t>
            </a:r>
          </a:p>
        </p:txBody>
      </p:sp>
      <p:sp>
        <p:nvSpPr>
          <p:cNvPr id="52" name="AutoShape 50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457200" y="4579938"/>
            <a:ext cx="1225550" cy="391628"/>
          </a:xfrm>
          <a:prstGeom prst="wedgeRectCallout">
            <a:avLst>
              <a:gd name="adj1" fmla="val 73866"/>
              <a:gd name="adj2" fmla="val 79509"/>
            </a:avLst>
          </a:prstGeom>
          <a:solidFill>
            <a:srgbClr val="D5DE94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36000" tIns="72000" rIns="72000" bIns="72000">
            <a:spAutoFit/>
          </a:bodyPr>
          <a:lstStyle/>
          <a:p>
            <a:pPr algn="r" eaLnBrk="0" hangingPunct="0"/>
            <a:r>
              <a:rPr lang="en-GB" sz="800" i="1" dirty="0">
                <a:latin typeface="+mn-lt"/>
                <a:ea typeface="ＭＳ Ｐゴシック" pitchFamily="1" charset="-128"/>
              </a:rPr>
              <a:t>Callout text for numeric tables and charts only</a:t>
            </a:r>
          </a:p>
        </p:txBody>
      </p:sp>
      <p:sp>
        <p:nvSpPr>
          <p:cNvPr id="78" name="Freeform 89"/>
          <p:cNvSpPr>
            <a:spLocks/>
          </p:cNvSpPr>
          <p:nvPr>
            <p:custDataLst>
              <p:tags r:id="rId30"/>
            </p:custDataLst>
          </p:nvPr>
        </p:nvSpPr>
        <p:spPr bwMode="auto">
          <a:xfrm rot="5400000">
            <a:off x="3497262" y="4700588"/>
            <a:ext cx="595313" cy="201612"/>
          </a:xfrm>
          <a:custGeom>
            <a:avLst/>
            <a:gdLst>
              <a:gd name="T0" fmla="*/ 0 w 906"/>
              <a:gd name="T1" fmla="*/ 0 h 1"/>
              <a:gd name="T2" fmla="*/ 0 w 906"/>
              <a:gd name="T3" fmla="*/ 0 h 1"/>
              <a:gd name="T4" fmla="*/ 0 60000 65536"/>
              <a:gd name="T5" fmla="*/ 0 60000 65536"/>
              <a:gd name="T6" fmla="*/ 0 w 906"/>
              <a:gd name="T7" fmla="*/ 0 h 1"/>
              <a:gd name="T8" fmla="*/ 906 w 90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06" h="1">
                <a:moveTo>
                  <a:pt x="906" y="0"/>
                </a:moveTo>
                <a:lnTo>
                  <a:pt x="0" y="0"/>
                </a:lnTo>
              </a:path>
            </a:pathLst>
          </a:custGeom>
          <a:noFill/>
          <a:ln w="63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0F4D4"/>
                </a:solidFill>
              </a14:hiddenFill>
            </a:ext>
          </a:extLst>
        </p:spPr>
        <p:txBody>
          <a:bodyPr lIns="0" tIns="0" rIns="0" bIns="46800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76" name="Freeform 92"/>
          <p:cNvSpPr>
            <a:spLocks/>
          </p:cNvSpPr>
          <p:nvPr>
            <p:custDataLst>
              <p:tags r:id="rId31"/>
            </p:custDataLst>
          </p:nvPr>
        </p:nvSpPr>
        <p:spPr bwMode="auto">
          <a:xfrm rot="5400000">
            <a:off x="3474243" y="5453059"/>
            <a:ext cx="595312" cy="247650"/>
          </a:xfrm>
          <a:custGeom>
            <a:avLst/>
            <a:gdLst>
              <a:gd name="T0" fmla="*/ 0 w 906"/>
              <a:gd name="T1" fmla="*/ 0 h 1"/>
              <a:gd name="T2" fmla="*/ 0 w 906"/>
              <a:gd name="T3" fmla="*/ 0 h 1"/>
              <a:gd name="T4" fmla="*/ 0 60000 65536"/>
              <a:gd name="T5" fmla="*/ 0 60000 65536"/>
              <a:gd name="T6" fmla="*/ 0 w 906"/>
              <a:gd name="T7" fmla="*/ 0 h 1"/>
              <a:gd name="T8" fmla="*/ 906 w 90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06" h="1">
                <a:moveTo>
                  <a:pt x="906" y="0"/>
                </a:moveTo>
                <a:lnTo>
                  <a:pt x="0" y="0"/>
                </a:lnTo>
              </a:path>
            </a:pathLst>
          </a:custGeom>
          <a:noFill/>
          <a:ln w="63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0F4D4"/>
                </a:solidFill>
              </a14:hiddenFill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66" name="Line 101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 flipV="1">
            <a:off x="2590801" y="4530726"/>
            <a:ext cx="0" cy="1343025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0F4D4"/>
                </a:solidFill>
              </a14:hiddenFill>
            </a:ext>
          </a:extLst>
        </p:spPr>
        <p:txBody>
          <a:bodyPr wrap="none" lIns="0" tIns="0" rIns="0" bIns="0" anchor="ctr"/>
          <a:lstStyle/>
          <a:p>
            <a:endParaRPr lang="en-GB">
              <a:latin typeface="+mn-lt"/>
            </a:endParaRPr>
          </a:p>
        </p:txBody>
      </p:sp>
      <p:sp>
        <p:nvSpPr>
          <p:cNvPr id="67" name="Rectangle 102"/>
          <p:cNvSpPr>
            <a:spLocks noChangeArrowheads="1"/>
          </p:cNvSpPr>
          <p:nvPr>
            <p:custDataLst>
              <p:tags r:id="rId33"/>
            </p:custDataLst>
          </p:nvPr>
        </p:nvSpPr>
        <p:spPr bwMode="gray">
          <a:xfrm>
            <a:off x="1817688" y="5549266"/>
            <a:ext cx="773113" cy="34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0F4D4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72000" bIns="0" anchor="b"/>
          <a:lstStyle/>
          <a:p>
            <a:pPr algn="r" eaLnBrk="0" hangingPunct="0">
              <a:tabLst>
                <a:tab pos="952500" algn="l"/>
              </a:tabLst>
            </a:pPr>
            <a:r>
              <a:rPr lang="en-GB" sz="800" dirty="0">
                <a:latin typeface="+mn-lt"/>
                <a:ea typeface="ＭＳ Ｐゴシック" pitchFamily="1" charset="-128"/>
              </a:rPr>
              <a:t>Text</a:t>
            </a:r>
          </a:p>
        </p:txBody>
      </p:sp>
      <p:sp>
        <p:nvSpPr>
          <p:cNvPr id="68" name="Rectangle 103"/>
          <p:cNvSpPr>
            <a:spLocks noChangeAspect="1" noChangeArrowheads="1"/>
          </p:cNvSpPr>
          <p:nvPr>
            <p:custDataLst>
              <p:tags r:id="rId34"/>
            </p:custDataLst>
          </p:nvPr>
        </p:nvSpPr>
        <p:spPr bwMode="auto">
          <a:xfrm rot="16200000">
            <a:off x="2206562" y="4377533"/>
            <a:ext cx="227013" cy="533400"/>
          </a:xfrm>
          <a:prstGeom prst="rect">
            <a:avLst/>
          </a:prstGeom>
          <a:solidFill>
            <a:srgbClr val="D5DE94"/>
          </a:solidFill>
          <a:ln w="0">
            <a:noFill/>
            <a:miter lim="800000"/>
            <a:headEnd/>
            <a:tailEnd type="none" w="sm" len="sm"/>
          </a:ln>
        </p:spPr>
        <p:txBody>
          <a:bodyPr vert="eaVert" wrap="none" lIns="36000" tIns="50400" rIns="36000" bIns="46800" anchor="ctr"/>
          <a:lstStyle/>
          <a:p>
            <a:pPr algn="ctr" eaLnBrk="0" hangingPunct="0">
              <a:spcBef>
                <a:spcPct val="50000"/>
              </a:spcBef>
            </a:pPr>
            <a:endParaRPr lang="en-US" sz="900" i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61" name="Text Box 106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7261225" y="4503738"/>
            <a:ext cx="485775" cy="9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0F4D4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/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600" b="1" dirty="0">
                <a:latin typeface="+mn-lt"/>
                <a:ea typeface="ＭＳ Ｐゴシック" pitchFamily="1" charset="-128"/>
              </a:rPr>
              <a:t>City / country</a:t>
            </a:r>
          </a:p>
        </p:txBody>
      </p:sp>
      <p:sp>
        <p:nvSpPr>
          <p:cNvPr id="98" name="Text Box 5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1978193" y="3016250"/>
            <a:ext cx="621965" cy="145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>
              <a:lnSpc>
                <a:spcPct val="105000"/>
              </a:lnSpc>
            </a:pPr>
            <a:r>
              <a:rPr lang="en-GB" sz="900" dirty="0">
                <a:solidFill>
                  <a:srgbClr val="CF742F"/>
                </a:solidFill>
                <a:latin typeface="+mn-lt"/>
                <a:ea typeface="ＭＳ Ｐゴシック" pitchFamily="1" charset="-128"/>
              </a:rPr>
              <a:t>Flow arrows</a:t>
            </a:r>
          </a:p>
        </p:txBody>
      </p:sp>
      <p:sp>
        <p:nvSpPr>
          <p:cNvPr id="99" name="Text Box 10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8368227" y="3473450"/>
            <a:ext cx="878446" cy="145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>
              <a:lnSpc>
                <a:spcPct val="105000"/>
              </a:lnSpc>
            </a:pPr>
            <a:r>
              <a:rPr lang="en-GB" sz="900">
                <a:solidFill>
                  <a:srgbClr val="CF742F"/>
                </a:solidFill>
                <a:latin typeface="+mn-lt"/>
                <a:ea typeface="ＭＳ Ｐゴシック" pitchFamily="1" charset="-128"/>
              </a:rPr>
              <a:t>Basic connectors</a:t>
            </a:r>
          </a:p>
        </p:txBody>
      </p:sp>
      <p:sp>
        <p:nvSpPr>
          <p:cNvPr id="100" name="Text Box 14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6167859" y="3482975"/>
            <a:ext cx="897682" cy="145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>
              <a:lnSpc>
                <a:spcPct val="105000"/>
              </a:lnSpc>
            </a:pPr>
            <a:r>
              <a:rPr lang="en-GB" sz="900" dirty="0">
                <a:solidFill>
                  <a:srgbClr val="CF742F"/>
                </a:solidFill>
                <a:latin typeface="+mn-lt"/>
                <a:ea typeface="ＭＳ Ｐゴシック" pitchFamily="1" charset="-128"/>
              </a:rPr>
              <a:t>Arrow connectors</a:t>
            </a:r>
          </a:p>
        </p:txBody>
      </p:sp>
      <p:sp>
        <p:nvSpPr>
          <p:cNvPr id="117" name="Line 18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>
            <a:off x="1981200" y="3690938"/>
            <a:ext cx="53975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GB">
              <a:latin typeface="+mn-lt"/>
            </a:endParaRPr>
          </a:p>
        </p:txBody>
      </p:sp>
      <p:sp>
        <p:nvSpPr>
          <p:cNvPr id="118" name="Line 19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 flipH="1">
            <a:off x="1958181" y="3478213"/>
            <a:ext cx="53975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GB">
              <a:latin typeface="+mn-lt"/>
            </a:endParaRPr>
          </a:p>
        </p:txBody>
      </p:sp>
      <p:sp>
        <p:nvSpPr>
          <p:cNvPr id="119" name="Line 20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 rot="16200000" flipH="1">
            <a:off x="2778125" y="3470275"/>
            <a:ext cx="53975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GB">
              <a:latin typeface="+mn-lt"/>
            </a:endParaRPr>
          </a:p>
        </p:txBody>
      </p:sp>
      <p:sp>
        <p:nvSpPr>
          <p:cNvPr id="120" name="Line 21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 rot="5400000" flipH="1" flipV="1">
            <a:off x="3008313" y="3470275"/>
            <a:ext cx="53975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>
            <a:spAutoFit/>
          </a:bodyPr>
          <a:lstStyle/>
          <a:p>
            <a:endParaRPr lang="en-GB">
              <a:latin typeface="+mn-lt"/>
            </a:endParaRPr>
          </a:p>
        </p:txBody>
      </p:sp>
      <p:cxnSp>
        <p:nvCxnSpPr>
          <p:cNvPr id="113" name="AutoShape 80"/>
          <p:cNvCxnSpPr>
            <a:cxnSpLocks noChangeShapeType="1"/>
          </p:cNvCxnSpPr>
          <p:nvPr>
            <p:custDataLst>
              <p:tags r:id="rId43"/>
            </p:custDataLst>
          </p:nvPr>
        </p:nvCxnSpPr>
        <p:spPr bwMode="auto">
          <a:xfrm rot="5400000">
            <a:off x="8151812" y="2941638"/>
            <a:ext cx="542925" cy="539750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4" name="AutoShape 81"/>
          <p:cNvCxnSpPr>
            <a:cxnSpLocks noChangeShapeType="1"/>
          </p:cNvCxnSpPr>
          <p:nvPr>
            <p:custDataLst>
              <p:tags r:id="rId44"/>
            </p:custDataLst>
          </p:nvPr>
        </p:nvCxnSpPr>
        <p:spPr bwMode="auto">
          <a:xfrm rot="16200000" flipH="1">
            <a:off x="8901906" y="2936082"/>
            <a:ext cx="542925" cy="550862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5" name="AutoShape 82"/>
          <p:cNvCxnSpPr>
            <a:cxnSpLocks noChangeShapeType="1"/>
          </p:cNvCxnSpPr>
          <p:nvPr>
            <p:custDataLst>
              <p:tags r:id="rId45"/>
            </p:custDataLst>
          </p:nvPr>
        </p:nvCxnSpPr>
        <p:spPr bwMode="auto">
          <a:xfrm rot="16200000" flipV="1">
            <a:off x="8151812" y="3671888"/>
            <a:ext cx="542925" cy="539750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6" name="AutoShape 83"/>
          <p:cNvCxnSpPr>
            <a:cxnSpLocks noChangeShapeType="1"/>
          </p:cNvCxnSpPr>
          <p:nvPr>
            <p:custDataLst>
              <p:tags r:id="rId46"/>
            </p:custDataLst>
          </p:nvPr>
        </p:nvCxnSpPr>
        <p:spPr bwMode="auto">
          <a:xfrm rot="5400000" flipH="1" flipV="1">
            <a:off x="8901906" y="3666332"/>
            <a:ext cx="542925" cy="550862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9" name="AutoShape 96"/>
          <p:cNvCxnSpPr>
            <a:cxnSpLocks noChangeShapeType="1"/>
          </p:cNvCxnSpPr>
          <p:nvPr>
            <p:custDataLst>
              <p:tags r:id="rId47"/>
            </p:custDataLst>
          </p:nvPr>
        </p:nvCxnSpPr>
        <p:spPr bwMode="auto">
          <a:xfrm rot="5400000">
            <a:off x="5992812" y="2938463"/>
            <a:ext cx="542925" cy="539750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0" name="AutoShape 97"/>
          <p:cNvCxnSpPr>
            <a:cxnSpLocks noChangeShapeType="1"/>
          </p:cNvCxnSpPr>
          <p:nvPr>
            <p:custDataLst>
              <p:tags r:id="rId48"/>
            </p:custDataLst>
          </p:nvPr>
        </p:nvCxnSpPr>
        <p:spPr bwMode="auto">
          <a:xfrm rot="16200000" flipH="1">
            <a:off x="6689725" y="2932113"/>
            <a:ext cx="542925" cy="552450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AutoShape 98"/>
          <p:cNvCxnSpPr>
            <a:cxnSpLocks noChangeShapeType="1"/>
          </p:cNvCxnSpPr>
          <p:nvPr>
            <p:custDataLst>
              <p:tags r:id="rId49"/>
            </p:custDataLst>
          </p:nvPr>
        </p:nvCxnSpPr>
        <p:spPr bwMode="auto">
          <a:xfrm rot="16200000" flipV="1">
            <a:off x="5992812" y="3662363"/>
            <a:ext cx="542925" cy="539750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2" name="AutoShape 99"/>
          <p:cNvCxnSpPr>
            <a:cxnSpLocks noChangeShapeType="1"/>
          </p:cNvCxnSpPr>
          <p:nvPr>
            <p:custDataLst>
              <p:tags r:id="rId50"/>
            </p:custDataLst>
          </p:nvPr>
        </p:nvCxnSpPr>
        <p:spPr bwMode="auto">
          <a:xfrm rot="5400000" flipH="1" flipV="1">
            <a:off x="6689725" y="3656013"/>
            <a:ext cx="542925" cy="552450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5" name="Freeform 107"/>
          <p:cNvSpPr>
            <a:spLocks/>
          </p:cNvSpPr>
          <p:nvPr>
            <p:custDataLst>
              <p:tags r:id="rId51"/>
            </p:custDataLst>
          </p:nvPr>
        </p:nvSpPr>
        <p:spPr bwMode="auto">
          <a:xfrm>
            <a:off x="3924300" y="3013075"/>
            <a:ext cx="538163" cy="226591"/>
          </a:xfrm>
          <a:custGeom>
            <a:avLst/>
            <a:gdLst>
              <a:gd name="T0" fmla="*/ 0 w 336"/>
              <a:gd name="T1" fmla="*/ 2147483647 h 288"/>
              <a:gd name="T2" fmla="*/ 2147483647 w 336"/>
              <a:gd name="T3" fmla="*/ 2147483647 h 288"/>
              <a:gd name="T4" fmla="*/ 2147483647 w 336"/>
              <a:gd name="T5" fmla="*/ 0 h 288"/>
              <a:gd name="T6" fmla="*/ 0 60000 65536"/>
              <a:gd name="T7" fmla="*/ 0 60000 65536"/>
              <a:gd name="T8" fmla="*/ 0 60000 65536"/>
              <a:gd name="T9" fmla="*/ 0 w 336"/>
              <a:gd name="T10" fmla="*/ 0 h 288"/>
              <a:gd name="T11" fmla="*/ 336 w 336"/>
              <a:gd name="T12" fmla="*/ 288 h 2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288">
                <a:moveTo>
                  <a:pt x="0" y="288"/>
                </a:moveTo>
                <a:lnTo>
                  <a:pt x="336" y="288"/>
                </a:lnTo>
                <a:lnTo>
                  <a:pt x="336" y="0"/>
                </a:ln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36000" rIns="36000" bIns="36000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06" name="Freeform 108"/>
          <p:cNvSpPr>
            <a:spLocks/>
          </p:cNvSpPr>
          <p:nvPr>
            <p:custDataLst>
              <p:tags r:id="rId52"/>
            </p:custDataLst>
          </p:nvPr>
        </p:nvSpPr>
        <p:spPr bwMode="auto">
          <a:xfrm flipH="1">
            <a:off x="4686300" y="3013075"/>
            <a:ext cx="538163" cy="226591"/>
          </a:xfrm>
          <a:custGeom>
            <a:avLst/>
            <a:gdLst>
              <a:gd name="T0" fmla="*/ 0 w 336"/>
              <a:gd name="T1" fmla="*/ 2147483647 h 288"/>
              <a:gd name="T2" fmla="*/ 2147483647 w 336"/>
              <a:gd name="T3" fmla="*/ 2147483647 h 288"/>
              <a:gd name="T4" fmla="*/ 2147483647 w 336"/>
              <a:gd name="T5" fmla="*/ 0 h 288"/>
              <a:gd name="T6" fmla="*/ 0 60000 65536"/>
              <a:gd name="T7" fmla="*/ 0 60000 65536"/>
              <a:gd name="T8" fmla="*/ 0 60000 65536"/>
              <a:gd name="T9" fmla="*/ 0 w 336"/>
              <a:gd name="T10" fmla="*/ 0 h 288"/>
              <a:gd name="T11" fmla="*/ 336 w 336"/>
              <a:gd name="T12" fmla="*/ 288 h 2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288">
                <a:moveTo>
                  <a:pt x="0" y="288"/>
                </a:moveTo>
                <a:lnTo>
                  <a:pt x="336" y="288"/>
                </a:lnTo>
                <a:lnTo>
                  <a:pt x="336" y="0"/>
                </a:ln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36000" rIns="36000" bIns="36000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07" name="Freeform 109"/>
          <p:cNvSpPr>
            <a:spLocks/>
          </p:cNvSpPr>
          <p:nvPr>
            <p:custDataLst>
              <p:tags r:id="rId53"/>
            </p:custDataLst>
          </p:nvPr>
        </p:nvSpPr>
        <p:spPr bwMode="auto">
          <a:xfrm flipV="1">
            <a:off x="3924300" y="3708400"/>
            <a:ext cx="538163" cy="226591"/>
          </a:xfrm>
          <a:custGeom>
            <a:avLst/>
            <a:gdLst>
              <a:gd name="T0" fmla="*/ 0 w 336"/>
              <a:gd name="T1" fmla="*/ 2147483647 h 288"/>
              <a:gd name="T2" fmla="*/ 2147483647 w 336"/>
              <a:gd name="T3" fmla="*/ 2147483647 h 288"/>
              <a:gd name="T4" fmla="*/ 2147483647 w 336"/>
              <a:gd name="T5" fmla="*/ 0 h 288"/>
              <a:gd name="T6" fmla="*/ 0 60000 65536"/>
              <a:gd name="T7" fmla="*/ 0 60000 65536"/>
              <a:gd name="T8" fmla="*/ 0 60000 65536"/>
              <a:gd name="T9" fmla="*/ 0 w 336"/>
              <a:gd name="T10" fmla="*/ 0 h 288"/>
              <a:gd name="T11" fmla="*/ 336 w 336"/>
              <a:gd name="T12" fmla="*/ 288 h 2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288">
                <a:moveTo>
                  <a:pt x="0" y="288"/>
                </a:moveTo>
                <a:lnTo>
                  <a:pt x="336" y="288"/>
                </a:lnTo>
                <a:lnTo>
                  <a:pt x="336" y="0"/>
                </a:ln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36000" rIns="36000" bIns="36000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08" name="Freeform 110"/>
          <p:cNvSpPr>
            <a:spLocks/>
          </p:cNvSpPr>
          <p:nvPr>
            <p:custDataLst>
              <p:tags r:id="rId54"/>
            </p:custDataLst>
          </p:nvPr>
        </p:nvSpPr>
        <p:spPr bwMode="auto">
          <a:xfrm flipH="1" flipV="1">
            <a:off x="4686300" y="3708400"/>
            <a:ext cx="538163" cy="226591"/>
          </a:xfrm>
          <a:custGeom>
            <a:avLst/>
            <a:gdLst>
              <a:gd name="T0" fmla="*/ 0 w 336"/>
              <a:gd name="T1" fmla="*/ 2147483647 h 288"/>
              <a:gd name="T2" fmla="*/ 2147483647 w 336"/>
              <a:gd name="T3" fmla="*/ 2147483647 h 288"/>
              <a:gd name="T4" fmla="*/ 2147483647 w 336"/>
              <a:gd name="T5" fmla="*/ 0 h 288"/>
              <a:gd name="T6" fmla="*/ 0 60000 65536"/>
              <a:gd name="T7" fmla="*/ 0 60000 65536"/>
              <a:gd name="T8" fmla="*/ 0 60000 65536"/>
              <a:gd name="T9" fmla="*/ 0 w 336"/>
              <a:gd name="T10" fmla="*/ 0 h 288"/>
              <a:gd name="T11" fmla="*/ 336 w 336"/>
              <a:gd name="T12" fmla="*/ 288 h 2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288">
                <a:moveTo>
                  <a:pt x="0" y="288"/>
                </a:moveTo>
                <a:lnTo>
                  <a:pt x="336" y="288"/>
                </a:lnTo>
                <a:lnTo>
                  <a:pt x="336" y="0"/>
                </a:ln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6000" tIns="36000" rIns="36000" bIns="36000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1" name="Oval 65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5888990" y="1736384"/>
            <a:ext cx="1477963" cy="753171"/>
          </a:xfrm>
          <a:prstGeom prst="ellips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 anchor="ctr"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>
              <a:latin typeface="+mn-lt"/>
              <a:ea typeface="ＭＳ Ｐゴシック" pitchFamily="1" charset="-128"/>
            </a:endParaRPr>
          </a:p>
        </p:txBody>
      </p:sp>
      <p:sp>
        <p:nvSpPr>
          <p:cNvPr id="122" name="AutoShape 25"/>
          <p:cNvSpPr>
            <a:spLocks noChangeAspect="1" noChangeArrowheads="1"/>
          </p:cNvSpPr>
          <p:nvPr>
            <p:custDataLst>
              <p:tags r:id="rId56"/>
            </p:custDataLst>
          </p:nvPr>
        </p:nvSpPr>
        <p:spPr bwMode="auto">
          <a:xfrm>
            <a:off x="5858991" y="2063309"/>
            <a:ext cx="69056" cy="85725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24" name="AutoShape 25"/>
          <p:cNvSpPr>
            <a:spLocks noChangeAspect="1" noChangeArrowheads="1"/>
          </p:cNvSpPr>
          <p:nvPr>
            <p:custDataLst>
              <p:tags r:id="rId57"/>
            </p:custDataLst>
          </p:nvPr>
        </p:nvSpPr>
        <p:spPr bwMode="auto">
          <a:xfrm rot="10800000">
            <a:off x="7332425" y="2063309"/>
            <a:ext cx="69056" cy="85725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25" name="AutoShape 25"/>
          <p:cNvSpPr>
            <a:spLocks noChangeAspect="1" noChangeArrowheads="1"/>
          </p:cNvSpPr>
          <p:nvPr>
            <p:custDataLst>
              <p:tags r:id="rId58"/>
            </p:custDataLst>
          </p:nvPr>
        </p:nvSpPr>
        <p:spPr bwMode="auto">
          <a:xfrm rot="5974373">
            <a:off x="6892880" y="1731577"/>
            <a:ext cx="69056" cy="85725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27" name="AutoShape 25"/>
          <p:cNvSpPr>
            <a:spLocks noChangeAspect="1" noChangeArrowheads="1"/>
          </p:cNvSpPr>
          <p:nvPr>
            <p:custDataLst>
              <p:tags r:id="rId59"/>
            </p:custDataLst>
          </p:nvPr>
        </p:nvSpPr>
        <p:spPr bwMode="auto">
          <a:xfrm rot="15657039">
            <a:off x="6850880" y="2423832"/>
            <a:ext cx="69056" cy="85725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29" name="AutoShape 25"/>
          <p:cNvSpPr>
            <a:spLocks noChangeAspect="1" noChangeArrowheads="1"/>
          </p:cNvSpPr>
          <p:nvPr>
            <p:custDataLst>
              <p:tags r:id="rId60"/>
            </p:custDataLst>
          </p:nvPr>
        </p:nvSpPr>
        <p:spPr bwMode="auto">
          <a:xfrm rot="17190879">
            <a:off x="6226846" y="2399535"/>
            <a:ext cx="69056" cy="85725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30" name="AutoShape 25"/>
          <p:cNvSpPr>
            <a:spLocks noChangeAspect="1" noChangeArrowheads="1"/>
          </p:cNvSpPr>
          <p:nvPr>
            <p:custDataLst>
              <p:tags r:id="rId61"/>
            </p:custDataLst>
          </p:nvPr>
        </p:nvSpPr>
        <p:spPr bwMode="auto">
          <a:xfrm rot="4280557">
            <a:off x="6226846" y="1744763"/>
            <a:ext cx="69056" cy="85725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33" name="Oval 65"/>
          <p:cNvSpPr>
            <a:spLocks noChangeArrowheads="1"/>
          </p:cNvSpPr>
          <p:nvPr>
            <p:custDataLst>
              <p:tags r:id="rId62"/>
            </p:custDataLst>
          </p:nvPr>
        </p:nvSpPr>
        <p:spPr bwMode="auto">
          <a:xfrm flipV="1">
            <a:off x="7962223" y="1748052"/>
            <a:ext cx="1477963" cy="753171"/>
          </a:xfrm>
          <a:prstGeom prst="ellips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 anchor="ctr">
            <a:no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>
              <a:latin typeface="+mn-lt"/>
              <a:ea typeface="ＭＳ Ｐゴシック" pitchFamily="1" charset="-128"/>
            </a:endParaRPr>
          </a:p>
        </p:txBody>
      </p:sp>
      <p:sp>
        <p:nvSpPr>
          <p:cNvPr id="134" name="AutoShape 25"/>
          <p:cNvSpPr>
            <a:spLocks noChangeAspect="1" noChangeArrowheads="1"/>
          </p:cNvSpPr>
          <p:nvPr>
            <p:custDataLst>
              <p:tags r:id="rId63"/>
            </p:custDataLst>
          </p:nvPr>
        </p:nvSpPr>
        <p:spPr bwMode="auto">
          <a:xfrm flipV="1">
            <a:off x="7932224" y="2088573"/>
            <a:ext cx="69056" cy="85725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35" name="AutoShape 25"/>
          <p:cNvSpPr>
            <a:spLocks noChangeAspect="1" noChangeArrowheads="1"/>
          </p:cNvSpPr>
          <p:nvPr>
            <p:custDataLst>
              <p:tags r:id="rId64"/>
            </p:custDataLst>
          </p:nvPr>
        </p:nvSpPr>
        <p:spPr bwMode="auto">
          <a:xfrm rot="10800000" flipV="1">
            <a:off x="9405658" y="2088573"/>
            <a:ext cx="69056" cy="85725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36" name="AutoShape 25"/>
          <p:cNvSpPr>
            <a:spLocks noChangeAspect="1" noChangeArrowheads="1"/>
          </p:cNvSpPr>
          <p:nvPr>
            <p:custDataLst>
              <p:tags r:id="rId65"/>
            </p:custDataLst>
          </p:nvPr>
        </p:nvSpPr>
        <p:spPr bwMode="auto">
          <a:xfrm rot="15625627" flipV="1">
            <a:off x="8966113" y="2420305"/>
            <a:ext cx="69056" cy="85725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37" name="AutoShape 25"/>
          <p:cNvSpPr>
            <a:spLocks noChangeAspect="1" noChangeArrowheads="1"/>
          </p:cNvSpPr>
          <p:nvPr>
            <p:custDataLst>
              <p:tags r:id="rId66"/>
            </p:custDataLst>
          </p:nvPr>
        </p:nvSpPr>
        <p:spPr bwMode="auto">
          <a:xfrm rot="5942961" flipV="1">
            <a:off x="8924113" y="1728050"/>
            <a:ext cx="69056" cy="85725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38" name="AutoShape 25"/>
          <p:cNvSpPr>
            <a:spLocks noChangeAspect="1" noChangeArrowheads="1"/>
          </p:cNvSpPr>
          <p:nvPr>
            <p:custDataLst>
              <p:tags r:id="rId67"/>
            </p:custDataLst>
          </p:nvPr>
        </p:nvSpPr>
        <p:spPr bwMode="auto">
          <a:xfrm rot="4409121" flipV="1">
            <a:off x="8300079" y="1752347"/>
            <a:ext cx="69056" cy="85725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39" name="AutoShape 25"/>
          <p:cNvSpPr>
            <a:spLocks noChangeAspect="1" noChangeArrowheads="1"/>
          </p:cNvSpPr>
          <p:nvPr>
            <p:custDataLst>
              <p:tags r:id="rId68"/>
            </p:custDataLst>
          </p:nvPr>
        </p:nvSpPr>
        <p:spPr bwMode="auto">
          <a:xfrm rot="17319443" flipV="1">
            <a:off x="8300079" y="2407119"/>
            <a:ext cx="69056" cy="85725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lIns="0" tIns="0" rIns="0" bIns="0" anchor="ctr"/>
          <a:lstStyle/>
          <a:p>
            <a:pPr algn="ctr" eaLnBrk="0" hangingPunct="0">
              <a:spcBef>
                <a:spcPct val="50000"/>
              </a:spcBef>
            </a:pPr>
            <a:endParaRPr lang="en-US" b="1">
              <a:solidFill>
                <a:srgbClr val="292526"/>
              </a:solidFill>
              <a:latin typeface="+mn-lt"/>
              <a:ea typeface="ＭＳ Ｐゴシック" pitchFamily="1" charset="-128"/>
            </a:endParaRPr>
          </a:p>
        </p:txBody>
      </p:sp>
      <p:sp>
        <p:nvSpPr>
          <p:cNvPr id="142" name="Freeform 89"/>
          <p:cNvSpPr>
            <a:spLocks/>
          </p:cNvSpPr>
          <p:nvPr>
            <p:custDataLst>
              <p:tags r:id="rId69"/>
            </p:custDataLst>
          </p:nvPr>
        </p:nvSpPr>
        <p:spPr bwMode="auto">
          <a:xfrm rot="5400000">
            <a:off x="3688260" y="4700588"/>
            <a:ext cx="595313" cy="201612"/>
          </a:xfrm>
          <a:custGeom>
            <a:avLst/>
            <a:gdLst>
              <a:gd name="T0" fmla="*/ 0 w 906"/>
              <a:gd name="T1" fmla="*/ 0 h 1"/>
              <a:gd name="T2" fmla="*/ 0 w 906"/>
              <a:gd name="T3" fmla="*/ 0 h 1"/>
              <a:gd name="T4" fmla="*/ 0 60000 65536"/>
              <a:gd name="T5" fmla="*/ 0 60000 65536"/>
              <a:gd name="T6" fmla="*/ 0 w 906"/>
              <a:gd name="T7" fmla="*/ 0 h 1"/>
              <a:gd name="T8" fmla="*/ 906 w 90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06" h="1">
                <a:moveTo>
                  <a:pt x="906" y="0"/>
                </a:moveTo>
                <a:lnTo>
                  <a:pt x="0" y="0"/>
                </a:lnTo>
              </a:path>
            </a:pathLst>
          </a:custGeom>
          <a:noFill/>
          <a:ln w="63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0F4D4"/>
                </a:solidFill>
              </a14:hiddenFill>
            </a:ext>
          </a:extLst>
        </p:spPr>
        <p:txBody>
          <a:bodyPr lIns="0" tIns="0" rIns="0" bIns="46800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43" name="Rectangle 91"/>
          <p:cNvSpPr>
            <a:spLocks noChangeArrowheads="1"/>
          </p:cNvSpPr>
          <p:nvPr>
            <p:custDataLst>
              <p:tags r:id="rId70"/>
            </p:custDataLst>
          </p:nvPr>
        </p:nvSpPr>
        <p:spPr bwMode="gray">
          <a:xfrm>
            <a:off x="4149789" y="5549261"/>
            <a:ext cx="773112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0F4D4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/>
          <a:p>
            <a:pPr eaLnBrk="0" hangingPunct="0">
              <a:tabLst>
                <a:tab pos="952500" algn="l"/>
              </a:tabLst>
            </a:pPr>
            <a:r>
              <a:rPr lang="en-GB" sz="800" dirty="0">
                <a:latin typeface="+mn-lt"/>
                <a:ea typeface="ＭＳ Ｐゴシック" pitchFamily="1" charset="-128"/>
              </a:rPr>
              <a:t>Text</a:t>
            </a:r>
          </a:p>
        </p:txBody>
      </p:sp>
      <p:sp>
        <p:nvSpPr>
          <p:cNvPr id="144" name="Freeform 92"/>
          <p:cNvSpPr>
            <a:spLocks/>
          </p:cNvSpPr>
          <p:nvPr>
            <p:custDataLst>
              <p:tags r:id="rId71"/>
            </p:custDataLst>
          </p:nvPr>
        </p:nvSpPr>
        <p:spPr bwMode="auto">
          <a:xfrm rot="5400000">
            <a:off x="3665241" y="5453059"/>
            <a:ext cx="595312" cy="247650"/>
          </a:xfrm>
          <a:custGeom>
            <a:avLst/>
            <a:gdLst>
              <a:gd name="T0" fmla="*/ 0 w 906"/>
              <a:gd name="T1" fmla="*/ 0 h 1"/>
              <a:gd name="T2" fmla="*/ 0 w 906"/>
              <a:gd name="T3" fmla="*/ 0 h 1"/>
              <a:gd name="T4" fmla="*/ 0 60000 65536"/>
              <a:gd name="T5" fmla="*/ 0 60000 65536"/>
              <a:gd name="T6" fmla="*/ 0 w 906"/>
              <a:gd name="T7" fmla="*/ 0 h 1"/>
              <a:gd name="T8" fmla="*/ 906 w 906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06" h="1">
                <a:moveTo>
                  <a:pt x="906" y="0"/>
                </a:moveTo>
                <a:lnTo>
                  <a:pt x="0" y="0"/>
                </a:lnTo>
              </a:path>
            </a:pathLst>
          </a:custGeom>
          <a:noFill/>
          <a:ln w="63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0F4D4"/>
                </a:solidFill>
              </a14:hiddenFill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45" name="Rectangle 91"/>
          <p:cNvSpPr>
            <a:spLocks noChangeArrowheads="1"/>
          </p:cNvSpPr>
          <p:nvPr>
            <p:custDataLst>
              <p:tags r:id="rId72"/>
            </p:custDataLst>
          </p:nvPr>
        </p:nvSpPr>
        <p:spPr bwMode="gray">
          <a:xfrm>
            <a:off x="4149789" y="4485482"/>
            <a:ext cx="773112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0F4D4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t" anchorCtr="0"/>
          <a:lstStyle/>
          <a:p>
            <a:pPr eaLnBrk="0" hangingPunct="0">
              <a:tabLst>
                <a:tab pos="952500" algn="l"/>
              </a:tabLst>
            </a:pPr>
            <a:r>
              <a:rPr lang="en-GB" sz="800" dirty="0">
                <a:latin typeface="+mn-lt"/>
                <a:ea typeface="ＭＳ Ｐゴシック" pitchFamily="1" charset="-128"/>
              </a:rPr>
              <a:t>Text</a:t>
            </a:r>
          </a:p>
        </p:txBody>
      </p:sp>
      <p:sp>
        <p:nvSpPr>
          <p:cNvPr id="146" name="Rectangle 91"/>
          <p:cNvSpPr>
            <a:spLocks noChangeArrowheads="1"/>
          </p:cNvSpPr>
          <p:nvPr>
            <p:custDataLst>
              <p:tags r:id="rId73"/>
            </p:custDataLst>
          </p:nvPr>
        </p:nvSpPr>
        <p:spPr bwMode="gray">
          <a:xfrm>
            <a:off x="3048000" y="5549261"/>
            <a:ext cx="773112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0F4D4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/>
          <a:p>
            <a:pPr algn="r" eaLnBrk="0" hangingPunct="0">
              <a:tabLst>
                <a:tab pos="952500" algn="l"/>
              </a:tabLst>
            </a:pPr>
            <a:r>
              <a:rPr lang="en-GB" sz="800" dirty="0">
                <a:latin typeface="+mn-lt"/>
                <a:ea typeface="ＭＳ Ｐゴシック" pitchFamily="1" charset="-128"/>
              </a:rPr>
              <a:t>Text</a:t>
            </a:r>
          </a:p>
        </p:txBody>
      </p:sp>
      <p:sp>
        <p:nvSpPr>
          <p:cNvPr id="147" name="Rectangle 91"/>
          <p:cNvSpPr>
            <a:spLocks noChangeArrowheads="1"/>
          </p:cNvSpPr>
          <p:nvPr>
            <p:custDataLst>
              <p:tags r:id="rId74"/>
            </p:custDataLst>
          </p:nvPr>
        </p:nvSpPr>
        <p:spPr bwMode="gray">
          <a:xfrm>
            <a:off x="3048000" y="4485482"/>
            <a:ext cx="773112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0F4D4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t" anchorCtr="0"/>
          <a:lstStyle/>
          <a:p>
            <a:pPr algn="r" eaLnBrk="0" hangingPunct="0">
              <a:tabLst>
                <a:tab pos="952500" algn="l"/>
              </a:tabLst>
            </a:pPr>
            <a:r>
              <a:rPr lang="en-GB" sz="800" dirty="0">
                <a:latin typeface="+mn-lt"/>
                <a:ea typeface="ＭＳ Ｐゴシック" pitchFamily="1" charset="-128"/>
              </a:rPr>
              <a:t>Text</a:t>
            </a:r>
          </a:p>
        </p:txBody>
      </p:sp>
      <p:sp>
        <p:nvSpPr>
          <p:cNvPr id="153" name="Rectangle 152"/>
          <p:cNvSpPr/>
          <p:nvPr>
            <p:custDataLst>
              <p:tags r:id="rId75"/>
            </p:custDataLst>
          </p:nvPr>
        </p:nvSpPr>
        <p:spPr bwMode="auto">
          <a:xfrm>
            <a:off x="7159626" y="4522788"/>
            <a:ext cx="61912" cy="61912"/>
          </a:xfrm>
          <a:prstGeom prst="rect">
            <a:avLst/>
          </a:prstGeom>
          <a:solidFill>
            <a:srgbClr val="848FA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21" name="shpChapterHeading"/>
          <p:cNvSpPr txBox="1"/>
          <p:nvPr>
            <p:custDataLst>
              <p:tags r:id="rId76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  <p:grpSp>
        <p:nvGrpSpPr>
          <p:cNvPr id="95" name="Group 94"/>
          <p:cNvGrpSpPr/>
          <p:nvPr>
            <p:custDataLst>
              <p:tags r:id="rId77"/>
            </p:custDataLst>
          </p:nvPr>
        </p:nvGrpSpPr>
        <p:grpSpPr>
          <a:xfrm>
            <a:off x="7162800" y="4689532"/>
            <a:ext cx="990600" cy="391628"/>
            <a:chOff x="7162800" y="4824267"/>
            <a:chExt cx="990600" cy="391628"/>
          </a:xfrm>
        </p:grpSpPr>
        <p:sp>
          <p:nvSpPr>
            <p:cNvPr id="97" name="Rectangle 39"/>
            <p:cNvSpPr>
              <a:spLocks noChangeArrowheads="1"/>
            </p:cNvSpPr>
            <p:nvPr>
              <p:custDataLst>
                <p:tags r:id="rId102"/>
              </p:custDataLst>
            </p:nvPr>
          </p:nvSpPr>
          <p:spPr bwMode="gray">
            <a:xfrm>
              <a:off x="7350125" y="4824267"/>
              <a:ext cx="803275" cy="391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0F4D4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72000" rIns="0" bIns="72000" anchor="b">
              <a:spAutoFit/>
            </a:bodyPr>
            <a:lstStyle/>
            <a:p>
              <a:pPr algn="r" eaLnBrk="0" hangingPunct="0">
                <a:tabLst>
                  <a:tab pos="952500" algn="l"/>
                </a:tabLst>
              </a:pPr>
              <a:r>
                <a:rPr lang="en-GB" sz="800" b="1" dirty="0">
                  <a:latin typeface="+mn-lt"/>
                  <a:ea typeface="ＭＳ Ｐゴシック" pitchFamily="1" charset="-128"/>
                </a:rPr>
                <a:t>1</a:t>
              </a:r>
              <a:r>
                <a:rPr lang="en-GB" sz="800" b="1" baseline="30000" dirty="0">
                  <a:latin typeface="+mn-lt"/>
                  <a:ea typeface="ＭＳ Ｐゴシック" pitchFamily="1" charset="-128"/>
                </a:rPr>
                <a:t>st</a:t>
              </a:r>
              <a:r>
                <a:rPr lang="en-GB" sz="800" b="1" dirty="0">
                  <a:latin typeface="+mn-lt"/>
                  <a:ea typeface="ＭＳ Ｐゴシック" pitchFamily="1" charset="-128"/>
                </a:rPr>
                <a:t> level text</a:t>
              </a:r>
            </a:p>
            <a:p>
              <a:pPr algn="r" eaLnBrk="0" hangingPunct="0">
                <a:tabLst>
                  <a:tab pos="952500" algn="l"/>
                </a:tabLst>
              </a:pPr>
              <a:r>
                <a:rPr lang="en-GB" sz="800" dirty="0">
                  <a:latin typeface="+mn-lt"/>
                  <a:ea typeface="ＭＳ Ｐゴシック" pitchFamily="1" charset="-128"/>
                </a:rPr>
                <a:t>Sub level text</a:t>
              </a:r>
            </a:p>
          </p:txBody>
        </p:sp>
        <p:sp>
          <p:nvSpPr>
            <p:cNvPr id="101" name="Freeform 40"/>
            <p:cNvSpPr>
              <a:spLocks/>
            </p:cNvSpPr>
            <p:nvPr>
              <p:custDataLst>
                <p:tags r:id="rId103"/>
              </p:custDataLst>
            </p:nvPr>
          </p:nvSpPr>
          <p:spPr bwMode="auto">
            <a:xfrm flipV="1">
              <a:off x="7162800" y="5014281"/>
              <a:ext cx="990600" cy="201613"/>
            </a:xfrm>
            <a:custGeom>
              <a:avLst/>
              <a:gdLst>
                <a:gd name="T0" fmla="*/ 1 w 906"/>
                <a:gd name="T1" fmla="*/ 0 h 1"/>
                <a:gd name="T2" fmla="*/ 0 w 906"/>
                <a:gd name="T3" fmla="*/ 0 h 1"/>
                <a:gd name="T4" fmla="*/ 0 60000 65536"/>
                <a:gd name="T5" fmla="*/ 0 60000 65536"/>
                <a:gd name="T6" fmla="*/ 0 w 906"/>
                <a:gd name="T7" fmla="*/ 0 h 1"/>
                <a:gd name="T8" fmla="*/ 906 w 90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06" h="1">
                  <a:moveTo>
                    <a:pt x="906" y="0"/>
                  </a:moveTo>
                  <a:lnTo>
                    <a:pt x="0" y="0"/>
                  </a:lnTo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0F4D4"/>
                  </a:solidFill>
                </a14:hiddenFill>
              </a:ext>
            </a:extLst>
          </p:spPr>
          <p:txBody>
            <a:bodyPr lIns="0" tIns="0" rIns="0" bIns="46800" anchor="ctr">
              <a:spAutoFit/>
            </a:bodyPr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102" name="Group 101"/>
          <p:cNvGrpSpPr/>
          <p:nvPr>
            <p:custDataLst>
              <p:tags r:id="rId78"/>
            </p:custDataLst>
          </p:nvPr>
        </p:nvGrpSpPr>
        <p:grpSpPr>
          <a:xfrm>
            <a:off x="8458200" y="4689532"/>
            <a:ext cx="990600" cy="391628"/>
            <a:chOff x="8458200" y="4824267"/>
            <a:chExt cx="990600" cy="391628"/>
          </a:xfrm>
        </p:grpSpPr>
        <p:sp>
          <p:nvSpPr>
            <p:cNvPr id="103" name="Rectangle 45"/>
            <p:cNvSpPr>
              <a:spLocks noChangeArrowheads="1"/>
            </p:cNvSpPr>
            <p:nvPr>
              <p:custDataLst>
                <p:tags r:id="rId100"/>
              </p:custDataLst>
            </p:nvPr>
          </p:nvSpPr>
          <p:spPr bwMode="gray">
            <a:xfrm>
              <a:off x="8458200" y="4824267"/>
              <a:ext cx="803275" cy="391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0F4D4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72000" rIns="0" bIns="72000" anchor="b">
              <a:spAutoFit/>
            </a:bodyPr>
            <a:lstStyle/>
            <a:p>
              <a:pPr eaLnBrk="0" hangingPunct="0">
                <a:tabLst>
                  <a:tab pos="952500" algn="l"/>
                </a:tabLst>
              </a:pPr>
              <a:r>
                <a:rPr lang="en-GB" sz="800" b="1" dirty="0">
                  <a:latin typeface="+mn-lt"/>
                  <a:ea typeface="ＭＳ Ｐゴシック" pitchFamily="1" charset="-128"/>
                </a:rPr>
                <a:t>1</a:t>
              </a:r>
              <a:r>
                <a:rPr lang="en-GB" sz="800" b="1" baseline="30000" dirty="0">
                  <a:latin typeface="+mn-lt"/>
                  <a:ea typeface="ＭＳ Ｐゴシック" pitchFamily="1" charset="-128"/>
                </a:rPr>
                <a:t>st</a:t>
              </a:r>
              <a:r>
                <a:rPr lang="en-GB" sz="800" b="1" dirty="0">
                  <a:latin typeface="+mn-lt"/>
                  <a:ea typeface="ＭＳ Ｐゴシック" pitchFamily="1" charset="-128"/>
                </a:rPr>
                <a:t> level text</a:t>
              </a:r>
            </a:p>
            <a:p>
              <a:pPr eaLnBrk="0" hangingPunct="0">
                <a:tabLst>
                  <a:tab pos="952500" algn="l"/>
                </a:tabLst>
              </a:pPr>
              <a:r>
                <a:rPr lang="en-GB" sz="800" dirty="0">
                  <a:latin typeface="+mn-lt"/>
                  <a:ea typeface="ＭＳ Ｐゴシック" pitchFamily="1" charset="-128"/>
                </a:rPr>
                <a:t>Sub level text</a:t>
              </a:r>
            </a:p>
          </p:txBody>
        </p:sp>
        <p:sp>
          <p:nvSpPr>
            <p:cNvPr id="104" name="Freeform 46"/>
            <p:cNvSpPr>
              <a:spLocks/>
            </p:cNvSpPr>
            <p:nvPr>
              <p:custDataLst>
                <p:tags r:id="rId101"/>
              </p:custDataLst>
            </p:nvPr>
          </p:nvSpPr>
          <p:spPr bwMode="auto">
            <a:xfrm flipV="1">
              <a:off x="8458200" y="5014281"/>
              <a:ext cx="990600" cy="201613"/>
            </a:xfrm>
            <a:custGeom>
              <a:avLst/>
              <a:gdLst>
                <a:gd name="T0" fmla="*/ 1 w 906"/>
                <a:gd name="T1" fmla="*/ 0 h 1"/>
                <a:gd name="T2" fmla="*/ 0 w 906"/>
                <a:gd name="T3" fmla="*/ 0 h 1"/>
                <a:gd name="T4" fmla="*/ 0 60000 65536"/>
                <a:gd name="T5" fmla="*/ 0 60000 65536"/>
                <a:gd name="T6" fmla="*/ 0 w 906"/>
                <a:gd name="T7" fmla="*/ 0 h 1"/>
                <a:gd name="T8" fmla="*/ 906 w 90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06" h="1">
                  <a:moveTo>
                    <a:pt x="906" y="0"/>
                  </a:moveTo>
                  <a:lnTo>
                    <a:pt x="0" y="0"/>
                  </a:lnTo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 type="oval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0F4D4"/>
                  </a:solidFill>
                </a14:hiddenFill>
              </a:ext>
            </a:extLst>
          </p:spPr>
          <p:txBody>
            <a:bodyPr lIns="0" tIns="0" rIns="0" bIns="46800" anchor="ctr">
              <a:spAutoFit/>
            </a:bodyPr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126" name="Group 125"/>
          <p:cNvGrpSpPr/>
          <p:nvPr>
            <p:custDataLst>
              <p:tags r:id="rId79"/>
            </p:custDataLst>
          </p:nvPr>
        </p:nvGrpSpPr>
        <p:grpSpPr>
          <a:xfrm>
            <a:off x="7162800" y="5367544"/>
            <a:ext cx="990600" cy="391628"/>
            <a:chOff x="7162800" y="5502279"/>
            <a:chExt cx="990600" cy="391628"/>
          </a:xfrm>
        </p:grpSpPr>
        <p:sp>
          <p:nvSpPr>
            <p:cNvPr id="128" name="Freeform 43"/>
            <p:cNvSpPr>
              <a:spLocks/>
            </p:cNvSpPr>
            <p:nvPr>
              <p:custDataLst>
                <p:tags r:id="rId98"/>
              </p:custDataLst>
            </p:nvPr>
          </p:nvSpPr>
          <p:spPr bwMode="auto">
            <a:xfrm>
              <a:off x="7162800" y="5502279"/>
              <a:ext cx="990600" cy="201613"/>
            </a:xfrm>
            <a:custGeom>
              <a:avLst/>
              <a:gdLst>
                <a:gd name="T0" fmla="*/ 1 w 906"/>
                <a:gd name="T1" fmla="*/ 0 h 1"/>
                <a:gd name="T2" fmla="*/ 0 w 906"/>
                <a:gd name="T3" fmla="*/ 0 h 1"/>
                <a:gd name="T4" fmla="*/ 0 60000 65536"/>
                <a:gd name="T5" fmla="*/ 0 60000 65536"/>
                <a:gd name="T6" fmla="*/ 0 w 906"/>
                <a:gd name="T7" fmla="*/ 0 h 1"/>
                <a:gd name="T8" fmla="*/ 906 w 90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06" h="1">
                  <a:moveTo>
                    <a:pt x="906" y="0"/>
                  </a:moveTo>
                  <a:lnTo>
                    <a:pt x="0" y="0"/>
                  </a:lnTo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0F4D4"/>
                  </a:solidFill>
                </a14:hiddenFill>
              </a:ext>
            </a:extLst>
          </p:spPr>
          <p:txBody>
            <a:bodyPr lIns="0" tIns="0" rIns="0" bIns="46800" anchor="ctr">
              <a:spAutoFit/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31" name="Rectangle 39"/>
            <p:cNvSpPr>
              <a:spLocks noChangeArrowheads="1"/>
            </p:cNvSpPr>
            <p:nvPr>
              <p:custDataLst>
                <p:tags r:id="rId99"/>
              </p:custDataLst>
            </p:nvPr>
          </p:nvSpPr>
          <p:spPr bwMode="gray">
            <a:xfrm>
              <a:off x="7350125" y="5502279"/>
              <a:ext cx="803275" cy="391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0F4D4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72000" rIns="0" bIns="72000" anchor="t" anchorCtr="0">
              <a:spAutoFit/>
            </a:bodyPr>
            <a:lstStyle/>
            <a:p>
              <a:pPr algn="r" eaLnBrk="0" hangingPunct="0">
                <a:tabLst>
                  <a:tab pos="952500" algn="l"/>
                </a:tabLst>
              </a:pPr>
              <a:r>
                <a:rPr lang="en-GB" sz="800" b="1" dirty="0">
                  <a:latin typeface="+mn-lt"/>
                  <a:ea typeface="ＭＳ Ｐゴシック" pitchFamily="1" charset="-128"/>
                </a:rPr>
                <a:t>1</a:t>
              </a:r>
              <a:r>
                <a:rPr lang="en-GB" sz="800" b="1" baseline="30000" dirty="0">
                  <a:latin typeface="+mn-lt"/>
                  <a:ea typeface="ＭＳ Ｐゴシック" pitchFamily="1" charset="-128"/>
                </a:rPr>
                <a:t>st</a:t>
              </a:r>
              <a:r>
                <a:rPr lang="en-GB" sz="800" b="1" dirty="0">
                  <a:latin typeface="+mn-lt"/>
                  <a:ea typeface="ＭＳ Ｐゴシック" pitchFamily="1" charset="-128"/>
                </a:rPr>
                <a:t> level text</a:t>
              </a:r>
            </a:p>
            <a:p>
              <a:pPr algn="r" eaLnBrk="0" hangingPunct="0">
                <a:tabLst>
                  <a:tab pos="952500" algn="l"/>
                </a:tabLst>
              </a:pPr>
              <a:r>
                <a:rPr lang="en-GB" sz="800" dirty="0">
                  <a:latin typeface="+mn-lt"/>
                  <a:ea typeface="ＭＳ Ｐゴシック" pitchFamily="1" charset="-128"/>
                </a:rPr>
                <a:t>Sub level text</a:t>
              </a:r>
            </a:p>
          </p:txBody>
        </p:sp>
      </p:grpSp>
      <p:grpSp>
        <p:nvGrpSpPr>
          <p:cNvPr id="132" name="Group 131"/>
          <p:cNvGrpSpPr/>
          <p:nvPr>
            <p:custDataLst>
              <p:tags r:id="rId80"/>
            </p:custDataLst>
          </p:nvPr>
        </p:nvGrpSpPr>
        <p:grpSpPr>
          <a:xfrm>
            <a:off x="8458200" y="5367544"/>
            <a:ext cx="990600" cy="391628"/>
            <a:chOff x="8458200" y="5502279"/>
            <a:chExt cx="990600" cy="391628"/>
          </a:xfrm>
        </p:grpSpPr>
        <p:sp>
          <p:nvSpPr>
            <p:cNvPr id="140" name="Freeform 49"/>
            <p:cNvSpPr>
              <a:spLocks/>
            </p:cNvSpPr>
            <p:nvPr>
              <p:custDataLst>
                <p:tags r:id="rId96"/>
              </p:custDataLst>
            </p:nvPr>
          </p:nvSpPr>
          <p:spPr bwMode="auto">
            <a:xfrm>
              <a:off x="8458200" y="5502279"/>
              <a:ext cx="990600" cy="201613"/>
            </a:xfrm>
            <a:custGeom>
              <a:avLst/>
              <a:gdLst>
                <a:gd name="T0" fmla="*/ 1 w 906"/>
                <a:gd name="T1" fmla="*/ 0 h 1"/>
                <a:gd name="T2" fmla="*/ 0 w 906"/>
                <a:gd name="T3" fmla="*/ 0 h 1"/>
                <a:gd name="T4" fmla="*/ 0 60000 65536"/>
                <a:gd name="T5" fmla="*/ 0 60000 65536"/>
                <a:gd name="T6" fmla="*/ 0 w 906"/>
                <a:gd name="T7" fmla="*/ 0 h 1"/>
                <a:gd name="T8" fmla="*/ 906 w 90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06" h="1">
                  <a:moveTo>
                    <a:pt x="906" y="0"/>
                  </a:moveTo>
                  <a:lnTo>
                    <a:pt x="0" y="0"/>
                  </a:lnTo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 type="oval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0F4D4"/>
                  </a:solidFill>
                </a14:hiddenFill>
              </a:ext>
            </a:extLst>
          </p:spPr>
          <p:txBody>
            <a:bodyPr lIns="0" tIns="0" rIns="0" bIns="46800" anchor="ctr">
              <a:spAutoFit/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41" name="Rectangle 45"/>
            <p:cNvSpPr>
              <a:spLocks noChangeArrowheads="1"/>
            </p:cNvSpPr>
            <p:nvPr>
              <p:custDataLst>
                <p:tags r:id="rId97"/>
              </p:custDataLst>
            </p:nvPr>
          </p:nvSpPr>
          <p:spPr bwMode="gray">
            <a:xfrm>
              <a:off x="8458200" y="5502279"/>
              <a:ext cx="803275" cy="391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0F4D4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72000" rIns="0" bIns="72000" anchor="t" anchorCtr="0">
              <a:spAutoFit/>
            </a:bodyPr>
            <a:lstStyle/>
            <a:p>
              <a:pPr eaLnBrk="0" hangingPunct="0">
                <a:tabLst>
                  <a:tab pos="952500" algn="l"/>
                </a:tabLst>
              </a:pPr>
              <a:r>
                <a:rPr lang="en-GB" sz="800" b="1" dirty="0">
                  <a:latin typeface="+mn-lt"/>
                  <a:ea typeface="ＭＳ Ｐゴシック" pitchFamily="1" charset="-128"/>
                </a:rPr>
                <a:t>1</a:t>
              </a:r>
              <a:r>
                <a:rPr lang="en-GB" sz="800" b="1" baseline="30000" dirty="0">
                  <a:latin typeface="+mn-lt"/>
                  <a:ea typeface="ＭＳ Ｐゴシック" pitchFamily="1" charset="-128"/>
                </a:rPr>
                <a:t>st</a:t>
              </a:r>
              <a:r>
                <a:rPr lang="en-GB" sz="800" b="1" dirty="0">
                  <a:latin typeface="+mn-lt"/>
                  <a:ea typeface="ＭＳ Ｐゴシック" pitchFamily="1" charset="-128"/>
                </a:rPr>
                <a:t> level text</a:t>
              </a:r>
            </a:p>
            <a:p>
              <a:pPr eaLnBrk="0" hangingPunct="0">
                <a:tabLst>
                  <a:tab pos="952500" algn="l"/>
                </a:tabLst>
              </a:pPr>
              <a:r>
                <a:rPr lang="en-GB" sz="800" dirty="0">
                  <a:latin typeface="+mn-lt"/>
                  <a:ea typeface="ＭＳ Ｐゴシック" pitchFamily="1" charset="-128"/>
                </a:rPr>
                <a:t>Sub level text</a:t>
              </a:r>
            </a:p>
          </p:txBody>
        </p:sp>
      </p:grpSp>
      <p:grpSp>
        <p:nvGrpSpPr>
          <p:cNvPr id="152" name="Group 151"/>
          <p:cNvGrpSpPr/>
          <p:nvPr>
            <p:custDataLst>
              <p:tags r:id="rId81"/>
            </p:custDataLst>
          </p:nvPr>
        </p:nvGrpSpPr>
        <p:grpSpPr>
          <a:xfrm>
            <a:off x="4889830" y="5248769"/>
            <a:ext cx="803275" cy="595313"/>
            <a:chOff x="4889830" y="7748901"/>
            <a:chExt cx="803275" cy="595313"/>
          </a:xfrm>
        </p:grpSpPr>
        <p:sp>
          <p:nvSpPr>
            <p:cNvPr id="156" name="Rectangle 55"/>
            <p:cNvSpPr>
              <a:spLocks noChangeArrowheads="1"/>
            </p:cNvSpPr>
            <p:nvPr>
              <p:custDataLst>
                <p:tags r:id="rId94"/>
              </p:custDataLst>
            </p:nvPr>
          </p:nvSpPr>
          <p:spPr bwMode="gray">
            <a:xfrm>
              <a:off x="4889830" y="7748901"/>
              <a:ext cx="803275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0F4D4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2000" tIns="0" rIns="72000" bIns="72000"/>
            <a:lstStyle/>
            <a:p>
              <a:pPr algn="r" eaLnBrk="0" hangingPunct="0">
                <a:tabLst>
                  <a:tab pos="952500" algn="l"/>
                </a:tabLst>
              </a:pPr>
              <a:r>
                <a:rPr lang="en-GB" sz="800" b="1" dirty="0">
                  <a:latin typeface="+mn-lt"/>
                  <a:ea typeface="ＭＳ Ｐゴシック" pitchFamily="1" charset="-128"/>
                </a:rPr>
                <a:t>1</a:t>
              </a:r>
              <a:r>
                <a:rPr lang="en-GB" sz="800" b="1" baseline="30000" dirty="0">
                  <a:latin typeface="+mn-lt"/>
                  <a:ea typeface="ＭＳ Ｐゴシック" pitchFamily="1" charset="-128"/>
                </a:rPr>
                <a:t>st</a:t>
              </a:r>
              <a:r>
                <a:rPr lang="en-GB" sz="800" b="1" dirty="0">
                  <a:latin typeface="+mn-lt"/>
                  <a:ea typeface="ＭＳ Ｐゴシック" pitchFamily="1" charset="-128"/>
                </a:rPr>
                <a:t> level text</a:t>
              </a:r>
            </a:p>
            <a:p>
              <a:pPr algn="r" eaLnBrk="0" hangingPunct="0">
                <a:tabLst>
                  <a:tab pos="952500" algn="l"/>
                </a:tabLst>
              </a:pPr>
              <a:r>
                <a:rPr lang="en-GB" sz="800" dirty="0">
                  <a:latin typeface="+mn-lt"/>
                  <a:ea typeface="ＭＳ Ｐゴシック" pitchFamily="1" charset="-128"/>
                </a:rPr>
                <a:t>Sub level text</a:t>
              </a:r>
            </a:p>
          </p:txBody>
        </p:sp>
        <p:sp>
          <p:nvSpPr>
            <p:cNvPr id="157" name="Freeform 56"/>
            <p:cNvSpPr>
              <a:spLocks/>
            </p:cNvSpPr>
            <p:nvPr>
              <p:custDataLst>
                <p:tags r:id="rId95"/>
              </p:custDataLst>
            </p:nvPr>
          </p:nvSpPr>
          <p:spPr bwMode="auto">
            <a:xfrm rot="5400000">
              <a:off x="5294642" y="7945751"/>
              <a:ext cx="595312" cy="201613"/>
            </a:xfrm>
            <a:custGeom>
              <a:avLst/>
              <a:gdLst>
                <a:gd name="T0" fmla="*/ 0 w 906"/>
                <a:gd name="T1" fmla="*/ 0 h 1"/>
                <a:gd name="T2" fmla="*/ 0 w 906"/>
                <a:gd name="T3" fmla="*/ 0 h 1"/>
                <a:gd name="T4" fmla="*/ 0 60000 65536"/>
                <a:gd name="T5" fmla="*/ 0 60000 65536"/>
                <a:gd name="T6" fmla="*/ 0 w 906"/>
                <a:gd name="T7" fmla="*/ 0 h 1"/>
                <a:gd name="T8" fmla="*/ 906 w 90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06" h="1">
                  <a:moveTo>
                    <a:pt x="906" y="0"/>
                  </a:moveTo>
                  <a:lnTo>
                    <a:pt x="0" y="0"/>
                  </a:lnTo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 type="oval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0F4D4"/>
                  </a:solidFill>
                </a14:hiddenFill>
              </a:ext>
            </a:extLst>
          </p:spPr>
          <p:txBody>
            <a:bodyPr lIns="0" tIns="0" rIns="0" bIns="46800">
              <a:spAutoFit/>
            </a:bodyPr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158" name="Group 157"/>
          <p:cNvGrpSpPr/>
          <p:nvPr>
            <p:custDataLst>
              <p:tags r:id="rId82"/>
            </p:custDataLst>
          </p:nvPr>
        </p:nvGrpSpPr>
        <p:grpSpPr>
          <a:xfrm>
            <a:off x="4889830" y="4488362"/>
            <a:ext cx="803275" cy="595312"/>
            <a:chOff x="4889830" y="6988494"/>
            <a:chExt cx="803275" cy="595312"/>
          </a:xfrm>
        </p:grpSpPr>
        <p:sp>
          <p:nvSpPr>
            <p:cNvPr id="159" name="Rectangle 61"/>
            <p:cNvSpPr>
              <a:spLocks noChangeArrowheads="1"/>
            </p:cNvSpPr>
            <p:nvPr>
              <p:custDataLst>
                <p:tags r:id="rId92"/>
              </p:custDataLst>
            </p:nvPr>
          </p:nvSpPr>
          <p:spPr bwMode="gray">
            <a:xfrm>
              <a:off x="4889830" y="7126606"/>
              <a:ext cx="8032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0F4D4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2000" tIns="0" rIns="72000" bIns="0" anchor="b"/>
            <a:lstStyle/>
            <a:p>
              <a:pPr algn="r" eaLnBrk="0" hangingPunct="0">
                <a:tabLst>
                  <a:tab pos="952500" algn="l"/>
                </a:tabLst>
              </a:pPr>
              <a:r>
                <a:rPr lang="en-GB" sz="800" b="1" dirty="0">
                  <a:latin typeface="+mn-lt"/>
                  <a:ea typeface="ＭＳ Ｐゴシック" pitchFamily="1" charset="-128"/>
                </a:rPr>
                <a:t>1</a:t>
              </a:r>
              <a:r>
                <a:rPr lang="en-GB" sz="800" b="1" baseline="30000" dirty="0">
                  <a:latin typeface="+mn-lt"/>
                  <a:ea typeface="ＭＳ Ｐゴシック" pitchFamily="1" charset="-128"/>
                </a:rPr>
                <a:t>st</a:t>
              </a:r>
              <a:r>
                <a:rPr lang="en-GB" sz="800" b="1" dirty="0">
                  <a:latin typeface="+mn-lt"/>
                  <a:ea typeface="ＭＳ Ｐゴシック" pitchFamily="1" charset="-128"/>
                </a:rPr>
                <a:t> level text</a:t>
              </a:r>
            </a:p>
            <a:p>
              <a:pPr algn="r" eaLnBrk="0" hangingPunct="0">
                <a:tabLst>
                  <a:tab pos="952500" algn="l"/>
                </a:tabLst>
              </a:pPr>
              <a:r>
                <a:rPr lang="en-GB" sz="800" dirty="0">
                  <a:latin typeface="+mn-lt"/>
                  <a:ea typeface="ＭＳ Ｐゴシック" pitchFamily="1" charset="-128"/>
                </a:rPr>
                <a:t>Sub level text</a:t>
              </a:r>
            </a:p>
          </p:txBody>
        </p:sp>
        <p:sp>
          <p:nvSpPr>
            <p:cNvPr id="160" name="Freeform 62"/>
            <p:cNvSpPr>
              <a:spLocks/>
            </p:cNvSpPr>
            <p:nvPr>
              <p:custDataLst>
                <p:tags r:id="rId93"/>
              </p:custDataLst>
            </p:nvPr>
          </p:nvSpPr>
          <p:spPr bwMode="auto">
            <a:xfrm rot="5400000">
              <a:off x="5294642" y="7185343"/>
              <a:ext cx="595312" cy="201613"/>
            </a:xfrm>
            <a:custGeom>
              <a:avLst/>
              <a:gdLst>
                <a:gd name="T0" fmla="*/ 0 w 906"/>
                <a:gd name="T1" fmla="*/ 0 h 1"/>
                <a:gd name="T2" fmla="*/ 0 w 906"/>
                <a:gd name="T3" fmla="*/ 0 h 1"/>
                <a:gd name="T4" fmla="*/ 0 60000 65536"/>
                <a:gd name="T5" fmla="*/ 0 60000 65536"/>
                <a:gd name="T6" fmla="*/ 0 w 906"/>
                <a:gd name="T7" fmla="*/ 0 h 1"/>
                <a:gd name="T8" fmla="*/ 906 w 90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06" h="1">
                  <a:moveTo>
                    <a:pt x="906" y="0"/>
                  </a:moveTo>
                  <a:lnTo>
                    <a:pt x="0" y="0"/>
                  </a:lnTo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 type="none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0F4D4"/>
                  </a:solidFill>
                </a14:hiddenFill>
              </a:ext>
            </a:extLst>
          </p:spPr>
          <p:txBody>
            <a:bodyPr lIns="0" tIns="0" rIns="0" bIns="46800" anchor="b">
              <a:spAutoFit/>
            </a:bodyPr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161" name="Group 160"/>
          <p:cNvGrpSpPr/>
          <p:nvPr>
            <p:custDataLst>
              <p:tags r:id="rId83"/>
            </p:custDataLst>
          </p:nvPr>
        </p:nvGrpSpPr>
        <p:grpSpPr>
          <a:xfrm>
            <a:off x="5897482" y="5248769"/>
            <a:ext cx="803275" cy="596901"/>
            <a:chOff x="5897482" y="7748901"/>
            <a:chExt cx="803275" cy="596901"/>
          </a:xfrm>
        </p:grpSpPr>
        <p:sp>
          <p:nvSpPr>
            <p:cNvPr id="162" name="Freeform 56"/>
            <p:cNvSpPr>
              <a:spLocks/>
            </p:cNvSpPr>
            <p:nvPr>
              <p:custDataLst>
                <p:tags r:id="rId90"/>
              </p:custDataLst>
            </p:nvPr>
          </p:nvSpPr>
          <p:spPr bwMode="auto">
            <a:xfrm rot="16200000" flipH="1">
              <a:off x="5700633" y="7947339"/>
              <a:ext cx="595312" cy="201613"/>
            </a:xfrm>
            <a:custGeom>
              <a:avLst/>
              <a:gdLst>
                <a:gd name="T0" fmla="*/ 0 w 906"/>
                <a:gd name="T1" fmla="*/ 0 h 1"/>
                <a:gd name="T2" fmla="*/ 0 w 906"/>
                <a:gd name="T3" fmla="*/ 0 h 1"/>
                <a:gd name="T4" fmla="*/ 0 60000 65536"/>
                <a:gd name="T5" fmla="*/ 0 60000 65536"/>
                <a:gd name="T6" fmla="*/ 0 w 906"/>
                <a:gd name="T7" fmla="*/ 0 h 1"/>
                <a:gd name="T8" fmla="*/ 906 w 90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06" h="1">
                  <a:moveTo>
                    <a:pt x="906" y="0"/>
                  </a:moveTo>
                  <a:lnTo>
                    <a:pt x="0" y="0"/>
                  </a:lnTo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 type="oval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0F4D4"/>
                  </a:solidFill>
                </a14:hiddenFill>
              </a:ext>
            </a:extLst>
          </p:spPr>
          <p:txBody>
            <a:bodyPr lIns="0" tIns="0" rIns="0" bIns="46800">
              <a:spAutoFit/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63" name="Rectangle 55"/>
            <p:cNvSpPr>
              <a:spLocks noChangeArrowheads="1"/>
            </p:cNvSpPr>
            <p:nvPr>
              <p:custDataLst>
                <p:tags r:id="rId91"/>
              </p:custDataLst>
            </p:nvPr>
          </p:nvSpPr>
          <p:spPr bwMode="gray">
            <a:xfrm>
              <a:off x="5897482" y="7748901"/>
              <a:ext cx="803275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0F4D4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2000" tIns="0" rIns="72000" bIns="72000"/>
            <a:lstStyle/>
            <a:p>
              <a:pPr eaLnBrk="0" hangingPunct="0">
                <a:tabLst>
                  <a:tab pos="952500" algn="l"/>
                </a:tabLst>
              </a:pPr>
              <a:r>
                <a:rPr lang="en-GB" sz="800" b="1" dirty="0">
                  <a:latin typeface="+mn-lt"/>
                  <a:ea typeface="ＭＳ Ｐゴシック" pitchFamily="1" charset="-128"/>
                </a:rPr>
                <a:t>1</a:t>
              </a:r>
              <a:r>
                <a:rPr lang="en-GB" sz="800" b="1" baseline="30000" dirty="0">
                  <a:latin typeface="+mn-lt"/>
                  <a:ea typeface="ＭＳ Ｐゴシック" pitchFamily="1" charset="-128"/>
                </a:rPr>
                <a:t>st</a:t>
              </a:r>
              <a:r>
                <a:rPr lang="en-GB" sz="800" b="1" dirty="0">
                  <a:latin typeface="+mn-lt"/>
                  <a:ea typeface="ＭＳ Ｐゴシック" pitchFamily="1" charset="-128"/>
                </a:rPr>
                <a:t> level text</a:t>
              </a:r>
            </a:p>
            <a:p>
              <a:pPr eaLnBrk="0" hangingPunct="0">
                <a:tabLst>
                  <a:tab pos="952500" algn="l"/>
                </a:tabLst>
              </a:pPr>
              <a:r>
                <a:rPr lang="en-GB" sz="800" dirty="0">
                  <a:latin typeface="+mn-lt"/>
                  <a:ea typeface="ＭＳ Ｐゴシック" pitchFamily="1" charset="-128"/>
                </a:rPr>
                <a:t>Sub level text</a:t>
              </a:r>
            </a:p>
          </p:txBody>
        </p:sp>
      </p:grpSp>
      <p:grpSp>
        <p:nvGrpSpPr>
          <p:cNvPr id="164" name="Group 163"/>
          <p:cNvGrpSpPr/>
          <p:nvPr>
            <p:custDataLst>
              <p:tags r:id="rId84"/>
            </p:custDataLst>
          </p:nvPr>
        </p:nvGrpSpPr>
        <p:grpSpPr>
          <a:xfrm>
            <a:off x="5897482" y="4488363"/>
            <a:ext cx="803275" cy="595312"/>
            <a:chOff x="5897482" y="6988495"/>
            <a:chExt cx="803275" cy="595312"/>
          </a:xfrm>
        </p:grpSpPr>
        <p:sp>
          <p:nvSpPr>
            <p:cNvPr id="165" name="Freeform 62"/>
            <p:cNvSpPr>
              <a:spLocks/>
            </p:cNvSpPr>
            <p:nvPr>
              <p:custDataLst>
                <p:tags r:id="rId88"/>
              </p:custDataLst>
            </p:nvPr>
          </p:nvSpPr>
          <p:spPr bwMode="auto">
            <a:xfrm rot="16200000" flipH="1">
              <a:off x="5700633" y="7185344"/>
              <a:ext cx="595312" cy="201613"/>
            </a:xfrm>
            <a:custGeom>
              <a:avLst/>
              <a:gdLst>
                <a:gd name="T0" fmla="*/ 0 w 906"/>
                <a:gd name="T1" fmla="*/ 0 h 1"/>
                <a:gd name="T2" fmla="*/ 0 w 906"/>
                <a:gd name="T3" fmla="*/ 0 h 1"/>
                <a:gd name="T4" fmla="*/ 0 60000 65536"/>
                <a:gd name="T5" fmla="*/ 0 60000 65536"/>
                <a:gd name="T6" fmla="*/ 0 w 906"/>
                <a:gd name="T7" fmla="*/ 0 h 1"/>
                <a:gd name="T8" fmla="*/ 906 w 90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906" h="1">
                  <a:moveTo>
                    <a:pt x="906" y="0"/>
                  </a:moveTo>
                  <a:lnTo>
                    <a:pt x="0" y="0"/>
                  </a:lnTo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 type="none" w="sm" len="sm"/>
              <a:tailEnd type="oval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0F4D4"/>
                  </a:solidFill>
                </a14:hiddenFill>
              </a:ext>
            </a:extLst>
          </p:spPr>
          <p:txBody>
            <a:bodyPr lIns="0" tIns="0" rIns="0" bIns="46800" anchor="b">
              <a:spAutoFit/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66" name="Rectangle 61"/>
            <p:cNvSpPr>
              <a:spLocks noChangeArrowheads="1"/>
            </p:cNvSpPr>
            <p:nvPr>
              <p:custDataLst>
                <p:tags r:id="rId89"/>
              </p:custDataLst>
            </p:nvPr>
          </p:nvSpPr>
          <p:spPr bwMode="gray">
            <a:xfrm>
              <a:off x="5897482" y="7126607"/>
              <a:ext cx="803275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0F4D4"/>
                  </a:solidFill>
                </a14:hiddenFill>
              </a:ext>
              <a:ext uri="{91240B29-F687-4F45-9708-019B960494DF}">
                <a14:hiddenLine xmlns:a14="http://schemas.microsoft.com/office/drawing/2010/main" w="63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72000" tIns="0" rIns="72000" bIns="0" anchor="b"/>
            <a:lstStyle/>
            <a:p>
              <a:pPr eaLnBrk="0" hangingPunct="0">
                <a:tabLst>
                  <a:tab pos="952500" algn="l"/>
                </a:tabLst>
              </a:pPr>
              <a:r>
                <a:rPr lang="en-GB" sz="800" b="1" dirty="0">
                  <a:latin typeface="+mn-lt"/>
                  <a:ea typeface="ＭＳ Ｐゴシック" pitchFamily="1" charset="-128"/>
                </a:rPr>
                <a:t>1</a:t>
              </a:r>
              <a:r>
                <a:rPr lang="en-GB" sz="800" b="1" baseline="30000" dirty="0">
                  <a:latin typeface="+mn-lt"/>
                  <a:ea typeface="ＭＳ Ｐゴシック" pitchFamily="1" charset="-128"/>
                </a:rPr>
                <a:t>st</a:t>
              </a:r>
              <a:r>
                <a:rPr lang="en-GB" sz="800" b="1" dirty="0">
                  <a:latin typeface="+mn-lt"/>
                  <a:ea typeface="ＭＳ Ｐゴシック" pitchFamily="1" charset="-128"/>
                </a:rPr>
                <a:t> level text</a:t>
              </a:r>
            </a:p>
            <a:p>
              <a:pPr eaLnBrk="0" hangingPunct="0">
                <a:tabLst>
                  <a:tab pos="952500" algn="l"/>
                </a:tabLst>
              </a:pPr>
              <a:r>
                <a:rPr lang="en-GB" sz="800" dirty="0">
                  <a:latin typeface="+mn-lt"/>
                  <a:ea typeface="ＭＳ Ｐゴシック" pitchFamily="1" charset="-128"/>
                </a:rPr>
                <a:t>Sub level text</a:t>
              </a:r>
            </a:p>
          </p:txBody>
        </p:sp>
      </p:grpSp>
      <p:sp>
        <p:nvSpPr>
          <p:cNvPr id="167" name="AutoShape 50"/>
          <p:cNvSpPr>
            <a:spLocks noChangeArrowheads="1"/>
          </p:cNvSpPr>
          <p:nvPr>
            <p:custDataLst>
              <p:tags r:id="rId85"/>
            </p:custDataLst>
          </p:nvPr>
        </p:nvSpPr>
        <p:spPr bwMode="auto">
          <a:xfrm>
            <a:off x="457200" y="5227638"/>
            <a:ext cx="1225550" cy="391628"/>
          </a:xfrm>
          <a:prstGeom prst="wedgeRectCallout">
            <a:avLst>
              <a:gd name="adj1" fmla="val 73866"/>
              <a:gd name="adj2" fmla="val 79509"/>
            </a:avLst>
          </a:prstGeom>
          <a:solidFill>
            <a:srgbClr val="C1C7D0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36000" tIns="72000" rIns="72000" bIns="72000">
            <a:spAutoFit/>
          </a:bodyPr>
          <a:lstStyle/>
          <a:p>
            <a:pPr algn="r" eaLnBrk="0" hangingPunct="0"/>
            <a:r>
              <a:rPr lang="en-GB" sz="800" i="1" dirty="0">
                <a:latin typeface="+mn-lt"/>
                <a:ea typeface="ＭＳ Ｐゴシック" pitchFamily="1" charset="-128"/>
              </a:rPr>
              <a:t>Callout text for numeric tables and charts only</a:t>
            </a:r>
          </a:p>
        </p:txBody>
      </p:sp>
      <p:sp>
        <p:nvSpPr>
          <p:cNvPr id="168" name="Text Box 11"/>
          <p:cNvSpPr txBox="1">
            <a:spLocks noChangeArrowheads="1"/>
          </p:cNvSpPr>
          <p:nvPr>
            <p:custDataLst>
              <p:tags r:id="rId86"/>
            </p:custDataLst>
          </p:nvPr>
        </p:nvSpPr>
        <p:spPr bwMode="auto">
          <a:xfrm>
            <a:off x="458004" y="4275138"/>
            <a:ext cx="359073" cy="145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0F4D4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>
              <a:lnSpc>
                <a:spcPct val="105000"/>
              </a:lnSpc>
            </a:pPr>
            <a:r>
              <a:rPr lang="en-GB" sz="900" dirty="0">
                <a:solidFill>
                  <a:srgbClr val="CF742F"/>
                </a:solidFill>
                <a:latin typeface="+mn-lt"/>
                <a:ea typeface="ＭＳ Ｐゴシック" pitchFamily="1" charset="-128"/>
              </a:rPr>
              <a:t>Callout</a:t>
            </a:r>
          </a:p>
        </p:txBody>
      </p:sp>
      <p:sp>
        <p:nvSpPr>
          <p:cNvPr id="169" name="Text Box 11"/>
          <p:cNvSpPr txBox="1">
            <a:spLocks noChangeArrowheads="1"/>
          </p:cNvSpPr>
          <p:nvPr>
            <p:custDataLst>
              <p:tags r:id="rId87"/>
            </p:custDataLst>
          </p:nvPr>
        </p:nvSpPr>
        <p:spPr bwMode="auto">
          <a:xfrm>
            <a:off x="458179" y="5113338"/>
            <a:ext cx="815929" cy="105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0F4D4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 algn="ctr">
              <a:lnSpc>
                <a:spcPct val="105000"/>
              </a:lnSpc>
            </a:pPr>
            <a:r>
              <a:rPr lang="en-GB" sz="700" i="1" dirty="0">
                <a:solidFill>
                  <a:srgbClr val="CF742F"/>
                </a:solidFill>
                <a:latin typeface="+mn-lt"/>
                <a:ea typeface="ＭＳ Ｐゴシック" pitchFamily="1" charset="-128"/>
              </a:rPr>
              <a:t>Additional if required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2982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/>
              <a:t>1.1  [Enter title]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hpChapterHeading"/>
          <p:cNvSpPr txBox="1"/>
          <p:nvPr>
            <p:custDataLst>
              <p:tags r:id="rId3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r>
              <a:rPr lang="en-GB">
                <a:ea typeface="LF_Kai"/>
              </a:rPr>
              <a:t>1. [Enter title]</a:t>
            </a:r>
            <a:endParaRPr lang="en-GB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0240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400b4d7a-42e6-49ac-80fa-421a5602b07f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731" y="1781858"/>
            <a:ext cx="7458076" cy="3876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 dirty="0"/>
              <a:t>1 Standard width layout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4"/>
            </p:custDataLst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/>
              <a:t>Bar title - £m</a:t>
            </a:r>
          </a:p>
        </p:txBody>
      </p:sp>
      <p:sp>
        <p:nvSpPr>
          <p:cNvPr id="15" name="Text Box 8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80418" y="5674251"/>
            <a:ext cx="7465207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700" b="1" dirty="0">
                <a:ea typeface="ＭＳ Ｐゴシック" pitchFamily="1" charset="-128"/>
              </a:rPr>
              <a:t>Source</a:t>
            </a:r>
            <a:r>
              <a:rPr lang="en-GB" sz="700" dirty="0">
                <a:ea typeface="ＭＳ Ｐゴシック" pitchFamily="1" charset="-128"/>
              </a:rPr>
              <a:t> Legion 26/05/2011</a:t>
            </a:r>
          </a:p>
        </p:txBody>
      </p:sp>
      <p:sp>
        <p:nvSpPr>
          <p:cNvPr id="10" name="Text Box 17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83646" y="6102033"/>
            <a:ext cx="746520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GB" sz="1600" dirty="0">
                <a:solidFill>
                  <a:srgbClr val="000000"/>
                </a:solidFill>
                <a:latin typeface="Georgia" pitchFamily="18" charset="0"/>
              </a:rPr>
              <a:t>A strapline should be placed here</a:t>
            </a:r>
          </a:p>
        </p:txBody>
      </p:sp>
      <p:sp>
        <p:nvSpPr>
          <p:cNvPr id="11" name="shpChapterHeading"/>
          <p:cNvSpPr txBox="1"/>
          <p:nvPr>
            <p:custDataLst>
              <p:tags r:id="rId8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26608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Chart 12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59737873"/>
              </p:ext>
            </p:extLst>
          </p:nvPr>
        </p:nvGraphicFramePr>
        <p:xfrm>
          <a:off x="5864225" y="1750566"/>
          <a:ext cx="35814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348" y="1758504"/>
            <a:ext cx="3573463" cy="387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GB"/>
              <a:t>2 Two column layout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5"/>
            </p:custDataLst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/>
              <a:t>Bar - £m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  <p:custDataLst>
              <p:tags r:id="rId7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/>
              <a:t>Combination – 2 axes</a:t>
            </a:r>
          </a:p>
        </p:txBody>
      </p:sp>
      <p:sp>
        <p:nvSpPr>
          <p:cNvPr id="18" name="Text Box 7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982348" y="5659626"/>
            <a:ext cx="358025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700" b="1" dirty="0">
                <a:ea typeface="ＭＳ Ｐゴシック" pitchFamily="1" charset="-128"/>
              </a:rPr>
              <a:t>Source</a:t>
            </a:r>
            <a:r>
              <a:rPr lang="en-GB" sz="700" dirty="0">
                <a:ea typeface="ＭＳ Ｐゴシック" pitchFamily="1" charset="-128"/>
              </a:rPr>
              <a:t> Legion 26/05/2011</a:t>
            </a:r>
          </a:p>
        </p:txBody>
      </p:sp>
      <p:sp>
        <p:nvSpPr>
          <p:cNvPr id="19" name="Text Box 7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865373" y="5659626"/>
            <a:ext cx="358025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en-GB" sz="700" b="1" dirty="0">
                <a:ea typeface="ＭＳ Ｐゴシック" pitchFamily="1" charset="-128"/>
              </a:rPr>
              <a:t>Source</a:t>
            </a:r>
            <a:r>
              <a:rPr lang="en-GB" sz="700" dirty="0">
                <a:ea typeface="ＭＳ Ｐゴシック" pitchFamily="1" charset="-128"/>
              </a:rPr>
              <a:t> Legion 26/05/2011</a:t>
            </a:r>
          </a:p>
        </p:txBody>
      </p:sp>
      <p:sp>
        <p:nvSpPr>
          <p:cNvPr id="20" name="Text Box 17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983646" y="6102033"/>
            <a:ext cx="746520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GB" sz="1600" dirty="0">
                <a:solidFill>
                  <a:srgbClr val="000000"/>
                </a:solidFill>
                <a:latin typeface="Georgia" pitchFamily="18" charset="0"/>
              </a:rPr>
              <a:t>A strapline should be placed here</a:t>
            </a:r>
          </a:p>
        </p:txBody>
      </p:sp>
      <p:sp>
        <p:nvSpPr>
          <p:cNvPr id="14" name="shpChapterHeading"/>
          <p:cNvSpPr txBox="1"/>
          <p:nvPr>
            <p:custDataLst>
              <p:tags r:id="rId11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21051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GB" dirty="0"/>
              <a:t>3 Three columns layout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GB" dirty="0"/>
              <a:t>Three column layout with bullet text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  <p:custDataLst>
              <p:tags r:id="rId4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/>
              <a:t>Option 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  <p:custDataLst>
              <p:tags r:id="rId5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/>
              <a:t>Option B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  <p:custDataLst>
              <p:tags r:id="rId6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/>
              <a:t>Option C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  <p:custDataLst>
              <p:tags r:id="rId7"/>
            </p:custDataLst>
          </p:nvPr>
        </p:nvSpPr>
        <p:spPr>
          <a:xfrm>
            <a:off x="1980346" y="3810000"/>
            <a:ext cx="2285267" cy="3595853"/>
          </a:xfrm>
        </p:spPr>
        <p:txBody>
          <a:bodyPr/>
          <a:lstStyle/>
          <a:p>
            <a:pPr lvl="2">
              <a:lnSpc>
                <a:spcPct val="105000"/>
              </a:lnSpc>
              <a:spcBef>
                <a:spcPct val="30000"/>
              </a:spcBef>
            </a:pPr>
            <a:endParaRPr lang="en-GB" dirty="0"/>
          </a:p>
          <a:p>
            <a:endParaRPr lang="en-GB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0"/>
            <p:custDataLst>
              <p:tags r:id="rId8"/>
            </p:custDataLst>
          </p:nvPr>
        </p:nvSpPr>
        <p:spPr>
          <a:xfrm>
            <a:off x="4605579" y="3939540"/>
            <a:ext cx="2285267" cy="3595853"/>
          </a:xfrm>
        </p:spPr>
        <p:txBody>
          <a:bodyPr/>
          <a:lstStyle/>
          <a:p>
            <a:pPr lvl="2">
              <a:lnSpc>
                <a:spcPct val="105000"/>
              </a:lnSpc>
              <a:spcBef>
                <a:spcPct val="30000"/>
              </a:spcBef>
            </a:pPr>
            <a:r>
              <a:rPr lang="en-GB" dirty="0"/>
              <a:t>Integration risks - management time</a:t>
            </a:r>
          </a:p>
          <a:p>
            <a:pPr lvl="2">
              <a:lnSpc>
                <a:spcPct val="105000"/>
              </a:lnSpc>
              <a:spcBef>
                <a:spcPct val="30000"/>
              </a:spcBef>
            </a:pPr>
            <a:r>
              <a:rPr lang="en-GB" dirty="0"/>
              <a:t>The ‘Arcadia effect’</a:t>
            </a:r>
          </a:p>
          <a:p>
            <a:pPr lvl="2">
              <a:lnSpc>
                <a:spcPct val="105000"/>
              </a:lnSpc>
              <a:spcBef>
                <a:spcPct val="30000"/>
              </a:spcBef>
            </a:pPr>
            <a:r>
              <a:rPr lang="en-GB" dirty="0"/>
              <a:t>Further equity investment likely</a:t>
            </a:r>
          </a:p>
          <a:p>
            <a:pPr lvl="2">
              <a:lnSpc>
                <a:spcPct val="105000"/>
              </a:lnSpc>
              <a:spcBef>
                <a:spcPct val="30000"/>
              </a:spcBef>
            </a:pPr>
            <a:r>
              <a:rPr lang="en-GB" dirty="0"/>
              <a:t>New segment/geography unknown to management</a:t>
            </a:r>
          </a:p>
          <a:p>
            <a:pPr lvl="2">
              <a:lnSpc>
                <a:spcPct val="105000"/>
              </a:lnSpc>
              <a:spcBef>
                <a:spcPct val="30000"/>
              </a:spcBef>
            </a:pPr>
            <a:r>
              <a:rPr lang="en-GB" dirty="0"/>
              <a:t>Availability of suitable targets</a:t>
            </a:r>
          </a:p>
          <a:p>
            <a:endParaRPr lang="en-GB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0"/>
            <p:custDataLst>
              <p:tags r:id="rId9"/>
            </p:custDataLst>
          </p:nvPr>
        </p:nvSpPr>
        <p:spPr>
          <a:xfrm>
            <a:off x="7160358" y="3939540"/>
            <a:ext cx="2285267" cy="3595853"/>
          </a:xfrm>
        </p:spPr>
        <p:txBody>
          <a:bodyPr/>
          <a:lstStyle/>
          <a:p>
            <a:pPr lvl="2">
              <a:lnSpc>
                <a:spcPct val="105000"/>
              </a:lnSpc>
              <a:spcBef>
                <a:spcPct val="30000"/>
              </a:spcBef>
            </a:pPr>
            <a:r>
              <a:rPr lang="en-GB" dirty="0"/>
              <a:t>Debate &amp; agree key messages/ themes</a:t>
            </a:r>
          </a:p>
          <a:p>
            <a:pPr lvl="2">
              <a:lnSpc>
                <a:spcPct val="105000"/>
              </a:lnSpc>
              <a:spcBef>
                <a:spcPct val="30000"/>
              </a:spcBef>
            </a:pPr>
            <a:r>
              <a:rPr lang="en-GB" dirty="0"/>
              <a:t>Construct value arguments</a:t>
            </a:r>
          </a:p>
          <a:p>
            <a:pPr lvl="2">
              <a:lnSpc>
                <a:spcPct val="105000"/>
              </a:lnSpc>
              <a:spcBef>
                <a:spcPct val="30000"/>
              </a:spcBef>
            </a:pPr>
            <a:r>
              <a:rPr lang="en-GB" dirty="0"/>
              <a:t>Prepare robust supporting data</a:t>
            </a:r>
          </a:p>
          <a:p>
            <a:pPr lvl="2">
              <a:lnSpc>
                <a:spcPct val="105000"/>
              </a:lnSpc>
              <a:spcBef>
                <a:spcPct val="30000"/>
              </a:spcBef>
            </a:pPr>
            <a:r>
              <a:rPr lang="en-GB" dirty="0"/>
              <a:t>Ensure management information systems in place to produce supporting data</a:t>
            </a:r>
          </a:p>
          <a:p>
            <a:endParaRPr lang="en-GB" dirty="0"/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0"/>
            <p:custDataLst>
              <p:tags r:id="rId10"/>
            </p:custDataLst>
          </p:nvPr>
        </p:nvSpPr>
        <p:spPr>
          <a:xfrm>
            <a:off x="1981200" y="3939540"/>
            <a:ext cx="2285267" cy="3595853"/>
          </a:xfrm>
        </p:spPr>
        <p:txBody>
          <a:bodyPr/>
          <a:lstStyle/>
          <a:p>
            <a:pPr lvl="2">
              <a:lnSpc>
                <a:spcPct val="105000"/>
              </a:lnSpc>
              <a:spcBef>
                <a:spcPct val="30000"/>
              </a:spcBef>
            </a:pPr>
            <a:r>
              <a:rPr lang="en-GB" dirty="0"/>
              <a:t>Growth limited to management capacity - some opportunities might be ‘lost’</a:t>
            </a:r>
          </a:p>
          <a:p>
            <a:pPr lvl="2">
              <a:lnSpc>
                <a:spcPct val="105000"/>
              </a:lnSpc>
              <a:spcBef>
                <a:spcPct val="30000"/>
              </a:spcBef>
            </a:pPr>
            <a:r>
              <a:rPr lang="en-GB" dirty="0"/>
              <a:t>Availability of suitable sites</a:t>
            </a:r>
          </a:p>
          <a:p>
            <a:pPr lvl="2">
              <a:lnSpc>
                <a:spcPct val="105000"/>
              </a:lnSpc>
              <a:spcBef>
                <a:spcPct val="30000"/>
              </a:spcBef>
            </a:pPr>
            <a:r>
              <a:rPr lang="en-GB" dirty="0"/>
              <a:t>Deterioration of UK macroeconomic environment</a:t>
            </a:r>
          </a:p>
          <a:p>
            <a:pPr lvl="2">
              <a:lnSpc>
                <a:spcPct val="105000"/>
              </a:lnSpc>
              <a:spcBef>
                <a:spcPct val="30000"/>
              </a:spcBef>
            </a:pPr>
            <a:r>
              <a:rPr lang="en-GB" dirty="0"/>
              <a:t>Geographic expansion increases risk</a:t>
            </a:r>
          </a:p>
          <a:p>
            <a:endParaRPr lang="en-GB" dirty="0"/>
          </a:p>
        </p:txBody>
      </p:sp>
      <p:sp>
        <p:nvSpPr>
          <p:cNvPr id="12" name="Rectangle 11"/>
          <p:cNvSpPr/>
          <p:nvPr>
            <p:custDataLst>
              <p:tags r:id="rId11"/>
            </p:custDataLst>
          </p:nvPr>
        </p:nvSpPr>
        <p:spPr>
          <a:xfrm>
            <a:off x="1883232" y="3664601"/>
            <a:ext cx="1422184" cy="2215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5000"/>
              </a:lnSpc>
            </a:pPr>
            <a:r>
              <a:rPr lang="en-GB" sz="800" b="1" dirty="0">
                <a:latin typeface="+mn-lt"/>
              </a:rPr>
              <a:t>Source</a:t>
            </a:r>
            <a:r>
              <a:rPr lang="en-GB" sz="800" dirty="0">
                <a:latin typeface="+mn-lt"/>
              </a:rPr>
              <a:t> Legion 26/05/2011</a:t>
            </a:r>
          </a:p>
        </p:txBody>
      </p:sp>
      <p:sp>
        <p:nvSpPr>
          <p:cNvPr id="19" name="Rectangle 18"/>
          <p:cNvSpPr/>
          <p:nvPr>
            <p:custDataLst>
              <p:tags r:id="rId12"/>
            </p:custDataLst>
          </p:nvPr>
        </p:nvSpPr>
        <p:spPr>
          <a:xfrm>
            <a:off x="4482196" y="3664601"/>
            <a:ext cx="1422184" cy="2215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5000"/>
              </a:lnSpc>
            </a:pPr>
            <a:r>
              <a:rPr lang="en-GB" sz="800" b="1" dirty="0">
                <a:latin typeface="+mn-lt"/>
              </a:rPr>
              <a:t>Source</a:t>
            </a:r>
            <a:r>
              <a:rPr lang="en-GB" sz="800" dirty="0">
                <a:latin typeface="+mn-lt"/>
              </a:rPr>
              <a:t> Legion 26/05/2011</a:t>
            </a:r>
          </a:p>
        </p:txBody>
      </p:sp>
      <p:sp>
        <p:nvSpPr>
          <p:cNvPr id="20" name="Rectangle 19"/>
          <p:cNvSpPr/>
          <p:nvPr>
            <p:custDataLst>
              <p:tags r:id="rId13"/>
            </p:custDataLst>
          </p:nvPr>
        </p:nvSpPr>
        <p:spPr>
          <a:xfrm>
            <a:off x="7063468" y="3664601"/>
            <a:ext cx="1422184" cy="2215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5000"/>
              </a:lnSpc>
            </a:pPr>
            <a:r>
              <a:rPr lang="en-GB" sz="800" b="1" dirty="0">
                <a:latin typeface="+mn-lt"/>
              </a:rPr>
              <a:t>Source</a:t>
            </a:r>
            <a:r>
              <a:rPr lang="en-GB" sz="800" dirty="0">
                <a:latin typeface="+mn-lt"/>
              </a:rPr>
              <a:t> Legion 26/05/2011</a:t>
            </a:r>
          </a:p>
        </p:txBody>
      </p:sp>
      <p:sp>
        <p:nvSpPr>
          <p:cNvPr id="23" name="Text Box 17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983646" y="6102033"/>
            <a:ext cx="746520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GB" sz="1600" dirty="0">
                <a:solidFill>
                  <a:srgbClr val="000000"/>
                </a:solidFill>
                <a:latin typeface="Georgia" pitchFamily="18" charset="0"/>
              </a:rPr>
              <a:t>A strapline should be placed here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>
            <p:custDataLst>
              <p:tags r:id="rId15"/>
            </p:custDataLst>
          </p:nvPr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266" y="1865400"/>
            <a:ext cx="2270125" cy="182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>
            <p:custDataLst>
              <p:tags r:id="rId16"/>
            </p:custDataLst>
          </p:nvPr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1186" y="1865400"/>
            <a:ext cx="2270125" cy="182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>
            <p:custDataLst>
              <p:tags r:id="rId17"/>
            </p:custDataLst>
          </p:nvPr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2321" y="1865400"/>
            <a:ext cx="2270125" cy="182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Text Placeholder 7"/>
          <p:cNvSpPr>
            <a:spLocks noGrp="1"/>
          </p:cNvSpPr>
          <p:nvPr>
            <p:ph type="body" sz="quarter" idx="20"/>
            <p:custDataLst>
              <p:tags r:id="rId18"/>
            </p:custDataLst>
          </p:nvPr>
        </p:nvSpPr>
        <p:spPr>
          <a:xfrm>
            <a:off x="1981200" y="1699261"/>
            <a:ext cx="2285267" cy="228599"/>
          </a:xfrm>
        </p:spPr>
        <p:txBody>
          <a:bodyPr/>
          <a:lstStyle/>
          <a:p>
            <a:pPr>
              <a:lnSpc>
                <a:spcPct val="105000"/>
              </a:lnSpc>
              <a:spcBef>
                <a:spcPct val="30000"/>
              </a:spcBef>
            </a:pPr>
            <a:r>
              <a:rPr lang="en-GB" dirty="0"/>
              <a:t>Revenue 2011</a:t>
            </a:r>
          </a:p>
          <a:p>
            <a:endParaRPr lang="en-GB" dirty="0"/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0"/>
            <p:custDataLst>
              <p:tags r:id="rId19"/>
            </p:custDataLst>
          </p:nvPr>
        </p:nvSpPr>
        <p:spPr>
          <a:xfrm>
            <a:off x="4573636" y="1699261"/>
            <a:ext cx="2285267" cy="228599"/>
          </a:xfrm>
        </p:spPr>
        <p:txBody>
          <a:bodyPr/>
          <a:lstStyle/>
          <a:p>
            <a:pPr>
              <a:lnSpc>
                <a:spcPct val="105000"/>
              </a:lnSpc>
              <a:spcBef>
                <a:spcPct val="30000"/>
              </a:spcBef>
            </a:pPr>
            <a:r>
              <a:rPr lang="en-GB" dirty="0"/>
              <a:t>Revenue 2011</a:t>
            </a:r>
          </a:p>
          <a:p>
            <a:endParaRPr lang="en-GB" dirty="0"/>
          </a:p>
        </p:txBody>
      </p:sp>
      <p:sp>
        <p:nvSpPr>
          <p:cNvPr id="28" name="Text Placeholder 7"/>
          <p:cNvSpPr>
            <a:spLocks noGrp="1"/>
          </p:cNvSpPr>
          <p:nvPr>
            <p:ph type="body" sz="quarter" idx="20"/>
            <p:custDataLst>
              <p:tags r:id="rId20"/>
            </p:custDataLst>
          </p:nvPr>
        </p:nvSpPr>
        <p:spPr>
          <a:xfrm>
            <a:off x="7151841" y="1699261"/>
            <a:ext cx="2285267" cy="228599"/>
          </a:xfrm>
        </p:spPr>
        <p:txBody>
          <a:bodyPr/>
          <a:lstStyle/>
          <a:p>
            <a:pPr>
              <a:lnSpc>
                <a:spcPct val="105000"/>
              </a:lnSpc>
              <a:spcBef>
                <a:spcPct val="30000"/>
              </a:spcBef>
            </a:pPr>
            <a:r>
              <a:rPr lang="en-GB" dirty="0"/>
              <a:t>Revenue 2011</a:t>
            </a:r>
          </a:p>
          <a:p>
            <a:endParaRPr lang="en-GB" dirty="0"/>
          </a:p>
        </p:txBody>
      </p:sp>
      <p:sp>
        <p:nvSpPr>
          <p:cNvPr id="29" name="shpChapterHeading"/>
          <p:cNvSpPr txBox="1"/>
          <p:nvPr>
            <p:custDataLst>
              <p:tags r:id="rId21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1978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Chart 23"/>
          <p:cNvGraphicFramePr>
            <a:graphicFrameLocks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33467223"/>
              </p:ext>
            </p:extLst>
          </p:nvPr>
        </p:nvGraphicFramePr>
        <p:xfrm>
          <a:off x="1986167" y="1746850"/>
          <a:ext cx="358140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9"/>
          </a:graphicData>
        </a:graphic>
      </p:graphicFrame>
      <p:pic>
        <p:nvPicPr>
          <p:cNvPr id="3078" name="Picture 6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5391" y="1760706"/>
            <a:ext cx="3573462" cy="182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GB"/>
              <a:t>4 Four charts on a page</a:t>
            </a:r>
            <a:endParaRPr lang="en-GB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5"/>
            <p:custDataLst>
              <p:tags r:id="rId5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/>
              <a:t>Revenue £m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  <p:custDataLst>
              <p:tags r:id="rId6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/>
              <a:t>Revenue £m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7"/>
            <p:custDataLst>
              <p:tags r:id="rId7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/>
              <a:t>Revenue £m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8"/>
            <p:custDataLst>
              <p:tags r:id="rId8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/>
              <a:t>Revenue £m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0"/>
            <p:custDataLst>
              <p:tags r:id="rId9"/>
            </p:custDataLst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hpSource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1981200" y="5882025"/>
            <a:ext cx="3580252" cy="18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>
                <a:latin typeface="Arial" charset="0"/>
                <a:ea typeface="LF_Kai"/>
                <a:cs typeface="+mn-cs"/>
              </a:rPr>
              <a:t>Source </a:t>
            </a:r>
            <a:r>
              <a:rPr lang="en-US" sz="700" dirty="0">
                <a:latin typeface="Arial" charset="0"/>
                <a:ea typeface="LF_Kai"/>
                <a:cs typeface="+mn-cs"/>
              </a:rPr>
              <a:t>Legion 26/05/2011 </a:t>
            </a:r>
          </a:p>
        </p:txBody>
      </p:sp>
      <p:sp>
        <p:nvSpPr>
          <p:cNvPr id="30" name="shpSource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5865812" y="5882025"/>
            <a:ext cx="3580252" cy="18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>
                <a:latin typeface="Arial" charset="0"/>
                <a:ea typeface="LF_Kai"/>
                <a:cs typeface="+mn-cs"/>
              </a:rPr>
              <a:t>Source </a:t>
            </a:r>
            <a:r>
              <a:rPr lang="en-US" sz="700" dirty="0">
                <a:latin typeface="Arial" charset="0"/>
                <a:ea typeface="LF_Kai"/>
                <a:cs typeface="+mn-cs"/>
              </a:rPr>
              <a:t>Legion 26/05/2011 </a:t>
            </a:r>
          </a:p>
        </p:txBody>
      </p:sp>
      <p:sp>
        <p:nvSpPr>
          <p:cNvPr id="31" name="shpSource"/>
          <p:cNvSpPr>
            <a:spLocks noChangeArrowheads="1"/>
          </p:cNvSpPr>
          <p:nvPr>
            <p:custDataLst>
              <p:tags r:id="rId12"/>
            </p:custDataLst>
          </p:nvPr>
        </p:nvSpPr>
        <p:spPr bwMode="gray">
          <a:xfrm>
            <a:off x="1981200" y="3590074"/>
            <a:ext cx="3580252" cy="18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>
                <a:latin typeface="Arial" charset="0"/>
                <a:ea typeface="LF_Kai"/>
                <a:cs typeface="+mn-cs"/>
              </a:rPr>
              <a:t>Source </a:t>
            </a:r>
            <a:r>
              <a:rPr lang="en-US" sz="700" dirty="0">
                <a:latin typeface="Arial" charset="0"/>
                <a:ea typeface="LF_Kai"/>
                <a:cs typeface="+mn-cs"/>
              </a:rPr>
              <a:t>Legion 26/05/2011 </a:t>
            </a:r>
          </a:p>
        </p:txBody>
      </p:sp>
      <p:sp>
        <p:nvSpPr>
          <p:cNvPr id="32" name="shpSource"/>
          <p:cNvSpPr>
            <a:spLocks noChangeArrowheads="1"/>
          </p:cNvSpPr>
          <p:nvPr>
            <p:custDataLst>
              <p:tags r:id="rId13"/>
            </p:custDataLst>
          </p:nvPr>
        </p:nvSpPr>
        <p:spPr bwMode="gray">
          <a:xfrm>
            <a:off x="5865812" y="3590074"/>
            <a:ext cx="3580252" cy="18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72000" anchor="b">
            <a:spAutoFit/>
          </a:bodyPr>
          <a:lstStyle/>
          <a:p>
            <a:pPr marL="76200" indent="-76200" eaLnBrk="0" hangingPunct="0">
              <a:lnSpc>
                <a:spcPct val="105000"/>
              </a:lnSpc>
            </a:pPr>
            <a:r>
              <a:rPr lang="en-US" sz="700" b="1" dirty="0">
                <a:latin typeface="Arial" charset="0"/>
                <a:ea typeface="LF_Kai"/>
                <a:cs typeface="+mn-cs"/>
              </a:rPr>
              <a:t>Source</a:t>
            </a:r>
            <a:r>
              <a:rPr lang="en-US" sz="700" dirty="0">
                <a:latin typeface="Arial" charset="0"/>
                <a:ea typeface="LF_Kai"/>
                <a:cs typeface="+mn-cs"/>
              </a:rPr>
              <a:t>  Legion 26/05/2011</a:t>
            </a:r>
          </a:p>
        </p:txBody>
      </p:sp>
      <p:sp>
        <p:nvSpPr>
          <p:cNvPr id="21" name="Text Box 17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983646" y="6102033"/>
            <a:ext cx="746520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en-GB" sz="1600" dirty="0">
                <a:solidFill>
                  <a:srgbClr val="000000"/>
                </a:solidFill>
                <a:latin typeface="Georgia" pitchFamily="18" charset="0"/>
              </a:rPr>
              <a:t>A strapline should be placed here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>
            <p:custDataLst>
              <p:tags r:id="rId15"/>
            </p:custDataLst>
          </p:nvPr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812" y="4038505"/>
            <a:ext cx="3573463" cy="182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>
            <p:custDataLst>
              <p:tags r:id="rId16"/>
            </p:custDataLst>
          </p:nvPr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594" y="4038505"/>
            <a:ext cx="3573463" cy="182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shpChapterHeading"/>
          <p:cNvSpPr txBox="1"/>
          <p:nvPr>
            <p:custDataLst>
              <p:tags r:id="rId17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48460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>
            <a:spLocks/>
          </p:cNvSpPr>
          <p:nvPr>
            <p:custDataLst>
              <p:tags r:id="rId2"/>
            </p:custDataLst>
          </p:nvPr>
        </p:nvSpPr>
        <p:spPr bwMode="auto">
          <a:xfrm>
            <a:off x="5848058" y="1752600"/>
            <a:ext cx="3589808" cy="2160000"/>
          </a:xfrm>
          <a:prstGeom prst="rect">
            <a:avLst/>
          </a:prstGeom>
          <a:solidFill>
            <a:srgbClr val="F0F4D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40" name="Rectangle 39"/>
          <p:cNvSpPr>
            <a:spLocks/>
          </p:cNvSpPr>
          <p:nvPr>
            <p:custDataLst>
              <p:tags r:id="rId3"/>
            </p:custDataLst>
          </p:nvPr>
        </p:nvSpPr>
        <p:spPr bwMode="auto">
          <a:xfrm>
            <a:off x="1977357" y="1754187"/>
            <a:ext cx="3589808" cy="2160000"/>
          </a:xfrm>
          <a:prstGeom prst="rect">
            <a:avLst/>
          </a:prstGeom>
          <a:solidFill>
            <a:srgbClr val="F0F4D4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en-GB"/>
              <a:t>2 Flow diagrams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en-GB" dirty="0"/>
              <a:t>Two column layout with bullet text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/>
              <a:t>Sugar family takes 50.1% of merged group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  <p:custDataLst>
              <p:tags r:id="rId7"/>
            </p:custDataLst>
          </p:nvPr>
        </p:nvSpPr>
        <p:spPr>
          <a:solidFill>
            <a:srgbClr val="848FA0"/>
          </a:solidFill>
        </p:spPr>
        <p:txBody>
          <a:bodyPr/>
          <a:lstStyle/>
          <a:p>
            <a:r>
              <a:rPr lang="en-GB" dirty="0"/>
              <a:t>Sugar family takes 29.9% of merged group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5"/>
            <p:custDataLst>
              <p:tags r:id="rId8"/>
            </p:custDataLst>
          </p:nvPr>
        </p:nvSpPr>
        <p:spPr>
          <a:xfrm>
            <a:off x="1980563" y="3942398"/>
            <a:ext cx="3580252" cy="2177061"/>
          </a:xfrm>
        </p:spPr>
        <p:txBody>
          <a:bodyPr/>
          <a:lstStyle/>
          <a:p>
            <a:r>
              <a:rPr lang="en-GB" dirty="0"/>
              <a:t>Key features</a:t>
            </a:r>
          </a:p>
          <a:p>
            <a:pPr lvl="2"/>
            <a:r>
              <a:rPr lang="en-GB" dirty="0"/>
              <a:t>Sugar family to receive 50.1% of merged group in exchange for shares in Sugar and additional cash contribution</a:t>
            </a:r>
          </a:p>
          <a:p>
            <a:pPr lvl="2"/>
            <a:r>
              <a:rPr lang="en-GB" dirty="0"/>
              <a:t>Overall management responsibility for merged group with existing Chocolate management</a:t>
            </a:r>
          </a:p>
          <a:p>
            <a:pPr lvl="2"/>
            <a:r>
              <a:rPr lang="en-GB" dirty="0"/>
              <a:t>Sugar family to have representation on the main board</a:t>
            </a:r>
          </a:p>
          <a:p>
            <a:r>
              <a:rPr lang="en-GB" dirty="0"/>
              <a:t>Considerations</a:t>
            </a:r>
          </a:p>
          <a:p>
            <a:pPr lvl="2"/>
            <a:r>
              <a:rPr lang="en-GB" dirty="0"/>
              <a:t>No requirement for any complex ‘poison pill’ arrangements to provide defence against hostile bids</a:t>
            </a:r>
          </a:p>
          <a:p>
            <a:pPr lvl="2"/>
            <a:r>
              <a:rPr lang="en-GB" dirty="0"/>
              <a:t>Almost certain to be unacceptable to both management and shareholders of Chocolate</a:t>
            </a:r>
          </a:p>
          <a:p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6"/>
            <p:custDataLst>
              <p:tags r:id="rId9"/>
            </p:custDataLst>
          </p:nvPr>
        </p:nvSpPr>
        <p:spPr>
          <a:xfrm>
            <a:off x="5865518" y="3942398"/>
            <a:ext cx="3580252" cy="2177061"/>
          </a:xfrm>
        </p:spPr>
        <p:txBody>
          <a:bodyPr/>
          <a:lstStyle/>
          <a:p>
            <a:r>
              <a:rPr lang="en-GB" dirty="0"/>
              <a:t>Key features</a:t>
            </a:r>
          </a:p>
          <a:p>
            <a:pPr lvl="2"/>
            <a:r>
              <a:rPr lang="en-GB" dirty="0"/>
              <a:t>Overall management responsibility for merged group with existing Chocolate management</a:t>
            </a:r>
          </a:p>
          <a:p>
            <a:pPr lvl="2"/>
            <a:r>
              <a:rPr lang="en-GB" dirty="0"/>
              <a:t>Sugar family to have representation on the board of merged group</a:t>
            </a:r>
          </a:p>
          <a:p>
            <a:r>
              <a:rPr lang="en-GB" dirty="0"/>
              <a:t>Considerations</a:t>
            </a:r>
          </a:p>
          <a:p>
            <a:pPr lvl="2"/>
            <a:r>
              <a:rPr lang="en-GB" dirty="0"/>
              <a:t>Easier to sell deal to Chocolate’s institutional shareholders as not involving ‘backdoor’ takeover</a:t>
            </a:r>
          </a:p>
          <a:p>
            <a:pPr lvl="2"/>
            <a:r>
              <a:rPr lang="en-GB" dirty="0"/>
              <a:t>Unable to provide protection against hostile bid without ‘poison pill’ arrangement</a:t>
            </a:r>
          </a:p>
        </p:txBody>
      </p:sp>
      <p:sp>
        <p:nvSpPr>
          <p:cNvPr id="10" name="Line 2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>
            <a:off x="6280150" y="2133600"/>
            <a:ext cx="0" cy="137160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/>
          <a:lstStyle/>
          <a:p>
            <a:endParaRPr lang="en-GB">
              <a:latin typeface="Arial" pitchFamily="34" charset="0"/>
            </a:endParaRPr>
          </a:p>
        </p:txBody>
      </p:sp>
      <p:cxnSp>
        <p:nvCxnSpPr>
          <p:cNvPr id="11" name="AutoShape 9"/>
          <p:cNvCxnSpPr>
            <a:cxnSpLocks noChangeShapeType="1"/>
            <a:stCxn id="17" idx="2"/>
            <a:endCxn id="22" idx="0"/>
          </p:cNvCxnSpPr>
          <p:nvPr>
            <p:custDataLst>
              <p:tags r:id="rId11"/>
            </p:custDataLst>
          </p:nvPr>
        </p:nvCxnSpPr>
        <p:spPr bwMode="auto">
          <a:xfrm rot="16200000" flipH="1">
            <a:off x="2903538" y="1860549"/>
            <a:ext cx="604837" cy="1154113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AutoShape 10"/>
          <p:cNvCxnSpPr>
            <a:cxnSpLocks noChangeShapeType="1"/>
            <a:stCxn id="18" idx="2"/>
            <a:endCxn id="22" idx="0"/>
          </p:cNvCxnSpPr>
          <p:nvPr>
            <p:custDataLst>
              <p:tags r:id="rId12"/>
            </p:custDataLst>
          </p:nvPr>
        </p:nvCxnSpPr>
        <p:spPr bwMode="auto">
          <a:xfrm rot="5400000">
            <a:off x="4000898" y="1917303"/>
            <a:ext cx="604837" cy="1040606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AutoShape 11"/>
          <p:cNvCxnSpPr>
            <a:cxnSpLocks noChangeShapeType="1"/>
            <a:stCxn id="22" idx="2"/>
            <a:endCxn id="19" idx="0"/>
          </p:cNvCxnSpPr>
          <p:nvPr>
            <p:custDataLst>
              <p:tags r:id="rId13"/>
            </p:custDataLst>
          </p:nvPr>
        </p:nvCxnSpPr>
        <p:spPr bwMode="auto">
          <a:xfrm rot="5400000">
            <a:off x="2931319" y="2651919"/>
            <a:ext cx="457200" cy="1246188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AutoShape 12"/>
          <p:cNvCxnSpPr>
            <a:cxnSpLocks noChangeShapeType="1"/>
            <a:stCxn id="22" idx="2"/>
            <a:endCxn id="21" idx="0"/>
          </p:cNvCxnSpPr>
          <p:nvPr>
            <p:custDataLst>
              <p:tags r:id="rId14"/>
            </p:custDataLst>
          </p:nvPr>
        </p:nvCxnSpPr>
        <p:spPr bwMode="auto">
          <a:xfrm rot="16200000" flipH="1">
            <a:off x="4169569" y="2659857"/>
            <a:ext cx="457200" cy="1230312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Text Box 13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641600" y="2305050"/>
            <a:ext cx="457200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0" rIns="0" bIns="0">
            <a:spAutoFit/>
          </a:bodyPr>
          <a:lstStyle/>
          <a:p>
            <a:pPr>
              <a:spcBef>
                <a:spcPct val="0"/>
              </a:spcBef>
            </a:pPr>
            <a:r>
              <a:rPr lang="en-GB" sz="800">
                <a:latin typeface="Arial" pitchFamily="34" charset="0"/>
              </a:rPr>
              <a:t>50.1%</a:t>
            </a:r>
          </a:p>
        </p:txBody>
      </p:sp>
      <p:sp>
        <p:nvSpPr>
          <p:cNvPr id="16" name="Text Box 14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4495800" y="2305050"/>
            <a:ext cx="317500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ct val="0"/>
              </a:spcBef>
            </a:pPr>
            <a:r>
              <a:rPr lang="en-GB" sz="800">
                <a:latin typeface="Arial" pitchFamily="34" charset="0"/>
              </a:rPr>
              <a:t>49.9%</a:t>
            </a:r>
          </a:p>
        </p:txBody>
      </p:sp>
      <p:sp>
        <p:nvSpPr>
          <p:cNvPr id="17" name="Rectangle 15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1981200" y="1828800"/>
            <a:ext cx="1295400" cy="3063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GB" sz="900" b="1">
                <a:latin typeface="Arial" pitchFamily="34" charset="0"/>
              </a:rPr>
              <a:t>Sugar family</a:t>
            </a:r>
          </a:p>
        </p:txBody>
      </p:sp>
      <p:sp>
        <p:nvSpPr>
          <p:cNvPr id="18" name="Rectangle 16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4087813" y="1828800"/>
            <a:ext cx="1471612" cy="3063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GB" sz="900" b="1" dirty="0">
                <a:latin typeface="Arial" pitchFamily="34" charset="0"/>
              </a:rPr>
              <a:t>Existing Chocolate shareholders</a:t>
            </a:r>
          </a:p>
        </p:txBody>
      </p:sp>
      <p:sp>
        <p:nvSpPr>
          <p:cNvPr id="19" name="Rectangle 17"/>
          <p:cNvSpPr>
            <a:spLocks noChangeAspect="1" noChangeArrowheads="1"/>
          </p:cNvSpPr>
          <p:nvPr>
            <p:custDataLst>
              <p:tags r:id="rId19"/>
            </p:custDataLst>
          </p:nvPr>
        </p:nvSpPr>
        <p:spPr bwMode="invGray">
          <a:xfrm>
            <a:off x="1981200" y="3503613"/>
            <a:ext cx="1111250" cy="3063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GB" sz="900" b="1">
                <a:latin typeface="Arial" pitchFamily="34" charset="0"/>
              </a:rPr>
              <a:t>Other operations</a:t>
            </a:r>
          </a:p>
        </p:txBody>
      </p:sp>
      <p:sp>
        <p:nvSpPr>
          <p:cNvPr id="20" name="Rectangle 18"/>
          <p:cNvSpPr>
            <a:spLocks noChangeAspect="1" noChangeArrowheads="1"/>
          </p:cNvSpPr>
          <p:nvPr>
            <p:custDataLst>
              <p:tags r:id="rId20"/>
            </p:custDataLst>
          </p:nvPr>
        </p:nvSpPr>
        <p:spPr bwMode="invGray">
          <a:xfrm>
            <a:off x="3227388" y="3503613"/>
            <a:ext cx="1111250" cy="3063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GB" sz="900" b="1" dirty="0">
                <a:latin typeface="Arial" pitchFamily="34" charset="0"/>
              </a:rPr>
              <a:t>Confectionery operations</a:t>
            </a:r>
          </a:p>
        </p:txBody>
      </p:sp>
      <p:sp>
        <p:nvSpPr>
          <p:cNvPr id="21" name="Rectangle 19"/>
          <p:cNvSpPr>
            <a:spLocks noChangeAspect="1" noChangeArrowheads="1"/>
          </p:cNvSpPr>
          <p:nvPr>
            <p:custDataLst>
              <p:tags r:id="rId21"/>
            </p:custDataLst>
          </p:nvPr>
        </p:nvSpPr>
        <p:spPr bwMode="invGray">
          <a:xfrm>
            <a:off x="4457700" y="3503613"/>
            <a:ext cx="1111250" cy="3063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GB" sz="900" b="1">
                <a:latin typeface="Arial" pitchFamily="34" charset="0"/>
              </a:rPr>
              <a:t>Beverage operations</a:t>
            </a:r>
          </a:p>
        </p:txBody>
      </p:sp>
      <p:sp>
        <p:nvSpPr>
          <p:cNvPr id="22" name="Rectangle 20"/>
          <p:cNvSpPr>
            <a:spLocks noChangeAspect="1" noChangeArrowheads="1"/>
          </p:cNvSpPr>
          <p:nvPr>
            <p:custDataLst>
              <p:tags r:id="rId22"/>
            </p:custDataLst>
          </p:nvPr>
        </p:nvSpPr>
        <p:spPr bwMode="auto">
          <a:xfrm>
            <a:off x="3148013" y="2740025"/>
            <a:ext cx="1270000" cy="3063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GB" sz="900" b="1">
                <a:latin typeface="Arial" pitchFamily="34" charset="0"/>
              </a:rPr>
              <a:t>Merged group</a:t>
            </a:r>
          </a:p>
        </p:txBody>
      </p:sp>
      <p:cxnSp>
        <p:nvCxnSpPr>
          <p:cNvPr id="23" name="AutoShape 21"/>
          <p:cNvCxnSpPr>
            <a:cxnSpLocks noChangeShapeType="1"/>
            <a:stCxn id="28" idx="2"/>
            <a:endCxn id="33" idx="0"/>
          </p:cNvCxnSpPr>
          <p:nvPr>
            <p:custDataLst>
              <p:tags r:id="rId23"/>
            </p:custDataLst>
          </p:nvPr>
        </p:nvCxnSpPr>
        <p:spPr bwMode="auto">
          <a:xfrm rot="16200000" flipH="1">
            <a:off x="6726238" y="1924050"/>
            <a:ext cx="606425" cy="1028700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AutoShape 22"/>
          <p:cNvCxnSpPr>
            <a:cxnSpLocks noChangeShapeType="1"/>
            <a:stCxn id="29" idx="2"/>
            <a:endCxn id="33" idx="0"/>
          </p:cNvCxnSpPr>
          <p:nvPr>
            <p:custDataLst>
              <p:tags r:id="rId24"/>
            </p:custDataLst>
          </p:nvPr>
        </p:nvCxnSpPr>
        <p:spPr bwMode="auto">
          <a:xfrm rot="5400000">
            <a:off x="7875985" y="1803003"/>
            <a:ext cx="606425" cy="1270794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AutoShape 23"/>
          <p:cNvCxnSpPr>
            <a:cxnSpLocks noChangeShapeType="1"/>
            <a:stCxn id="33" idx="2"/>
            <a:endCxn id="32" idx="0"/>
          </p:cNvCxnSpPr>
          <p:nvPr>
            <p:custDataLst>
              <p:tags r:id="rId25"/>
            </p:custDataLst>
          </p:nvPr>
        </p:nvCxnSpPr>
        <p:spPr bwMode="auto">
          <a:xfrm rot="16200000" flipH="1">
            <a:off x="8063706" y="2528094"/>
            <a:ext cx="455613" cy="1495425"/>
          </a:xfrm>
          <a:prstGeom prst="bentConnector3">
            <a:avLst>
              <a:gd name="adj1" fmla="val 49824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Text Box 24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527800" y="2305050"/>
            <a:ext cx="458788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000" tIns="0" rIns="0" bIns="0">
            <a:spAutoFit/>
          </a:bodyPr>
          <a:lstStyle/>
          <a:p>
            <a:pPr>
              <a:spcBef>
                <a:spcPct val="0"/>
              </a:spcBef>
            </a:pPr>
            <a:r>
              <a:rPr lang="en-US" sz="800">
                <a:latin typeface="Arial" pitchFamily="34" charset="0"/>
              </a:rPr>
              <a:t>29.9</a:t>
            </a:r>
            <a:r>
              <a:rPr lang="en-GB" sz="800">
                <a:latin typeface="Arial" pitchFamily="34" charset="0"/>
              </a:rPr>
              <a:t>%</a:t>
            </a:r>
          </a:p>
        </p:txBody>
      </p:sp>
      <p:sp>
        <p:nvSpPr>
          <p:cNvPr id="27" name="Text Box 25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8486775" y="2305050"/>
            <a:ext cx="317500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ct val="0"/>
              </a:spcBef>
            </a:pPr>
            <a:r>
              <a:rPr lang="en-US" sz="800">
                <a:latin typeface="Arial" pitchFamily="34" charset="0"/>
              </a:rPr>
              <a:t>70.1</a:t>
            </a:r>
            <a:r>
              <a:rPr lang="en-GB" sz="800">
                <a:latin typeface="Arial" pitchFamily="34" charset="0"/>
              </a:rPr>
              <a:t>%</a:t>
            </a:r>
          </a:p>
        </p:txBody>
      </p:sp>
      <p:sp>
        <p:nvSpPr>
          <p:cNvPr id="28" name="Rectangle 26"/>
          <p:cNvSpPr>
            <a:spLocks noChangeAspect="1" noChangeArrowheads="1"/>
          </p:cNvSpPr>
          <p:nvPr>
            <p:custDataLst>
              <p:tags r:id="rId28"/>
            </p:custDataLst>
          </p:nvPr>
        </p:nvSpPr>
        <p:spPr bwMode="auto">
          <a:xfrm>
            <a:off x="5867400" y="1828800"/>
            <a:ext cx="1295400" cy="3063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GB" sz="900" b="1">
                <a:latin typeface="Arial" pitchFamily="34" charset="0"/>
              </a:rPr>
              <a:t>Sugar family</a:t>
            </a:r>
          </a:p>
        </p:txBody>
      </p:sp>
      <p:sp>
        <p:nvSpPr>
          <p:cNvPr id="29" name="Rectangle 27"/>
          <p:cNvSpPr>
            <a:spLocks noChangeAspect="1" noChangeArrowheads="1"/>
          </p:cNvSpPr>
          <p:nvPr>
            <p:custDataLst>
              <p:tags r:id="rId29"/>
            </p:custDataLst>
          </p:nvPr>
        </p:nvSpPr>
        <p:spPr bwMode="auto">
          <a:xfrm>
            <a:off x="8180388" y="1828800"/>
            <a:ext cx="1268412" cy="306388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GB" sz="900" b="1" dirty="0">
                <a:latin typeface="Arial" pitchFamily="34" charset="0"/>
              </a:rPr>
              <a:t>Existing Chocolate shareholders</a:t>
            </a:r>
          </a:p>
        </p:txBody>
      </p:sp>
      <p:sp>
        <p:nvSpPr>
          <p:cNvPr id="30" name="Rectangle 28"/>
          <p:cNvSpPr>
            <a:spLocks noChangeAspect="1" noChangeArrowheads="1"/>
          </p:cNvSpPr>
          <p:nvPr>
            <p:custDataLst>
              <p:tags r:id="rId30"/>
            </p:custDataLst>
          </p:nvPr>
        </p:nvSpPr>
        <p:spPr bwMode="invGray">
          <a:xfrm>
            <a:off x="6733646" y="3503613"/>
            <a:ext cx="828675" cy="3063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GB" sz="900" b="1">
                <a:latin typeface="Arial" pitchFamily="34" charset="0"/>
              </a:rPr>
              <a:t>Other operations</a:t>
            </a:r>
          </a:p>
        </p:txBody>
      </p:sp>
      <p:sp>
        <p:nvSpPr>
          <p:cNvPr id="31" name="Rectangle 29"/>
          <p:cNvSpPr>
            <a:spLocks noChangeAspect="1" noChangeArrowheads="1"/>
          </p:cNvSpPr>
          <p:nvPr>
            <p:custDataLst>
              <p:tags r:id="rId31"/>
            </p:custDataLst>
          </p:nvPr>
        </p:nvSpPr>
        <p:spPr bwMode="invGray">
          <a:xfrm>
            <a:off x="7598304" y="3503613"/>
            <a:ext cx="989013" cy="3063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GB" sz="900" b="1">
                <a:latin typeface="Arial" pitchFamily="34" charset="0"/>
              </a:rPr>
              <a:t>Confectionery operations</a:t>
            </a:r>
          </a:p>
        </p:txBody>
      </p:sp>
      <p:sp>
        <p:nvSpPr>
          <p:cNvPr id="32" name="Rectangle 30"/>
          <p:cNvSpPr>
            <a:spLocks noChangeAspect="1" noChangeArrowheads="1"/>
          </p:cNvSpPr>
          <p:nvPr>
            <p:custDataLst>
              <p:tags r:id="rId32"/>
            </p:custDataLst>
          </p:nvPr>
        </p:nvSpPr>
        <p:spPr bwMode="invGray">
          <a:xfrm>
            <a:off x="8623300" y="3503613"/>
            <a:ext cx="830263" cy="3063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GB" sz="900" b="1" dirty="0">
                <a:latin typeface="Arial" pitchFamily="34" charset="0"/>
              </a:rPr>
              <a:t>Beverage operations</a:t>
            </a:r>
          </a:p>
        </p:txBody>
      </p:sp>
      <p:sp>
        <p:nvSpPr>
          <p:cNvPr id="33" name="Rectangle 31"/>
          <p:cNvSpPr>
            <a:spLocks noChangeAspect="1" noChangeArrowheads="1"/>
          </p:cNvSpPr>
          <p:nvPr>
            <p:custDataLst>
              <p:tags r:id="rId33"/>
            </p:custDataLst>
          </p:nvPr>
        </p:nvSpPr>
        <p:spPr bwMode="auto">
          <a:xfrm>
            <a:off x="6908800" y="2741613"/>
            <a:ext cx="1270000" cy="3063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GB" sz="900" b="1">
                <a:latin typeface="Arial" pitchFamily="34" charset="0"/>
              </a:rPr>
              <a:t>Merged group</a:t>
            </a:r>
          </a:p>
        </p:txBody>
      </p:sp>
      <p:sp>
        <p:nvSpPr>
          <p:cNvPr id="34" name="Rectangle 32"/>
          <p:cNvSpPr>
            <a:spLocks noChangeAspect="1" noChangeArrowheads="1"/>
          </p:cNvSpPr>
          <p:nvPr>
            <p:custDataLst>
              <p:tags r:id="rId34"/>
            </p:custDataLst>
          </p:nvPr>
        </p:nvSpPr>
        <p:spPr bwMode="auto">
          <a:xfrm>
            <a:off x="5867400" y="3503613"/>
            <a:ext cx="830263" cy="306387"/>
          </a:xfrm>
          <a:prstGeom prst="rect">
            <a:avLst/>
          </a:prstGeom>
          <a:solidFill>
            <a:srgbClr val="C1C7D0"/>
          </a:solidFill>
          <a:ln>
            <a:noFill/>
          </a:ln>
          <a:effectLst/>
        </p:spPr>
        <p:txBody>
          <a:bodyPr lIns="72000" tIns="72000" rIns="72000" bIns="72000" anchor="ctr"/>
          <a:lstStyle/>
          <a:p>
            <a:pPr algn="ctr">
              <a:spcBef>
                <a:spcPct val="0"/>
              </a:spcBef>
            </a:pPr>
            <a:r>
              <a:rPr lang="en-US" sz="900" b="1" dirty="0">
                <a:latin typeface="Arial" pitchFamily="34" charset="0"/>
              </a:rPr>
              <a:t>Sugar R&amp;D facility</a:t>
            </a:r>
            <a:endParaRPr lang="en-GB" sz="900" b="1" dirty="0">
              <a:latin typeface="Arial" pitchFamily="34" charset="0"/>
            </a:endParaRPr>
          </a:p>
        </p:txBody>
      </p:sp>
      <p:cxnSp>
        <p:nvCxnSpPr>
          <p:cNvPr id="35" name="AutoShape 33"/>
          <p:cNvCxnSpPr>
            <a:cxnSpLocks noChangeShapeType="1"/>
            <a:stCxn id="33" idx="2"/>
            <a:endCxn id="30" idx="0"/>
          </p:cNvCxnSpPr>
          <p:nvPr>
            <p:custDataLst>
              <p:tags r:id="rId35"/>
            </p:custDataLst>
          </p:nvPr>
        </p:nvCxnSpPr>
        <p:spPr bwMode="auto">
          <a:xfrm rot="5400000">
            <a:off x="7118086" y="3077898"/>
            <a:ext cx="455613" cy="395816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AutoShape 34"/>
          <p:cNvCxnSpPr>
            <a:cxnSpLocks noChangeShapeType="1"/>
            <a:stCxn id="33" idx="2"/>
            <a:endCxn id="31" idx="0"/>
          </p:cNvCxnSpPr>
          <p:nvPr>
            <p:custDataLst>
              <p:tags r:id="rId36"/>
            </p:custDataLst>
          </p:nvPr>
        </p:nvCxnSpPr>
        <p:spPr bwMode="auto">
          <a:xfrm rot="16200000" flipH="1">
            <a:off x="7590499" y="3001300"/>
            <a:ext cx="455613" cy="549011"/>
          </a:xfrm>
          <a:prstGeom prst="bentConnector3">
            <a:avLst>
              <a:gd name="adj1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AutoShape 35"/>
          <p:cNvCxnSpPr>
            <a:cxnSpLocks noChangeShapeType="1"/>
            <a:stCxn id="20" idx="0"/>
            <a:endCxn id="22" idx="2"/>
          </p:cNvCxnSpPr>
          <p:nvPr>
            <p:custDataLst>
              <p:tags r:id="rId37"/>
            </p:custDataLst>
          </p:nvPr>
        </p:nvCxnSpPr>
        <p:spPr bwMode="auto">
          <a:xfrm flipV="1">
            <a:off x="3783013" y="3046413"/>
            <a:ext cx="0" cy="457200"/>
          </a:xfrm>
          <a:prstGeom prst="straightConnector1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8" name="Text Box 36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6300788" y="2762250"/>
            <a:ext cx="306387" cy="1958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36000" rIns="0" bIns="36000">
            <a:spAutoFit/>
          </a:bodyPr>
          <a:lstStyle/>
          <a:p>
            <a:pPr>
              <a:spcBef>
                <a:spcPct val="0"/>
              </a:spcBef>
            </a:pPr>
            <a:r>
              <a:rPr lang="en-US" sz="800">
                <a:latin typeface="Arial" pitchFamily="34" charset="0"/>
              </a:rPr>
              <a:t>100</a:t>
            </a:r>
            <a:r>
              <a:rPr lang="en-GB" sz="800">
                <a:latin typeface="Arial" pitchFamily="34" charset="0"/>
              </a:rPr>
              <a:t>%</a:t>
            </a:r>
          </a:p>
        </p:txBody>
      </p:sp>
      <p:sp>
        <p:nvSpPr>
          <p:cNvPr id="41" name="shpChapterHeading"/>
          <p:cNvSpPr txBox="1"/>
          <p:nvPr>
            <p:custDataLst>
              <p:tags r:id="rId39"/>
            </p:custDataLst>
          </p:nvPr>
        </p:nvSpPr>
        <p:spPr>
          <a:xfrm>
            <a:off x="6248453" y="148872"/>
            <a:ext cx="3200400" cy="15388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0" rIns="0" bIns="0" numCol="1" anchor="t" anchorCtr="0" compatLnSpc="1">
            <a:prstTxWarp prst="textNoShape">
              <a:avLst/>
            </a:prstTxWarp>
            <a:spAutoFit/>
          </a:bodyPr>
          <a:lstStyle>
            <a:lvl1pPr marL="342900" lvl="0" indent="-342900" algn="r" eaLnBrk="1" hangingPunct="1">
              <a:spcBef>
                <a:spcPts val="400"/>
              </a:spcBef>
              <a:defRPr lang="en-US" b="0" dirty="0" smtClean="0">
                <a:solidFill>
                  <a:srgbClr val="000000"/>
                </a:solidFill>
                <a:latin typeface="+mj-lt"/>
                <a:ea typeface="ＭＳ Ｐゴシック" pitchFamily="1" charset="-128"/>
                <a:cs typeface="ＭＳ Ｐゴシック" pitchFamily="26" charset="-128"/>
              </a:defRPr>
            </a:lvl1pPr>
            <a:lvl2pPr marL="0" indent="1588" eaLnBrk="1" hangingPunct="1">
              <a:spcBef>
                <a:spcPts val="400"/>
              </a:spcBef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2pPr>
            <a:lvl3pPr marL="190500" indent="-187325" eaLnBrk="1" hangingPunct="1">
              <a:spcBef>
                <a:spcPts val="400"/>
              </a:spcBef>
              <a:buSzPct val="75000"/>
              <a:buFont typeface="Wingdings" pitchFamily="2" charset="2"/>
              <a:buChar char="n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3pPr>
            <a:lvl4pPr marL="381000" indent="-188913" eaLnBrk="1" hangingPunct="1">
              <a:spcBef>
                <a:spcPts val="400"/>
              </a:spcBef>
              <a:buChar char="–"/>
              <a:defRPr lang="en-US" dirty="0" smtClean="0">
                <a:solidFill>
                  <a:srgbClr val="000000"/>
                </a:solidFill>
                <a:latin typeface="+mj-lt"/>
                <a:ea typeface="ＭＳ Ｐゴシック" pitchFamily="1" charset="-128"/>
              </a:defRPr>
            </a:lvl4pPr>
            <a:lvl5pPr marL="571500" indent="-188913" eaLnBrk="1" hangingPunct="1">
              <a:spcBef>
                <a:spcPts val="400"/>
              </a:spcBef>
              <a:buChar char="–"/>
              <a:defRPr lang="en-US" dirty="0" smtClean="0">
                <a:latin typeface="+mj-lt"/>
                <a:ea typeface="ＭＳ Ｐゴシック" pitchFamily="1" charset="-128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baseline="0" dirty="0" smtClean="0"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lang="en-US" sz="1100" dirty="0" smtClean="0">
                <a:latin typeface="+mn-lt"/>
                <a:ea typeface="ＭＳ Ｐゴシック" pitchFamily="1" charset="-128"/>
              </a:defRPr>
            </a:lvl9pPr>
          </a:lstStyle>
          <a:p>
            <a:endParaRPr lang="fil-PH" dirty="0">
              <a:ea typeface="LF_Ka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59854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,43748"/>
  <p:tag name="DEFAULTHEIGHT" val="6,75"/>
  <p:tag name="DEFAULTTOP" val="136,0669"/>
  <p:tag name="DEFAULTLEFT" val="702,686"/>
</p:tagLst>
</file>

<file path=ppt/tags/tag10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,43748"/>
  <p:tag name="DEFAULTHEIGHT" val="6,75"/>
  <p:tag name="DEFAULTTOP" val="137,9801"/>
  <p:tag name="DEFAULTLEFT" val="653,5495"/>
</p:tagLst>
</file>

<file path=ppt/tags/tag10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,43748"/>
  <p:tag name="DEFAULTHEIGHT" val="6,75"/>
  <p:tag name="DEFAULTTOP" val="189,5369"/>
  <p:tag name="DEFAULTLEFT" val="653,5495"/>
</p:tagLst>
</file>

<file path=ppt/tags/tag10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6,87504"/>
  <p:tag name="DEFAULTHEIGHT" val="15,87496"/>
  <p:tag name="DEFAULTTOP" val="370,125"/>
  <p:tag name="DEFAULTLEFT" val="290,4142"/>
</p:tagLst>
</file>

<file path=ppt/tags/tag10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0,87496"/>
  <p:tag name="DEFAULTHEIGHT" val="26,87496"/>
  <p:tag name="DEFAULTTOP" val="436,9497"/>
  <p:tag name="DEFAULTLEFT" val="326,755"/>
</p:tagLst>
</file>

<file path=ppt/tags/tag10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6,87496"/>
  <p:tag name="DEFAULTHEIGHT" val="19,5"/>
  <p:tag name="DEFAULTTOP" val="429,3747"/>
  <p:tag name="DEFAULTLEFT" val="288,6017"/>
</p:tagLst>
</file>

<file path=ppt/tags/tag10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0,87496"/>
  <p:tag name="DEFAULTHEIGHT" val="26,87496"/>
  <p:tag name="DEFAULTTOP" val="353,1876"/>
  <p:tag name="DEFAULTLEFT" val="326,755"/>
</p:tagLst>
</file>

<file path=ppt/tags/tag10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0,87496"/>
  <p:tag name="DEFAULTHEIGHT" val="26,87496"/>
  <p:tag name="DEFAULTTOP" val="436,9497"/>
  <p:tag name="DEFAULTLEFT" val="240"/>
</p:tagLst>
</file>

<file path=ppt/tags/tag10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0,87496"/>
  <p:tag name="DEFAULTHEIGHT" val="26,87496"/>
  <p:tag name="DEFAULTTOP" val="353,1876"/>
  <p:tag name="DEFAULTLEFT" val="240"/>
</p:tagLst>
</file>

<file path=ppt/tags/tag10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,87496"/>
  <p:tag name="DEFAULTHEIGHT" val="4,87496"/>
  <p:tag name="DEFAULTTOP" val="356,125"/>
  <p:tag name="DEFAULTLEFT" val="563,750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587.8116"/>
</p:tagLst>
</file>

<file path=ppt/tags/tag10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10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"/>
  <p:tag name="DEFAULTHEIGHT" val="30,83685"/>
  <p:tag name="DEFAULTTOP" val="369,2545"/>
  <p:tag name="DEFAULTLEFT" val="564"/>
</p:tagLst>
</file>

<file path=ppt/tags/tag10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"/>
  <p:tag name="DEFAULTHEIGHT" val="30,83685"/>
  <p:tag name="DEFAULTTOP" val="369,2545"/>
  <p:tag name="DEFAULTLEFT" val="666"/>
</p:tagLst>
</file>

<file path=ppt/tags/tag10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"/>
  <p:tag name="DEFAULTHEIGHT" val="30,83685"/>
  <p:tag name="DEFAULTTOP" val="422,6413"/>
  <p:tag name="DEFAULTLEFT" val="564"/>
</p:tagLst>
</file>

<file path=ppt/tags/tag10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"/>
  <p:tag name="DEFAULTHEIGHT" val="30,83685"/>
  <p:tag name="DEFAULTTOP" val="422,6413"/>
  <p:tag name="DEFAULTLEFT" val="666"/>
</p:tagLst>
</file>

<file path=ppt/tags/tag10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25"/>
  <p:tag name="DEFAULTHEIGHT" val="46,87504"/>
  <p:tag name="DEFAULTTOP" val="413,2889"/>
  <p:tag name="DEFAULTLEFT" val="385,026"/>
</p:tagLst>
</file>

<file path=ppt/tags/tag10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25"/>
  <p:tag name="DEFAULTHEIGHT" val="46,87496"/>
  <p:tag name="DEFAULTTOP" val="353,4143"/>
  <p:tag name="DEFAULTLEFT" val="385,026"/>
</p:tagLst>
</file>

<file path=ppt/tags/tag10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25"/>
  <p:tag name="DEFAULTHEIGHT" val="47,00008"/>
  <p:tag name="DEFAULTTOP" val="413,2889"/>
  <p:tag name="DEFAULTLEFT" val="464,3687"/>
</p:tagLst>
</file>

<file path=ppt/tags/tag10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25"/>
  <p:tag name="DEFAULTHEIGHT" val="46,87496"/>
  <p:tag name="DEFAULTTOP" val="353,4144"/>
  <p:tag name="DEFAULTLEFT" val="464,3687"/>
</p:tagLst>
</file>

<file path=ppt/tags/tag10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96,5"/>
  <p:tag name="DEFAULTHEIGHT" val="30,83685"/>
  <p:tag name="DEFAULTTOP" val="411,625"/>
  <p:tag name="DEFAULTLEFT" val="36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587.8116"/>
</p:tagLst>
</file>

<file path=ppt/tags/tag10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,27346"/>
  <p:tag name="DEFAULTHEIGHT" val="11,45071"/>
  <p:tag name="DEFAULTTOP" val="336,625"/>
  <p:tag name="DEFAULTLEFT" val="36,06331"/>
</p:tagLst>
</file>

<file path=ppt/tags/tag10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4,24638"/>
  <p:tag name="DEFAULTHEIGHT" val="8,290157"/>
  <p:tag name="DEFAULTTOP" val="402,625"/>
  <p:tag name="DEFAULTLEFT" val="36,07709"/>
</p:tagLst>
</file>

<file path=ppt/tags/tag10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6.87496"/>
  <p:tag name="DEFAULTHEIGHT" val="15.87504"/>
  <p:tag name="DEFAULTTOP" val="371.3751"/>
  <p:tag name="DEFAULTLEFT" val="434.8422"/>
</p:tagLst>
</file>

<file path=ppt/tags/tag10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.25"/>
  <p:tag name="DEFAULTHEIGHT" val="36"/>
  <p:tag name="DEFAULTTOP" val="366.625"/>
  <p:tag name="DEFAULTLEFT" val="471.3039"/>
</p:tagLst>
</file>

<file path=ppt/tags/tag10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6.87496"/>
  <p:tag name="DEFAULTHEIGHT" val="15.87504"/>
  <p:tag name="DEFAULTTOP" val="431.3747"/>
  <p:tag name="DEFAULTLEFT" val="434.8422"/>
</p:tagLst>
</file>

<file path=ppt/tags/tag10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.25"/>
  <p:tag name="DEFAULTHEIGHT" val="40.87496"/>
  <p:tag name="DEFAULTTOP" val="415.7497"/>
  <p:tag name="DEFAULTLEFT" val="471.3039"/>
</p:tagLst>
</file>

<file path=ppt/tags/tag10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.25"/>
  <p:tag name="DEFAULTHEIGHT" val="36"/>
  <p:tag name="DEFAULTTOP" val="366.625"/>
  <p:tag name="DEFAULTLEFT" val="379.5509"/>
</p:tagLst>
</file>

<file path=ppt/tags/tag10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6.87496"/>
  <p:tag name="DEFAULTHEIGHT" val="15.87504"/>
  <p:tag name="DEFAULTTOP" val="371.375"/>
  <p:tag name="DEFAULTLEFT" val="417.5009"/>
</p:tagLst>
</file>

<file path=ppt/tags/tag10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.25"/>
  <p:tag name="DEFAULTHEIGHT" val="40.87496"/>
  <p:tag name="DEFAULTTOP" val="415.7497"/>
  <p:tag name="DEFAULTLEFT" val="379.5509"/>
</p:tagLst>
</file>

<file path=ppt/tags/tag10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6.87496"/>
  <p:tag name="DEFAULTHEIGHT" val="15.87504"/>
  <p:tag name="DEFAULTTOP" val="431.3746"/>
  <p:tag name="DEFAULTLEFT" val="417.5009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0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"/>
  <p:tag name="DEFAULTHEIGHT" val="15.87504"/>
  <p:tag name="DEFAULTTOP" val="433.2503"/>
  <p:tag name="DEFAULTLEFT" val="666"/>
</p:tagLst>
</file>

<file path=ppt/tags/tag10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.25"/>
  <p:tag name="DEFAULTHEIGHT" val="51.5"/>
  <p:tag name="DEFAULTTOP" val="438.0751"/>
  <p:tag name="DEFAULTLEFT" val="666.1251"/>
</p:tagLst>
</file>

<file path=ppt/tags/tag10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"/>
  <p:tag name="DEFAULTHEIGHT" val="15.87504"/>
  <p:tag name="DEFAULTTOP" val="433.2503"/>
  <p:tag name="DEFAULTLEFT" val="564"/>
</p:tagLst>
</file>

<file path=ppt/tags/tag10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.25"/>
  <p:tag name="DEFAULTHEIGHT" val="51.5"/>
  <p:tag name="DEFAULTTOP" val="438.0751"/>
  <p:tag name="DEFAULTLEFT" val="578.25"/>
</p:tagLst>
</file>

<file path=ppt/tags/tag10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.25"/>
  <p:tag name="DEFAULTHEIGHT" val="56.65"/>
  <p:tag name="DEFAULTTOP" val="354.0503"/>
  <p:tag name="DEFAULTLEFT" val="666.1251"/>
</p:tagLst>
</file>

<file path=ppt/tags/tag10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"/>
  <p:tag name="DEFAULTHEIGHT" val="15.87504"/>
  <p:tag name="DEFAULTTOP" val="415.3753"/>
  <p:tag name="DEFAULTLEFT" val="666"/>
</p:tagLst>
</file>

<file path=ppt/tags/tag10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.25"/>
  <p:tag name="DEFAULTHEIGHT" val="56.65"/>
  <p:tag name="DEFAULTTOP" val="354.0503"/>
  <p:tag name="DEFAULTLEFT" val="578.25"/>
</p:tagLst>
</file>

<file path=ppt/tags/tag10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"/>
  <p:tag name="DEFAULTHEIGHT" val="15.87504"/>
  <p:tag name="DEFAULTTOP" val="415.3753"/>
  <p:tag name="DEFAULTLEFT" val="564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8"/>
  <p:tag name="DEFAULTHEIGHT" val="332.8023"/>
  <p:tag name="DEFAULTWIDTH" val="281.909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54.6518"/>
  <p:tag name="DEFAULTHEIGHT" val="332.8023"/>
  <p:tag name="DEFAULTWIDTH" val="281.9096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09.8751"/>
  <p:tag name="DEFAULTLEFT" val="563.8194"/>
  <p:tag name="DEFAULTHEIGHT" val="12.12496"/>
  <p:tag name="DEFAULTWIDTH" val="167.9461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48.75"/>
  <p:tag name="DEFAULTHEIGHT" val="18.12496"/>
  <p:tag name="DEFAULTWIDTH" val="179.9423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2.6846"/>
  <p:tag name="DEFAULTHEIGHT" val="18.12496"/>
  <p:tag name="DEFAULTWIDTH" val="179.9423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56.6192"/>
  <p:tag name="DEFAULTHEIGHT" val="18.12496"/>
  <p:tag name="DEFAULTWIDTH" val="179.9423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48.7499"/>
  <p:tag name="DEFAULTHEIGHT" val="332.8023"/>
  <p:tag name="DEFAULTWIDTH" val="179.9423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2.6846"/>
  <p:tag name="DEFAULTHEIGHT" val="332.8023"/>
  <p:tag name="DEFAULTWIDTH" val="179.9423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56.6192"/>
  <p:tag name="DEFAULTHEIGHT" val="332.8023"/>
  <p:tag name="DEFAULTWIDTH" val="179.9423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48.7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54.6519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48.75"/>
  <p:tag name="DEFAULTHEIGHT" val="18.12504"/>
  <p:tag name="DEFAULTWIDTH" val="281.909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54.6519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48.7498"/>
  <p:tag name="DEFAULTHEIGHT" val="158.7402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54.6517"/>
  <p:tag name="DEFAULTHEIGHT" val="158.7402"/>
  <p:tag name="DEFAULTWIDTH" val="281.909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281.909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54.6518"/>
  <p:tag name="DEFAULTHEIGHT" val="150.8031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48.7499"/>
  <p:tag name="DEFAULTHEIGHT" val="18.12496"/>
  <p:tag name="DEFAULTWIDTH" val="179.942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2.6846"/>
  <p:tag name="DEFAULTHEIGHT" val="18.12496"/>
  <p:tag name="DEFAULTWIDTH" val="179.9423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56.6191"/>
  <p:tag name="DEFAULTHEIGHT" val="18.12496"/>
  <p:tag name="DEFAULTWIDTH" val="179.9423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48.7499"/>
  <p:tag name="DEFAULTHEIGHT" val="18.12496"/>
  <p:tag name="DEFAULTWIDTH" val="179.9423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2.6846"/>
  <p:tag name="DEFAULTHEIGHT" val="18.12496"/>
  <p:tag name="DEFAULTWIDTH" val="179.9423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56.6191"/>
  <p:tag name="DEFAULTHEIGHT" val="18.12496"/>
  <p:tag name="DEFAULTWIDTH" val="179.9423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48.75"/>
  <p:tag name="DEFAULTHEIGHT" val="158.7402"/>
  <p:tag name="DEFAULTWIDTH" val="179.9423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2.6846"/>
  <p:tag name="DEFAULTHEIGHT" val="158.7402"/>
  <p:tag name="DEFAULTWIDTH" val="179.9423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56.6191"/>
  <p:tag name="DEFAULTHEIGHT" val="158.7402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48.75"/>
  <p:tag name="DEFAULTHEIGHT" val="150.8031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2.6846"/>
  <p:tag name="DEFAULTHEIGHT" val="150.8031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35.98843"/>
  <p:tag name="DEFAULTHEIGHT" val="42.5"/>
  <p:tag name="DEFAULTWIDTH" val="708.2729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56.6191"/>
  <p:tag name="DEFAULTHEIGHT" val="150.8031"/>
  <p:tag name="DEFAULTWIDTH" val="179.9423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32"/>
  <p:tag name="DEFAULTHEIGHT" val="0"/>
  <p:tag name="DEFAULTWIDTH" val="588.3114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28.8"/>
  <p:tag name="DEFAULTHEIGHT" val="20.88"/>
  <p:tag name="DEFAULTWIDTH" val="85.03937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ver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table of contents"/>
  <p:tag name="TOCLEVELS" val="1"/>
  <p:tag name="PROPITCHPAGENUMBER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36"/>
  <p:tag name="DEFAULTHEIGHT" val="18"/>
  <p:tag name="DEFAULTWIDTH" val="708.48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6"/>
  <p:tag name="DEFAULTHEIGHT" val="27.7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77.97512"/>
  <p:tag name="DEFAULTHEIGHT" val="113.3858"/>
  <p:tag name="DEFAULTWIDTH" val="665.786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Section Divider"/>
  <p:tag name="DISABLEHEADINGNUMBER" val="False"/>
  <p:tag name="DISABLEPAGENUMBER" val="False"/>
  <p:tag name="PROPITCHPAGENUMBER" val="2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,5"/>
  <p:tag name="DEFAULTLEFT" val="36"/>
  <p:tag name="DEFAULTHEIGHT" val="42,5"/>
  <p:tag name="DEFAULTWIDTH" val="708,5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,25032"/>
  <p:tag name="DEFAULTLEFT" val="155,95"/>
  <p:tag name="DEFAULTHEIGHT" val="27,75"/>
  <p:tag name="DEFAULTWIDTH" val="587,8116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TOP" val="11.72221"/>
  <p:tag name="DEFAULTLEFT" val="492.0042"/>
  <p:tag name="DEFAULTHEIGHT" val="12.11717"/>
  <p:tag name="DEFAULTWIDTH" val="252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1"/>
  <p:tag name="TITLE" val="1 Standard width layout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LINK" val="&lt;PROLINK Version=&quot;1.1&quot; SourceType=&quot;2&quot; Path=&quot;T:\Presentation Unit\CF20001-CF30000\CF28501-CF29000\CF28901-CF28920\CF28909 Sara Hayes - Template Slide Library Conversion\2010 - To be proofed\&quot; FileName=&quot;Charts slides Ant 11.05.xlsx&quot; Address=&quot;&quot; Sheet=&quot;Rothschild column&quot; Name=&quot;Chart 1&quot; LastUpdate=&quot;16/05/2011 19:21:26&quot; /&gt;"/>
  <p:tag name="PROID" val="8"/>
  <p:tag name="DEFAULTWIDTH" val="587,2501"/>
  <p:tag name="DEFAULTHEIGHT" val="305,2501"/>
  <p:tag name="DEFAULTTOP" val="140,3038"/>
  <p:tag name="DEFAULTLEFT" val="156,120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18,12504"/>
  <p:tag name="DEFAULTTOP" val="120"/>
  <p:tag name="DEFAULTLEFT" val="155,95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14,5"/>
  <p:tag name="DEFAULTTOP" val="446,7914"/>
  <p:tag name="DEFAULTLEFT" val="155,9384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19,25"/>
  <p:tag name="DEFAULTTOP" val="480,475"/>
  <p:tag name="DEFAULTLEFT" val="156,1926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2"/>
  <p:tag name="TITLE" val="2 Two column layout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306"/>
  <p:tag name="DEFAULTTOP" val="137,8398"/>
  <p:tag name="DEFAULTLEFT" val="461,75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375"/>
  <p:tag name="DEFAULTHEIGHT" val="305,375"/>
  <p:tag name="DEFAULTTOP" val="138,4649"/>
  <p:tag name="DEFAULTLEFT" val="156,0904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8,12504"/>
  <p:tag name="DEFAULTTOP" val="120"/>
  <p:tag name="DEFAULTLEFT" val="155,95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8,12504"/>
  <p:tag name="DEFAULTTOP" val="120"/>
  <p:tag name="DEFAULTLEFT" val="461,8519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4,5"/>
  <p:tag name="DEFAULTTOP" val="445,6398"/>
  <p:tag name="DEFAULTLEFT" val="156,0904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4,5"/>
  <p:tag name="DEFAULTTOP" val="445,6398"/>
  <p:tag name="DEFAULTLEFT" val="461,8404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19,25"/>
  <p:tag name="DEFAULTTOP" val="480,475"/>
  <p:tag name="DEFAULTLEFT" val="156,1926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TITLE" val="3 Three columns layout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,9423"/>
  <p:tag name="DEFAULTHEIGHT" val="18,12496"/>
  <p:tag name="DEFAULTTOP" val="119,8752"/>
  <p:tag name="DEFAULTLEFT" val="155,9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,9423"/>
  <p:tag name="DEFAULTHEIGHT" val="18,12496"/>
  <p:tag name="DEFAULTTOP" val="119,8752"/>
  <p:tag name="DEFAULTLEFT" val="359,8846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,9423"/>
  <p:tag name="DEFAULTHEIGHT" val="18,12496"/>
  <p:tag name="DEFAULTTOP" val="119,8752"/>
  <p:tag name="DEFAULTLEFT" val="563,8192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,9423"/>
  <p:tag name="DEFAULTHEIGHT" val="283,138"/>
  <p:tag name="DEFAULTTOP" val="300"/>
  <p:tag name="DEFAULTLEFT" val="155,9328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,9423"/>
  <p:tag name="DEFAULTHEIGHT" val="283,138"/>
  <p:tag name="DEFAULTTOP" val="310,2"/>
  <p:tag name="DEFAULTLEFT" val="362,644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,9423"/>
  <p:tag name="DEFAULTHEIGHT" val="283,138"/>
  <p:tag name="DEFAULTTOP" val="310,2"/>
  <p:tag name="DEFAULTLEFT" val="563,8077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,9423"/>
  <p:tag name="DEFAULTHEIGHT" val="283,138"/>
  <p:tag name="DEFAULTTOP" val="310,2"/>
  <p:tag name="DEFAULTLEFT" val="156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9,2753"/>
  <p:tag name="DEFAULTHEIGHT" val="17,44874"/>
  <p:tag name="DEFAULTTOP" val="288,5513"/>
  <p:tag name="DEFAULTLEFT" val="148,286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7,5082"/>
  <p:tag name="DEFAULTHEIGHT" val="17,44874"/>
  <p:tag name="DEFAULTTOP" val="288,5513"/>
  <p:tag name="DEFAULTLEFT" val="352,9288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7,5082"/>
  <p:tag name="DEFAULTHEIGHT" val="17,44874"/>
  <p:tag name="DEFAULTTOP" val="288,5513"/>
  <p:tag name="DEFAULTLEFT" val="556,1786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19,25"/>
  <p:tag name="DEFAULTTOP" val="480,475"/>
  <p:tag name="DEFAULTLEFT" val="156,192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8,75"/>
  <p:tag name="DEFAULTHEIGHT" val="143,375"/>
  <p:tag name="DEFAULTTOP" val="146,8819"/>
  <p:tag name="DEFAULTLEFT" val="156,7926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8,75"/>
  <p:tag name="DEFAULTHEIGHT" val="143,375"/>
  <p:tag name="DEFAULTTOP" val="146,8819"/>
  <p:tag name="DEFAULTLEFT" val="360,7233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8,75"/>
  <p:tag name="DEFAULTHEIGHT" val="143,375"/>
  <p:tag name="DEFAULTTOP" val="146,8819"/>
  <p:tag name="DEFAULTLEFT" val="565,5371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,9423"/>
  <p:tag name="DEFAULTHEIGHT" val="17,99992"/>
  <p:tag name="DEFAULTTOP" val="133,8001"/>
  <p:tag name="DEFAULTLEFT" val="156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,9423"/>
  <p:tag name="DEFAULTHEIGHT" val="17,99992"/>
  <p:tag name="DEFAULTTOP" val="133,8001"/>
  <p:tag name="DEFAULTLEFT" val="360,1288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,9423"/>
  <p:tag name="DEFAULTHEIGHT" val="17,99992"/>
  <p:tag name="DEFAULTTOP" val="133,8001"/>
  <p:tag name="DEFAULTLEFT" val="563,1371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4"/>
  <p:tag name="TITLE" val="4 Four charts on a page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44"/>
  <p:tag name="DEFAULTTOP" val="137,5472"/>
  <p:tag name="DEFAULTLEFT" val="156,3911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375"/>
  <p:tag name="DEFAULTHEIGHT" val="143,375"/>
  <p:tag name="DEFAULTTOP" val="138,6383"/>
  <p:tag name="DEFAULTLEFT" val="462,629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8,12504"/>
  <p:tag name="DEFAULTTOP" val="120"/>
  <p:tag name="DEFAULTLEFT" val="155,95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8,12504"/>
  <p:tag name="DEFAULTTOP" val="120"/>
  <p:tag name="DEFAULTLEFT" val="461,8519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8,12504"/>
  <p:tag name="DEFAULTTOP" val="300"/>
  <p:tag name="DEFAULTLEFT" val="155,95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8,12504"/>
  <p:tag name="DEFAULTTOP" val="300"/>
  <p:tag name="DEFAULTLEFT" val="461,8519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,9096"/>
  <p:tag name="DEFAULTHEIGHT" val="14,0148"/>
  <p:tag name="DEFAULTTOP" val="463,7675"/>
  <p:tag name="DEFAULTLEFT" val="156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,9096"/>
  <p:tag name="DEFAULTHEIGHT" val="14,0148"/>
  <p:tag name="DEFAULTTOP" val="463,7675"/>
  <p:tag name="DEFAULTLEFT" val="461,875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,9096"/>
  <p:tag name="DEFAULTHEIGHT" val="14,0148"/>
  <p:tag name="DEFAULTTOP" val="283,299"/>
  <p:tag name="DEFAULTLEFT" val="156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ource"/>
  <p:tag name="DEFAULTWIDTH" val="281,9096"/>
  <p:tag name="DEFAULTHEIGHT" val="14,0148"/>
  <p:tag name="DEFAULTTOP" val="283,299"/>
  <p:tag name="DEFAULTLEFT" val="461,87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19,25"/>
  <p:tag name="DEFAULTTOP" val="480,475"/>
  <p:tag name="DEFAULTLEFT" val="156,1926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375"/>
  <p:tag name="DEFAULTHEIGHT" val="143,375"/>
  <p:tag name="DEFAULTTOP" val="317,9925"/>
  <p:tag name="DEFAULTLEFT" val="461,875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375"/>
  <p:tag name="DEFAULTHEIGHT" val="143,375"/>
  <p:tag name="DEFAULTTOP" val="317,9925"/>
  <p:tag name="DEFAULTLEFT" val="156,2672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2"/>
  <p:tag name="TITLE" val="2 Flow diagrams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,662"/>
  <p:tag name="DEFAULTHEIGHT" val="170,0787"/>
  <p:tag name="DEFAULTTOP" val="138"/>
  <p:tag name="DEFAULTLEFT" val="460,477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,662"/>
  <p:tag name="DEFAULTHEIGHT" val="170,0787"/>
  <p:tag name="DEFAULTTOP" val="138,125"/>
  <p:tag name="DEFAULTLEFT" val="155,6974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8,12504"/>
  <p:tag name="DEFAULTTOP" val="120"/>
  <p:tag name="DEFAULTLEFT" val="155,9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8,12504"/>
  <p:tag name="DEFAULTTOP" val="120"/>
  <p:tag name="DEFAULTLEFT" val="461,8519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71,4221"/>
  <p:tag name="DEFAULTTOP" val="310,425"/>
  <p:tag name="DEFAULTLEFT" val="155,9498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71,4221"/>
  <p:tag name="DEFAULTTOP" val="310,425"/>
  <p:tag name="DEFAULTLEFT" val="461,8518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0"/>
  <p:tag name="DEFAULTHEIGHT" val="108"/>
  <p:tag name="DEFAULTTOP" val="168"/>
  <p:tag name="DEFAULTLEFT" val="494,5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7,62496"/>
  <p:tag name="DEFAULTHEIGHT" val="90,87504"/>
  <p:tag name="DEFAULTTOP" val="146,4999"/>
  <p:tag name="DEFAULTLEFT" val="228,625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7,62496"/>
  <p:tag name="DEFAULTHEIGHT" val="81,93748"/>
  <p:tag name="DEFAULTTOP" val="150,9687"/>
  <p:tag name="DEFAULTLEFT" val="315,0313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6"/>
  <p:tag name="DEFAULTHEIGHT" val="98,12504"/>
  <p:tag name="DEFAULTTOP" val="208,8125"/>
  <p:tag name="DEFAULTLEFT" val="230,8125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6"/>
  <p:tag name="DEFAULTHEIGHT" val="96,87496"/>
  <p:tag name="DEFAULTTOP" val="209,4376"/>
  <p:tag name="DEFAULTLEFT" val="328,3125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6"/>
  <p:tag name="DEFAULTHEIGHT" val="9,69378"/>
  <p:tag name="DEFAULTTOP" val="181,5"/>
  <p:tag name="DEFAULTLEFT" val="208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5"/>
  <p:tag name="DEFAULTHEIGHT" val="9,69378"/>
  <p:tag name="DEFAULTTOP" val="181,5"/>
  <p:tag name="DEFAULTLEFT" val="35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02"/>
  <p:tag name="DEFAULTHEIGHT" val="24,12504"/>
  <p:tag name="DEFAULTTOP" val="144"/>
  <p:tag name="DEFAULTLEFT" val="156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5,875"/>
  <p:tag name="DEFAULTHEIGHT" val="24,12504"/>
  <p:tag name="DEFAULTTOP" val="144"/>
  <p:tag name="DEFAULTLEFT" val="321,875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7,5"/>
  <p:tag name="DEFAULTHEIGHT" val="24,12496"/>
  <p:tag name="DEFAULTTOP" val="275,875"/>
  <p:tag name="DEFAULTLEFT" val="156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7,5"/>
  <p:tag name="DEFAULTHEIGHT" val="24,12496"/>
  <p:tag name="DEFAULTTOP" val="275,875"/>
  <p:tag name="DEFAULTLEFT" val="254,125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7,5"/>
  <p:tag name="DEFAULTHEIGHT" val="24,12496"/>
  <p:tag name="DEFAULTTOP" val="275,875"/>
  <p:tag name="DEFAULTLEFT" val="351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00"/>
  <p:tag name="DEFAULTHEIGHT" val="24,12504"/>
  <p:tag name="DEFAULTTOP" val="215,75"/>
  <p:tag name="DEFAULTLEFT" val="247,875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7,75"/>
  <p:tag name="DEFAULTHEIGHT" val="81"/>
  <p:tag name="DEFAULTTOP" val="151,5"/>
  <p:tag name="DEFAULTLEFT" val="529,6251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7,75"/>
  <p:tag name="DEFAULTHEIGHT" val="100,0625"/>
  <p:tag name="DEFAULTTOP" val="141,9687"/>
  <p:tag name="DEFAULTLEFT" val="620,1563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5,87504"/>
  <p:tag name="DEFAULTHEIGHT" val="117,75"/>
  <p:tag name="DEFAULTTOP" val="199,0625"/>
  <p:tag name="DEFAULTLEFT" val="634,9375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6,12504"/>
  <p:tag name="DEFAULTHEIGHT" val="9,69378"/>
  <p:tag name="DEFAULTTOP" val="181,5"/>
  <p:tag name="DEFAULTLEFT" val="514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5"/>
  <p:tag name="DEFAULTHEIGHT" val="9,69378"/>
  <p:tag name="DEFAULTTOP" val="181,5"/>
  <p:tag name="DEFAULTLEFT" val="668,25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02"/>
  <p:tag name="DEFAULTHEIGHT" val="24,12504"/>
  <p:tag name="DEFAULTTOP" val="144"/>
  <p:tag name="DEFAULTLEFT" val="462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99,87496"/>
  <p:tag name="DEFAULTHEIGHT" val="24,12504"/>
  <p:tag name="DEFAULTTOP" val="144"/>
  <p:tag name="DEFAULTLEFT" val="644,1251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,25"/>
  <p:tag name="DEFAULTHEIGHT" val="24,12496"/>
  <p:tag name="DEFAULTTOP" val="275,875"/>
  <p:tag name="DEFAULTLEFT" val="530,2084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7,87504"/>
  <p:tag name="DEFAULTHEIGHT" val="24,12496"/>
  <p:tag name="DEFAULTTOP" val="275,875"/>
  <p:tag name="DEFAULTLEFT" val="598,2916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,37504"/>
  <p:tag name="DEFAULTHEIGHT" val="24,12496"/>
  <p:tag name="DEFAULTTOP" val="275,875"/>
  <p:tag name="DEFAULTLEFT" val="679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00"/>
  <p:tag name="DEFAULTHEIGHT" val="24,12496"/>
  <p:tag name="DEFAULTTOP" val="215,875"/>
  <p:tag name="DEFAULTLEFT" val="544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,37504"/>
  <p:tag name="DEFAULTHEIGHT" val="24,12496"/>
  <p:tag name="DEFAULTTOP" val="275,875"/>
  <p:tag name="DEFAULTLEFT" val="462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5,87504"/>
  <p:tag name="DEFAULTHEIGHT" val="31,16661"/>
  <p:tag name="DEFAULTTOP" val="242,3542"/>
  <p:tag name="DEFAULTLEFT" val="560,4792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5,87504"/>
  <p:tag name="DEFAULTHEIGHT" val="43,22921"/>
  <p:tag name="DEFAULTTOP" val="236,3228"/>
  <p:tag name="DEFAULTLEFT" val="597,677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498"/>
  <p:tag name="DEFAULTHEIGHT" val="351.75"/>
  <p:tag name="DEFAULTWIDTH" val="587.8116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0"/>
  <p:tag name="DEFAULTHEIGHT" val="36"/>
  <p:tag name="DEFAULTTOP" val="239,875"/>
  <p:tag name="DEFAULTLEFT" val="297,875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12496"/>
  <p:tag name="DEFAULTHEIGHT" val="15,41843"/>
  <p:tag name="DEFAULTTOP" val="217,5"/>
  <p:tag name="DEFAULTLEFT" val="496,125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4"/>
  <p:tag name="TITLE" val="4 Team structures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9,38748"/>
  <p:tag name="DEFAULTTOP" val="478,6125"/>
  <p:tag name="DEFAULTLEFT" val="156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349,6749"/>
  <p:tag name="DEFAULTTOP" val="120,1251"/>
  <p:tag name="DEFAULTLEFT" val="156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349.6749"/>
  <p:tag name="DEFAULTTOP" val="120.1251"/>
  <p:tag name="DEFAULTLEFT" val="15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2.5"/>
  <p:tag name="DEFAULTHEIGHT" val="120.75"/>
  <p:tag name="DEFAULTTOP" val="172.5"/>
  <p:tag name="DEFAULTLEFT" val="485.2501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2.5"/>
  <p:tag name="DEFAULTHEIGHT" val="1.125039"/>
  <p:tag name="DEFAULTTOP" val="232.3125"/>
  <p:tag name="DEFAULTLEFT" val="424.3125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2.5"/>
  <p:tag name="DEFAULTHEIGHT" val="123"/>
  <p:tag name="DEFAULTTOP" val="171.375"/>
  <p:tag name="DEFAULTLEFT" val="363.375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2.5"/>
  <p:tag name="DEFAULTHEIGHT" val="244.875"/>
  <p:tag name="DEFAULTTOP" val="110.4375"/>
  <p:tag name="DEFAULTLEFT" val="302.4376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0"/>
  <p:tag name="DEFAULTHEIGHT" val="17.5"/>
  <p:tag name="DEFAULTTOP" val="206.625"/>
  <p:tag name="DEFAULTLEFT" val="451.125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2.5"/>
  <p:tag name="DEFAULTHEIGHT" val="242.75"/>
  <p:tag name="DEFAULTTOP" val="111.5"/>
  <p:tag name="DEFAULTLEFT" val="546.2501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00.375"/>
  <p:tag name="DEFAULTHEIGHT" val="24.12496"/>
  <p:tag name="DEFAULTTOP" val="259.125"/>
  <p:tag name="DEFAULTLEFT" val="156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00.375"/>
  <p:tag name="DEFAULTHEIGHT" val="24.12496"/>
  <p:tag name="DEFAULTTOP" val="259.125"/>
  <p:tag name="DEFAULTLEFT" val="277.875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00.375"/>
  <p:tag name="DEFAULTHEIGHT" val="24.12496"/>
  <p:tag name="DEFAULTTOP" val="259.125"/>
  <p:tag name="DEFAULTLEFT" val="399.75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00.375"/>
  <p:tag name="DEFAULTHEIGHT" val="24.12496"/>
  <p:tag name="DEFAULTTOP" val="259.125"/>
  <p:tag name="DEFAULTLEFT" val="521.625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00.375"/>
  <p:tag name="DEFAULTHEIGHT" val="24.12496"/>
  <p:tag name="DEFAULTTOP" val="259.125"/>
  <p:tag name="DEFAULTLEFT" val="643.6251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4.12504"/>
  <p:tag name="DEFAULTTOP" val="221"/>
  <p:tag name="DEFAULTLEFT" val="156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25.75"/>
  <p:tag name="DEFAULTHEIGHT" val="68.75"/>
  <p:tag name="DEFAULTTOP" val="137.875"/>
  <p:tag name="DEFAULTLEFT" val="338.25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25.75"/>
  <p:tag name="DEFAULTHEIGHT" val="18.12504"/>
  <p:tag name="DEFAULTTOP" val="120"/>
  <p:tag name="DEFAULTLEFT" val="338.25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332,8023"/>
  <p:tag name="DEFAULTTOP" val="138,7847"/>
  <p:tag name="DEFAULTLEFT" val="155,9498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332,8023"/>
  <p:tag name="DEFAULTTOP" val="138,7847"/>
  <p:tag name="DEFAULTLEFT" val="155,9498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332,8023"/>
  <p:tag name="DEFAULTTOP" val="138,7847"/>
  <p:tag name="DEFAULTLEFT" val="155,9498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332,8023"/>
  <p:tag name="DEFAULTTOP" val="138,7847"/>
  <p:tag name="DEFAULTLEFT" val="155,9498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332,8023"/>
  <p:tag name="DEFAULTTOP" val="138,7847"/>
  <p:tag name="DEFAULTLEFT" val="155,9498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17"/>
  <p:tag name="TITLE" val="17 Circles, pyramids and other elements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8,12504"/>
  <p:tag name="DEFAULTTOP" val="120"/>
  <p:tag name="DEFAULTLEFT" val="155,95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8,12504"/>
  <p:tag name="DEFAULTTOP" val="120"/>
  <p:tag name="DEFAULTLEFT" val="461,8519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332,8023"/>
  <p:tag name="DEFAULTTOP" val="138,7847"/>
  <p:tag name="DEFAULTLEFT" val="461,8518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8,712"/>
  <p:tag name="DEFAULTHEIGHT" val="76,25"/>
  <p:tag name="DEFAULTTOP" val="141,5"/>
  <p:tag name="DEFAULTLEFT" val="319,3976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2,4639"/>
  <p:tag name="DEFAULTHEIGHT" val="58,25"/>
  <p:tag name="DEFAULTTOP" val="155,5001"/>
  <p:tag name="DEFAULTLEFT" val="240,4229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04,8414"/>
  <p:tag name="DEFAULTHEIGHT" val="41,12504"/>
  <p:tag name="DEFAULTTOP" val="168,75"/>
  <p:tag name="DEFAULTLEFT" val="156,2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3,72315"/>
  <p:tag name="DEFAULTHEIGHT" val="12,72307"/>
  <p:tag name="DEFAULTTOP" val="186,6387"/>
  <p:tag name="DEFAULTLEFT" val="161,198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2"/>
  <p:tag name="DEFAULTLEFT" val="155.9498"/>
  <p:tag name="DEFAULTHEIGHT" val="332.8023"/>
  <p:tag name="DEFAULTWIDTH" val="587.8116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4,72921"/>
  <p:tag name="DEFAULTHEIGHT" val="12,72307"/>
  <p:tag name="DEFAULTTOP" val="181,2636"/>
  <p:tag name="DEFAULTLEFT" val="270,1635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0,85228"/>
  <p:tag name="DEFAULTHEIGHT" val="12,72307"/>
  <p:tag name="DEFAULTTOP" val="176,5136"/>
  <p:tag name="DEFAULTLEFT" val="357,5104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9,07236"/>
  <p:tag name="DEFAULTHEIGHT" val="255,0006"/>
  <p:tag name="DEFAULTTOP" val="217,1244"/>
  <p:tag name="DEFAULTLEFT" val="157,1505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9,07236"/>
  <p:tag name="DEFAULTHEIGHT" val="255,0006"/>
  <p:tag name="DEFAULTTOP" val="217,1244"/>
  <p:tag name="DEFAULTLEFT" val="245,9457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9,07236"/>
  <p:tag name="DEFAULTHEIGHT" val="255,0006"/>
  <p:tag name="DEFAULTTOP" val="217,1244"/>
  <p:tag name="DEFAULTLEFT" val="334,7409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3"/>
  <p:tag name="TITLE" val="33 CVs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95,54259"/>
  <p:tag name="DEFAULTTOP" val="156"/>
  <p:tag name="DEFAULTLEFT" val="156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,25"/>
  <p:tag name="DEFAULTTOP" val="137,75"/>
  <p:tag name="DEFAULTLEFT" val="15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,25"/>
  <p:tag name="DEFAULTTOP" val="120"/>
  <p:tag name="DEFAULTLEFT" val="156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95,54259"/>
  <p:tag name="DEFAULTTOP" val="156"/>
  <p:tag name="DEFAULTLEFT" val="462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,25"/>
  <p:tag name="DEFAULTTOP" val="137,75"/>
  <p:tag name="DEFAULTLEFT" val="462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,25"/>
  <p:tag name="DEFAULTTOP" val="120"/>
  <p:tag name="DEFAULTLEFT" val="462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95,54259"/>
  <p:tag name="DEFAULTTOP" val="336"/>
  <p:tag name="DEFAULTLEFT" val="156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,25"/>
  <p:tag name="DEFAULTTOP" val="317,75"/>
  <p:tag name="DEFAULTLEFT" val="156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,25"/>
  <p:tag name="DEFAULTTOP" val="300"/>
  <p:tag name="DEFAULTLEFT" val="156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95,54259"/>
  <p:tag name="DEFAULTTOP" val="336"/>
  <p:tag name="DEFAULTLEFT" val="462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,25"/>
  <p:tag name="DEFAULTTOP" val="317,75"/>
  <p:tag name="DEFAULTLEFT" val="462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,25"/>
  <p:tag name="DEFAULTTOP" val="300"/>
  <p:tag name="DEFAULTLEFT" val="46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4"/>
  <p:tag name="TITLE" val="34 CVs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95,54259"/>
  <p:tag name="DEFAULTTOP" val="156"/>
  <p:tag name="DEFAULTLEFT" val="156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,25"/>
  <p:tag name="DEFAULTTOP" val="137,75"/>
  <p:tag name="DEFAULTLEFT" val="156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,25"/>
  <p:tag name="DEFAULTTOP" val="120"/>
  <p:tag name="DEFAULTLEFT" val="156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95,54259"/>
  <p:tag name="DEFAULTTOP" val="156"/>
  <p:tag name="DEFAULTLEFT" val="360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,25"/>
  <p:tag name="DEFAULTTOP" val="137,75"/>
  <p:tag name="DEFAULTLEFT" val="360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,25"/>
  <p:tag name="DEFAULTTOP" val="120"/>
  <p:tag name="DEFAULTLEFT" val="36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95,54259"/>
  <p:tag name="DEFAULTTOP" val="156"/>
  <p:tag name="DEFAULTLEFT" val="564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,25"/>
  <p:tag name="DEFAULTTOP" val="137,75"/>
  <p:tag name="DEFAULTLEFT" val="564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,25"/>
  <p:tag name="DEFAULTTOP" val="120"/>
  <p:tag name="DEFAULTLEFT" val="564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95,54259"/>
  <p:tag name="DEFAULTTOP" val="336"/>
  <p:tag name="DEFAULTLEFT" val="156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,25"/>
  <p:tag name="DEFAULTTOP" val="317,75"/>
  <p:tag name="DEFAULTLEFT" val="156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,25"/>
  <p:tag name="DEFAULTTOP" val="300"/>
  <p:tag name="DEFAULTLEFT" val="156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95,54259"/>
  <p:tag name="DEFAULTTOP" val="336"/>
  <p:tag name="DEFAULTLEFT" val="360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,25"/>
  <p:tag name="DEFAULTTOP" val="317,75"/>
  <p:tag name="DEFAULTLEFT" val="360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,25"/>
  <p:tag name="DEFAULTTOP" val="300"/>
  <p:tag name="DEFAULTLEFT" val="360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95,54259"/>
  <p:tag name="DEFAULTTOP" val="336"/>
  <p:tag name="DEFAULTLEFT" val="564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,25"/>
  <p:tag name="DEFAULTTOP" val="317,75"/>
  <p:tag name="DEFAULTLEFT" val="564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,25"/>
  <p:tag name="DEFAULTTOP" val="300"/>
  <p:tag name="DEFAULTLEFT" val="564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5"/>
  <p:tag name="TITLE" val="35 Quotes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8,12504"/>
  <p:tag name="DEFAULTTOP" val="120"/>
  <p:tag name="DEFAULTLEFT" val="155,95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8,12504"/>
  <p:tag name="DEFAULTTOP" val="120"/>
  <p:tag name="DEFAULTLEFT" val="461,8519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8,12504"/>
  <p:tag name="DEFAULTTOP" val="300"/>
  <p:tag name="DEFAULTLEFT" val="155,95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"/>
  <p:tag name="DEFAULTTOP" val="318"/>
  <p:tag name="DEFAULTLEFT" val="15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8"/>
  <p:tag name="DEFAULTHEIGHT" val="332.8023"/>
  <p:tag name="DEFAULTWIDTH" val="281.9096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"/>
  <p:tag name="DEFAULTTOP" val="318"/>
  <p:tag name="DEFAULTLEFT" val="300,875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74,7501"/>
  <p:tag name="DEFAULTHEIGHT" val="136,875"/>
  <p:tag name="DEFAULTTOP" val="144,7906"/>
  <p:tag name="DEFAULTLEFT" val="160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4,63079"/>
  <p:tag name="DEFAULTTOP" val="285,3692"/>
  <p:tag name="DEFAULTLEFT" val="156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WIDTH" val="588,25"/>
  <p:tag name="DEFAULTHEIGHT" val="19,38748"/>
  <p:tag name="DEFAULTTOP" val="480,5"/>
  <p:tag name="DEFAULTLEFT" val="156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44,7501"/>
  <p:tag name="DEFAULTHEIGHT" val="115,5"/>
  <p:tag name="DEFAULTTOP" val="324,8456"/>
  <p:tag name="DEFAULTLEFT" val="154,375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44,7501"/>
  <p:tag name="DEFAULTHEIGHT" val="115,5"/>
  <p:tag name="DEFAULTTOP" val="324,6226"/>
  <p:tag name="DEFAULTLEFT" val="295,7625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,6886"/>
  <p:tag name="DEFAULTHEIGHT" val="118,552"/>
  <p:tag name="DEFAULTTOP" val="143,1906"/>
  <p:tag name="DEFAULTLEFT" val="462,9114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,6886"/>
  <p:tag name="DEFAULTHEIGHT" val="90,07764"/>
  <p:tag name="DEFAULTTOP" val="273,265"/>
  <p:tag name="DEFAULTLEFT" val="462,9114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8751"/>
  <p:tag name="DEFAULTHEIGHT" val="52,9426"/>
  <p:tag name="DEFAULTTOP" val="379,2"/>
  <p:tag name="DEFAULTLEFT" val="462,9114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8.1996"/>
  <p:tag name="DEFAULTLEFT" val="461.8328"/>
  <p:tag name="DEFAULTHEIGHT" val="41.80433"/>
  <p:tag name="DEFAULTWIDTH" val="278.573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461.8518"/>
  <p:tag name="DEFAULTHEIGHT" val="332.8023"/>
  <p:tag name="DEFAULTWIDTH" val="281.9096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16.8688"/>
  <p:tag name="DEFAULTTOP" val="143.1906"/>
  <p:tag name="DEFAULTLEFT" val="462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6"/>
  <p:tag name="TITLE" val="36 Timetables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1"/>
  <p:tag name="DEFAULTTOP" val="317"/>
  <p:tag name="DEFAULTLEFT" val="156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4,25"/>
  <p:tag name="DEFAULTHEIGHT" val="24,12504"/>
  <p:tag name="DEFAULTTOP" val="305"/>
  <p:tag name="DEFAULTLEFT" val="180,75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4,37504"/>
  <p:tag name="DEFAULTHEIGHT" val="24,12504"/>
  <p:tag name="DEFAULTTOP" val="305"/>
  <p:tag name="DEFAULTLEFT" val="302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3,75"/>
  <p:tag name="DEFAULTHEIGHT" val="24,12504"/>
  <p:tag name="DEFAULTTOP" val="305"/>
  <p:tag name="DEFAULTLEFT" val="440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9,62496"/>
  <p:tag name="DEFAULTHEIGHT" val="24,12504"/>
  <p:tag name="DEFAULTTOP" val="305"/>
  <p:tag name="DEFAULTLEFT" val="476,375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97"/>
  <p:tag name="DEFAULTHEIGHT" val="104,125"/>
  <p:tag name="DEFAULTTOP" val="329"/>
  <p:tag name="DEFAULTLEFT" val="339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03"/>
  <p:tag name="DEFAULTHEIGHT" val="106"/>
  <p:tag name="DEFAULTTOP" val="329,25"/>
  <p:tag name="DEFAULTLEFT" val="218,25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97"/>
  <p:tag name="DEFAULTHEIGHT" val="106"/>
  <p:tag name="DEFAULTTOP" val="329"/>
  <p:tag name="DEFAULTLEFT" val="511,75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0"/>
  <p:tag name="DEFAULTHEIGHT" val="149,125"/>
  <p:tag name="DEFAULTTOP" val="329,25"/>
  <p:tag name="DEFAULTLEFT" val="456,75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96"/>
  <p:tag name="DEFAULTHEIGHT" val="44,12496"/>
  <p:tag name="DEFAULTTOP" val="435,875"/>
  <p:tag name="DEFAULTLEFT" val="457,75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156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205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254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75"/>
  <p:tag name="DEFAULTHEIGHT" val="18,12504"/>
  <p:tag name="DEFAULTTOP" val="299,625"/>
  <p:tag name="DEFAULTLEFT" val="303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352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75"/>
  <p:tag name="DEFAULTHEIGHT" val="18,12504"/>
  <p:tag name="DEFAULTTOP" val="299,625"/>
  <p:tag name="DEFAULTLEFT" val="40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75"/>
  <p:tag name="DEFAULTHEIGHT" val="18,12504"/>
  <p:tag name="DEFAULTTOP" val="299,625"/>
  <p:tag name="DEFAULTLEFT" val="498,875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547,8751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75"/>
  <p:tag name="DEFAULTHEIGHT" val="18,12504"/>
  <p:tag name="DEFAULTTOP" val="299,625"/>
  <p:tag name="DEFAULTLEFT" val="596,8751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645,75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75"/>
  <p:tag name="DEFAULTHEIGHT" val="18,12504"/>
  <p:tag name="DEFAULTTOP" val="299,625"/>
  <p:tag name="DEFAULTLEFT" val="694,75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180,625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229,5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278,5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327,375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376,5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155.95"/>
  <p:tag name="DEFAULTHEIGHT" val="18.12496"/>
  <p:tag name="DEFAULTWIDTH" val="179.9423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474,375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523,25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572,3751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621,25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670,25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719,1251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62,3748"/>
  <p:tag name="DEFAULTTOP" val="120,1252"/>
  <p:tag name="DEFAULTLEFT" val="156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496"/>
  <p:tag name="DEFAULTHEIGHT" val="139,25"/>
  <p:tag name="DEFAULTTOP" val="154,75"/>
  <p:tag name="DEFAULTLEFT" val="677,1251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496"/>
  <p:tag name="DEFAULTHEIGHT" val="136,625"/>
  <p:tag name="DEFAULTTOP" val="154,625"/>
  <p:tag name="DEFAULTLEFT" val="180,625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504"/>
  <p:tag name="DEFAULTHEIGHT" val="102,125"/>
  <p:tag name="DEFAULTTOP" val="189,125"/>
  <p:tag name="DEFAULTLEFT" val="204,7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359.8846"/>
  <p:tag name="DEFAULTHEIGHT" val="18.12496"/>
  <p:tag name="DEFAULTWIDTH" val="179.9423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504"/>
  <p:tag name="DEFAULTHEIGHT" val="49,12496"/>
  <p:tag name="DEFAULTTOP" val="242,125"/>
  <p:tag name="DEFAULTLEFT" val="237,75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504"/>
  <p:tag name="DEFAULTHEIGHT" val="144,5"/>
  <p:tag name="DEFAULTTOP" val="146,75"/>
  <p:tag name="DEFAULTLEFT" val="278,25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504"/>
  <p:tag name="DEFAULTHEIGHT" val="84,12496"/>
  <p:tag name="DEFAULTTOP" val="207,125"/>
  <p:tag name="DEFAULTLEFT" val="300,75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504"/>
  <p:tag name="DEFAULTHEIGHT" val="49,12496"/>
  <p:tag name="DEFAULTTOP" val="242,125"/>
  <p:tag name="DEFAULTLEFT" val="324,75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496"/>
  <p:tag name="DEFAULTHEIGHT" val="84,12496"/>
  <p:tag name="DEFAULTTOP" val="207,125"/>
  <p:tag name="DEFAULTLEFT" val="370,375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496"/>
  <p:tag name="DEFAULTHEIGHT" val="102,125"/>
  <p:tag name="DEFAULTTOP" val="189,125"/>
  <p:tag name="DEFAULTLEFT" val="497,625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496"/>
  <p:tag name="DEFAULTHEIGHT" val="49,12496"/>
  <p:tag name="DEFAULTTOP" val="242,125"/>
  <p:tag name="DEFAULTLEFT" val="530,6251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504"/>
  <p:tag name="DEFAULTHEIGHT" val="144,5"/>
  <p:tag name="DEFAULTTOP" val="146,75"/>
  <p:tag name="DEFAULTLEFT" val="571,25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496"/>
  <p:tag name="DEFAULTHEIGHT" val="84,12496"/>
  <p:tag name="DEFAULTTOP" val="207,125"/>
  <p:tag name="DEFAULTLEFT" val="593,6251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496"/>
  <p:tag name="DEFAULTHEIGHT" val="49,12496"/>
  <p:tag name="DEFAULTTOP" val="242,125"/>
  <p:tag name="DEFAULTLEFT" val="617,625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2"/>
  <p:tag name="DEFAULTLEFT" val="563.8192"/>
  <p:tag name="DEFAULTHEIGHT" val="18.12496"/>
  <p:tag name="DEFAULTWIDTH" val="179.9423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496"/>
  <p:tag name="DEFAULTHEIGHT" val="139,2503"/>
  <p:tag name="DEFAULTTOP" val="154,7503"/>
  <p:tag name="DEFAULTLEFT" val="384,375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449,875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87504"/>
  <p:tag name="DEFAULTHEIGHT" val="18,12504"/>
  <p:tag name="DEFAULTTOP" val="299,625"/>
  <p:tag name="DEFAULTLEFT" val="425,375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4"/>
  <p:tag name="DEFAULTHEIGHT" val="18,12504"/>
  <p:tag name="DEFAULTTOP" val="282,25"/>
  <p:tag name="DEFAULTLEFT" val="450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4"/>
  <p:tag name="DEFAULTHEIGHT" val="18,12504"/>
  <p:tag name="DEFAULTTOP" val="282,25"/>
  <p:tag name="DEFAULTLEFT" val="156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,37504"/>
  <p:tag name="DEFAULTHEIGHT" val="127,375"/>
  <p:tag name="DEFAULTTOP" val="154,6251"/>
  <p:tag name="DEFAULTLEFT" val="473,5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0"/>
  <p:tag name="DEFAULTHEIGHT" val="18,14173"/>
  <p:tag name="DEFAULTTOP" val="282,25"/>
  <p:tag name="DEFAULTLEFT" val="450,5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12,62504"/>
  <p:tag name="DEFAULTTOP" val="200,8"/>
  <p:tag name="DEFAULTLEFT" val="36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12,62504"/>
  <p:tag name="DEFAULTTOP" val="386"/>
  <p:tag name="DEFAULTLEFT" val="36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155.9499"/>
  <p:tag name="DEFAULTHEIGHT" val="332.8023"/>
  <p:tag name="DEFAULTWIDTH" val="179.9423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7"/>
  <p:tag name="TITLE" val="37 Timetables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12,62504"/>
  <p:tag name="DEFAULTTOP" val="194,3"/>
  <p:tag name="DEFAULTLEFT" val="36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25,25"/>
  <p:tag name="DEFAULTTOP" val="300,1"/>
  <p:tag name="DEFAULTLEFT" val="36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25,25"/>
  <p:tag name="DEFAULTTOP" val="404,3"/>
  <p:tag name="DEFAULTLEFT" val="36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12,62504"/>
  <p:tag name="DEFAULTTOP" val="138"/>
  <p:tag name="DEFAULTLEFT" val="36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12,62504"/>
  <p:tag name="DEFAULTTOP" val="120"/>
  <p:tag name="DEFAULTLEFT" val="36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25"/>
  <p:tag name="DEFAULTHEIGHT" val="348,75"/>
  <p:tag name="DEFAULTTOP" val="120"/>
  <p:tag name="DEFAULTLEFT" val="156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359.8846"/>
  <p:tag name="DEFAULTHEIGHT" val="332.8023"/>
  <p:tag name="DEFAULTWIDTH" val="179.9423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9"/>
  <p:tag name="TITLE" val="39 Timetables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9,25"/>
  <p:tag name="DEFAULTHEIGHT" val="358,75"/>
  <p:tag name="DEFAULTTOP" val="120"/>
  <p:tag name="DEFAULTLEFT" val="155,8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40"/>
  <p:tag name="TITLE" val="40 Timetable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,05"/>
  <p:tag name="DEFAULTHEIGHT" val="18,12504"/>
  <p:tag name="DEFAULTTOP" val="120"/>
  <p:tag name="DEFAULTLEFT" val="155,95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7847"/>
  <p:tag name="DEFAULTLEFT" val="563.8192"/>
  <p:tag name="DEFAULTHEIGHT" val="332.8023"/>
  <p:tag name="DEFAULTWIDTH" val="179.9423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63,6975"/>
  <p:tag name="DEFAULTHEIGHT" val="295,2407"/>
  <p:tag name="DEFAULTTOP" val="165,0424"/>
  <p:tag name="DEFAULTLEFT" val="155,95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2948"/>
  <p:tag name="DEFAULTHEIGHT" val="0"/>
  <p:tag name="DEFAULTTOP" val="182,3307"/>
  <p:tag name="DEFAULTLEFT" val="315,4001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9,59378"/>
  <p:tag name="DEFAULTHEIGHT" val="0"/>
  <p:tag name="DEFAULTTOP" val="220,4849"/>
  <p:tag name="DEFAULTLEFT" val="315,4001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6,2631"/>
  <p:tag name="DEFAULTHEIGHT" val="0"/>
  <p:tag name="DEFAULTTOP" val="258,5209"/>
  <p:tag name="DEFAULTLEFT" val="315,4001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8,4372"/>
  <p:tag name="DEFAULTHEIGHT" val="0"/>
  <p:tag name="DEFAULTTOP" val="296,675"/>
  <p:tag name="DEFAULTLEFT" val="315,4001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15,2313"/>
  <p:tag name="DEFAULTHEIGHT" val="0"/>
  <p:tag name="DEFAULTTOP" val="334,8292"/>
  <p:tag name="DEFAULTLEFT" val="315,4001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64,8403"/>
  <p:tag name="DEFAULTHEIGHT" val="0"/>
  <p:tag name="DEFAULTTOP" val="372,9834"/>
  <p:tag name="DEFAULTLEFT" val="315,4001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,10937"/>
  <p:tag name="DEFAULTHEIGHT" val="0"/>
  <p:tag name="DEFAULTTOP" val="448,9669"/>
  <p:tag name="DEFAULTLEFT" val="315,4001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83,4273"/>
  <p:tag name="DEFAULTHEIGHT" val="0"/>
  <p:tag name="DEFAULTTOP" val="411,5805"/>
  <p:tag name="DEFAULTLEFT" val="315,4001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11,2432"/>
  <p:tag name="DEFAULTHEIGHT" val="22,79803"/>
  <p:tag name="DEFAULTTOP" val="437,5678"/>
  <p:tag name="DEFAULTLEFT" val="326,5095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2,0858"/>
  <p:tag name="DEFAULTHEIGHT" val="22,79795"/>
  <p:tag name="DEFAULTTOP" val="170,9317"/>
  <p:tag name="DEFAULTLEFT" val="332,6949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2,0859"/>
  <p:tag name="DEFAULTHEIGHT" val="22,79803"/>
  <p:tag name="DEFAULTTOP" val="209,0858"/>
  <p:tag name="DEFAULTLEFT" val="374,9939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2,0858"/>
  <p:tag name="DEFAULTHEIGHT" val="22,79795"/>
  <p:tag name="DEFAULTTOP" val="285,276"/>
  <p:tag name="DEFAULTLEFT" val="473,8372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63,6975"/>
  <p:tag name="DEFAULTHEIGHT" val="17,12795"/>
  <p:tag name="DEFAULTTOP" val="142,3752"/>
  <p:tag name="DEFAULTLEFT" val="156,8762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17,3032"/>
  <p:tag name="DEFAULTHEIGHT" val="17,12803"/>
  <p:tag name="DEFAULTTOP" val="142,4932"/>
  <p:tag name="DEFAULTLEFT" val="326,6968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2,0858"/>
  <p:tag name="DEFAULTHEIGHT" val="22,79803"/>
  <p:tag name="DEFAULTTOP" val="247,1219"/>
  <p:tag name="DEFAULTLEFT" val="431,6631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,0757"/>
  <p:tag name="DEFAULTHEIGHT" val="22,79795"/>
  <p:tag name="DEFAULTTOP" val="170,9317"/>
  <p:tag name="DEFAULTLEFT" val="161,3244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,0757"/>
  <p:tag name="DEFAULTHEIGHT" val="22,79803"/>
  <p:tag name="DEFAULTTOP" val="209,0858"/>
  <p:tag name="DEFAULTLEFT" val="161,3244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,0757"/>
  <p:tag name="DEFAULTHEIGHT" val="22,79795"/>
  <p:tag name="DEFAULTTOP" val="285,276"/>
  <p:tag name="DEFAULTLEFT" val="161,3244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,0757"/>
  <p:tag name="DEFAULTHEIGHT" val="22,79803"/>
  <p:tag name="DEFAULTTOP" val="437,5678"/>
  <p:tag name="DEFAULTLEFT" val="161,324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,0757"/>
  <p:tag name="DEFAULTHEIGHT" val="22,79803"/>
  <p:tag name="DEFAULTTOP" val="247,1219"/>
  <p:tag name="DEFAULTLEFT" val="161,3244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2,0858"/>
  <p:tag name="DEFAULTHEIGHT" val="22,79803"/>
  <p:tag name="DEFAULTTOP" val="323,4301"/>
  <p:tag name="DEFAULTLEFT" val="530,6314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,0757"/>
  <p:tag name="DEFAULTHEIGHT" val="22,79803"/>
  <p:tag name="DEFAULTTOP" val="323,4301"/>
  <p:tag name="DEFAULTLEFT" val="161,3244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2,0859"/>
  <p:tag name="DEFAULTHEIGHT" val="22,79795"/>
  <p:tag name="DEFAULTTOP" val="361,5844"/>
  <p:tag name="DEFAULTLEFT" val="580,2404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,0757"/>
  <p:tag name="DEFAULTHEIGHT" val="22,79795"/>
  <p:tag name="DEFAULTTOP" val="361,5844"/>
  <p:tag name="DEFAULTLEFT" val="161,3244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2,48638"/>
  <p:tag name="DEFAULTHEIGHT" val="40,16228"/>
  <p:tag name="DEFAULTTOP" val="391,4993"/>
  <p:tag name="DEFAULTLEFT" val="698,8274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4,0757"/>
  <p:tag name="DEFAULTHEIGHT" val="22,79803"/>
  <p:tag name="DEFAULTTOP" val="400,1814"/>
  <p:tag name="DEFAULTLEFT" val="161,3244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9,59378"/>
  <p:tag name="DEFAULTHEIGHT" val="0"/>
  <p:tag name="DEFAULTTOP" val="220,4849"/>
  <p:tag name="DEFAULTLEFT" val="315,4001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6,2631"/>
  <p:tag name="DEFAULTHEIGHT" val="0"/>
  <p:tag name="DEFAULTTOP" val="258,5209"/>
  <p:tag name="DEFAULTLEFT" val="315,4001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8,4372"/>
  <p:tag name="DEFAULTHEIGHT" val="0"/>
  <p:tag name="DEFAULTTOP" val="296,675"/>
  <p:tag name="DEFAULTLEFT" val="315,400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15,2313"/>
  <p:tag name="DEFAULTHEIGHT" val="0"/>
  <p:tag name="DEFAULTTOP" val="334,8292"/>
  <p:tag name="DEFAULTLEFT" val="315,4001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64,8403"/>
  <p:tag name="DEFAULTHEIGHT" val="0"/>
  <p:tag name="DEFAULTTOP" val="372,9834"/>
  <p:tag name="DEFAULTLEFT" val="315,4001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83,4273"/>
  <p:tag name="DEFAULTHEIGHT" val="0"/>
  <p:tag name="DEFAULTTOP" val="411,5805"/>
  <p:tag name="DEFAULTLEFT" val="315,4001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,10937"/>
  <p:tag name="DEFAULTHEIGHT" val="0"/>
  <p:tag name="DEFAULTTOP" val="448,9669"/>
  <p:tag name="DEFAULTLEFT" val="315,4001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PAGENUMBER" val="41"/>
  <p:tag name="TITLE" val="41 Timetable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301,875"/>
  <p:tag name="DEFAULTTOP" val="138,125"/>
  <p:tag name="DEFAULTLEFT" val="156,3249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76,1134"/>
  <p:tag name="DEFAULTHEIGHT" val="234,6251"/>
  <p:tag name="DEFAULTTOP" val="150,5"/>
  <p:tag name="DEFAULTLEFT" val="162,4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18,12496"/>
  <p:tag name="DEFAULTTOP" val="120,1251"/>
  <p:tag name="DEFAULTLEFT" val="156,3249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23.75"/>
  <p:tag name="DEFAULTLEFT" val="177.818"/>
  <p:tag name="DEFAULTHEIGHT" val="77.5"/>
  <p:tag name="DEFAULTWIDTH" val="80.47417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4"/>
  <p:tag name="DEFAULTLEFT" val="641.2946"/>
  <p:tag name="DEFAULTHEIGHT" val="72"/>
  <p:tag name="DEFAULTWIDTH" val="97.21882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4.8751"/>
  <p:tag name="DEFAULTLEFT" val="276.2865"/>
  <p:tag name="DEFAULTHEIGHT" val="61.25"/>
  <p:tag name="DEFAULTWIDTH" val="80.47417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0.5"/>
  <p:tag name="DEFAULTLEFT" val="345.7642"/>
  <p:tag name="DEFAULTHEIGHT" val="147.375"/>
  <p:tag name="DEFAULTWIDTH" val="80.47417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6.75"/>
  <p:tag name="DEFAULTLEFT" val="394.7485"/>
  <p:tag name="DEFAULTHEIGHT" val="59.5"/>
  <p:tag name="DEFAULTWIDTH" val="80.47417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5.8751"/>
  <p:tag name="DEFAULTLEFT" val="500.7145"/>
  <p:tag name="DEFAULTHEIGHT" val="79.25"/>
  <p:tag name="DEFAULTWIDTH" val="89.97118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156.325"/>
  <p:tag name="DEFAULTHEIGHT" val="18.12496"/>
  <p:tag name="DEFAULTWIDTH" val="28.36583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212.432"/>
  <p:tag name="DEFAULTHEIGHT" val="18.12496"/>
  <p:tag name="DEFAULTWIDTH" val="28.36591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268.414"/>
  <p:tag name="DEFAULTHEIGHT" val="18.12496"/>
  <p:tag name="DEFAULTWIDTH" val="28.3659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324.2711"/>
  <p:tag name="DEFAULTHEIGHT" val="18.12496"/>
  <p:tag name="DEFAULTWIDTH" val="28.36583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380.2531"/>
  <p:tag name="DEFAULTHEIGHT" val="18.12496"/>
  <p:tag name="DEFAULTWIDTH" val="28.49087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436.2352"/>
  <p:tag name="DEFAULTHEIGHT" val="18.12496"/>
  <p:tag name="DEFAULTWIDTH" val="28.24095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492.0923"/>
  <p:tag name="DEFAULTHEIGHT" val="18.12496"/>
  <p:tag name="DEFAULTWIDTH" val="28.36591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184.4409"/>
  <p:tag name="DEFAULTHEIGHT" val="18.12496"/>
  <p:tag name="DEFAULTWIDTH" val="28.49087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240.423"/>
  <p:tag name="DEFAULTHEIGHT" val="18.12496"/>
  <p:tag name="DEFAULTWIDTH" val="28.36591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296.405"/>
  <p:tag name="DEFAULTHEIGHT" val="18.12496"/>
  <p:tag name="DEFAULTWIDTH" val="28.36591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352.2621"/>
  <p:tag name="DEFAULTHEIGHT" val="18.12496"/>
  <p:tag name="DEFAULTWIDTH" val="28.36583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408.2442"/>
  <p:tag name="DEFAULTHEIGHT" val="18.12496"/>
  <p:tag name="DEFAULTWIDTH" val="28.36583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464.1012"/>
  <p:tag name="DEFAULTHEIGHT" val="18.12496"/>
  <p:tag name="DEFAULTWIDTH" val="28.49087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548.0743"/>
  <p:tag name="DEFAULTHEIGHT" val="18.12496"/>
  <p:tag name="DEFAULTWIDTH" val="28.24095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603.8065"/>
  <p:tag name="DEFAULTHEIGHT" val="18.12496"/>
  <p:tag name="DEFAULTWIDTH" val="28.61583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659.9135"/>
  <p:tag name="DEFAULTHEIGHT" val="18.12496"/>
  <p:tag name="DEFAULTWIDTH" val="28.36583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715.7706"/>
  <p:tag name="DEFAULTHEIGHT" val="18.12496"/>
  <p:tag name="DEFAULTWIDTH" val="28.36591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520.0833"/>
  <p:tag name="DEFAULTHEIGHT" val="18.12496"/>
  <p:tag name="DEFAULTWIDTH" val="28.36591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575.9404"/>
  <p:tag name="DEFAULTHEIGHT" val="18.12496"/>
  <p:tag name="DEFAULTWIDTH" val="28.36583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632.0474"/>
  <p:tag name="DEFAULTHEIGHT" val="18.12496"/>
  <p:tag name="DEFAULTWIDTH" val="28.36591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92.1251"/>
  <p:tag name="DEFAULTLEFT" val="687.7795"/>
  <p:tag name="DEFAULTHEIGHT" val="18.12496"/>
  <p:tag name="DEFAULTWIDTH" val="28.36591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46"/>
  <p:tag name="TITLE" val="46 SWOT analysis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7787"/>
  <p:tag name="DEFAULTHEIGHT" val="159,75"/>
  <p:tag name="DEFAULTTOP" val="307,25"/>
  <p:tag name="DEFAULTLEFT" val="452,247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498"/>
  <p:tag name="DEFAULTHEIGHT" val="158.7402"/>
  <p:tag name="DEFAULTWIDTH" val="281.9096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7787"/>
  <p:tag name="DEFAULTHEIGHT" val="159,75"/>
  <p:tag name="DEFAULTTOP" val="307,25"/>
  <p:tag name="DEFAULTLEFT" val="156,3398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7787"/>
  <p:tag name="DEFAULTHEIGHT" val="159,75"/>
  <p:tag name="DEFAULTTOP" val="142,375"/>
  <p:tag name="DEFAULTLEFT" val="452,2475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7787"/>
  <p:tag name="DEFAULTHEIGHT" val="159,75"/>
  <p:tag name="DEFAULTTOP" val="142,375"/>
  <p:tag name="DEFAULTLEFT" val="156,3398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,12504"/>
  <p:tag name="DEFAULTTOP" val="120"/>
  <p:tag name="DEFAULTLEFT" val="156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WIDTH" val="588,25"/>
  <p:tag name="DEFAULTHEIGHT" val="19,38748"/>
  <p:tag name="DEFAULTTOP" val="480,5"/>
  <p:tag name="DEFAULTLEFT" val="156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2783"/>
  <p:tag name="DEFAULTHEIGHT" val="18,12496"/>
  <p:tag name="DEFAULTTOP" val="448,875"/>
  <p:tag name="DEFAULTLEFT" val="156,5251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6536"/>
  <p:tag name="DEFAULTHEIGHT" val="18,12496"/>
  <p:tag name="DEFAULTTOP" val="142,375"/>
  <p:tag name="DEFAULTLEFT" val="156,339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461.8517"/>
  <p:tag name="DEFAULTHEIGHT" val="158.7402"/>
  <p:tag name="DEFAULTWIDTH" val="281.9096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7787"/>
  <p:tag name="DEFAULTHEIGHT" val="18,12496"/>
  <p:tag name="DEFAULTTOP" val="142,375"/>
  <p:tag name="DEFAULTLEFT" val="452,2475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7787"/>
  <p:tag name="DEFAULTHEIGHT" val="18,12496"/>
  <p:tag name="DEFAULTTOP" val="448,875"/>
  <p:tag name="DEFAULTLEFT" val="452,2475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47"/>
  <p:tag name="TITLE" val="47 SWOT analysis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,12504"/>
  <p:tag name="DEFAULTTOP" val="120"/>
  <p:tag name="DEFAULTLEFT" val="156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WIDTH" val="588,25"/>
  <p:tag name="DEFAULTHEIGHT" val="19,38748"/>
  <p:tag name="DEFAULTTOP" val="480,5"/>
  <p:tag name="DEFAULTLEFT" val="156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1,75"/>
  <p:tag name="DEFAULTHEIGHT" val="80,45189"/>
  <p:tag name="DEFAULTTOP" val="307,0866"/>
  <p:tag name="DEFAULTLEFT" val="451,0839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57701"/>
  <p:tag name="DEFAULTHEIGHT" val="81,75"/>
  <p:tag name="DEFAULTTOP" val="306,5"/>
  <p:tag name="DEFAULTLEFT" val="367,5415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281.9096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1,75"/>
  <p:tag name="DEFAULTHEIGHT" val="80,32677"/>
  <p:tag name="DEFAULTTOP" val="221,0867"/>
  <p:tag name="DEFAULTLEFT" val="367,0801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45189"/>
  <p:tag name="DEFAULTHEIGHT" val="81,75"/>
  <p:tag name="DEFAULTTOP" val="220,375"/>
  <p:tag name="DEFAULTLEFT" val="451,7329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7787"/>
  <p:tag name="DEFAULTHEIGHT" val="159,75"/>
  <p:tag name="DEFAULTTOP" val="142,375"/>
  <p:tag name="DEFAULTLEFT" val="156,3398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7787"/>
  <p:tag name="DEFAULTHEIGHT" val="159,75"/>
  <p:tag name="DEFAULTTOP" val="306,4376"/>
  <p:tag name="DEFAULTLEFT" val="156,3398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7787"/>
  <p:tag name="DEFAULTHEIGHT" val="159,75"/>
  <p:tag name="DEFAULTTOP" val="142,375"/>
  <p:tag name="DEFAULTLEFT" val="451,7329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7787"/>
  <p:tag name="DEFAULTHEIGHT" val="159,75"/>
  <p:tag name="DEFAULTTOP" val="306,4376"/>
  <p:tag name="DEFAULTLEFT" val="451,7329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PAGENUMBER" val="51"/>
  <p:tag name="TITLE" val="51 Value chain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,12496"/>
  <p:tag name="DEFAULTTOP" val="120,125"/>
  <p:tag name="DEFAULTLEFT" val="156,375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461.8518"/>
  <p:tag name="DEFAULTHEIGHT" val="150.8031"/>
  <p:tag name="DEFAULTWIDTH" val="281.9096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87496"/>
  <p:tag name="DEFAULTHEIGHT" val="12,62504"/>
  <p:tag name="DEFAULTTOP" val="145,25"/>
  <p:tag name="DEFAULTLEFT" val="224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7,87504"/>
  <p:tag name="DEFAULTHEIGHT" val="18,12496"/>
  <p:tag name="DEFAULTTOP" val="142,375"/>
  <p:tag name="DEFAULTLEFT" val="155,75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87496"/>
  <p:tag name="DEFAULTHEIGHT" val="12,75"/>
  <p:tag name="DEFAULTTOP" val="145,2501"/>
  <p:tag name="DEFAULTLEFT" val="310,625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7,87496"/>
  <p:tag name="DEFAULTHEIGHT" val="18,12496"/>
  <p:tag name="DEFAULTTOP" val="142,375"/>
  <p:tag name="DEFAULTLEFT" val="242,375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87496"/>
  <p:tag name="DEFAULTHEIGHT" val="12,75"/>
  <p:tag name="DEFAULTTOP" val="145,25"/>
  <p:tag name="DEFAULTLEFT" val="397,375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7,75"/>
  <p:tag name="DEFAULTHEIGHT" val="18,12496"/>
  <p:tag name="DEFAULTTOP" val="142,375"/>
  <p:tag name="DEFAULTLEFT" val="329,25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87496"/>
  <p:tag name="DEFAULTHEIGHT" val="12,75"/>
  <p:tag name="DEFAULTTOP" val="145,25"/>
  <p:tag name="DEFAULTLEFT" val="484,2501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7,87504"/>
  <p:tag name="DEFAULTHEIGHT" val="18,12496"/>
  <p:tag name="DEFAULTTOP" val="142,375"/>
  <p:tag name="DEFAULTLEFT" val="415,875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87496"/>
  <p:tag name="DEFAULTHEIGHT" val="12,75"/>
  <p:tag name="DEFAULTTOP" val="145,2501"/>
  <p:tag name="DEFAULTLEFT" val="571,125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7,75"/>
  <p:tag name="DEFAULTHEIGHT" val="18,12496"/>
  <p:tag name="DEFAULTTOP" val="142,375"/>
  <p:tag name="DEFAULTLEFT" val="502,875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87496"/>
  <p:tag name="DEFAULTHEIGHT" val="12,62496"/>
  <p:tag name="DEFAULTTOP" val="145,3126"/>
  <p:tag name="DEFAULTLEFT" val="658,0625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7,87496"/>
  <p:tag name="DEFAULTHEIGHT" val="18,12496"/>
  <p:tag name="DEFAULTTOP" val="142,375"/>
  <p:tag name="DEFAULTLEFT" val="589,6251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7,87504"/>
  <p:tag name="DEFAULTHEIGHT" val="18,12496"/>
  <p:tag name="DEFAULTTOP" val="142,375"/>
  <p:tag name="DEFAULTLEFT" val="676,5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7,62504"/>
  <p:tag name="DEFAULTHEIGHT" val="308,125"/>
  <p:tag name="DEFAULTTOP" val="162,9298"/>
  <p:tag name="DEFAULTLEFT" val="156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7,62504"/>
  <p:tag name="DEFAULTHEIGHT" val="308,125"/>
  <p:tag name="DEFAULTTOP" val="162,9298"/>
  <p:tag name="DEFAULTLEFT" val="242,7917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7,62504"/>
  <p:tag name="DEFAULTHEIGHT" val="308,125"/>
  <p:tag name="DEFAULTTOP" val="162,9298"/>
  <p:tag name="DEFAULTLEFT" val="329,5833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7,62504"/>
  <p:tag name="DEFAULTHEIGHT" val="308,125"/>
  <p:tag name="DEFAULTTOP" val="162,9298"/>
  <p:tag name="DEFAULTLEFT" val="416,375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7,62504"/>
  <p:tag name="DEFAULTHEIGHT" val="308,125"/>
  <p:tag name="DEFAULTTOP" val="162,9298"/>
  <p:tag name="DEFAULTLEFT" val="503,1666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7,62504"/>
  <p:tag name="DEFAULTHEIGHT" val="308,125"/>
  <p:tag name="DEFAULTTOP" val="162,9298"/>
  <p:tag name="DEFAULTLEFT" val="589,958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7,62504"/>
  <p:tag name="DEFAULTHEIGHT" val="308,125"/>
  <p:tag name="DEFAULTTOP" val="162,9298"/>
  <p:tag name="DEFAULTLEFT" val="676,75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52"/>
  <p:tag name="TITLE" val="52 Value chain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,12496"/>
  <p:tag name="DEFAULTTOP" val="120,125"/>
  <p:tag name="DEFAULTLEFT" val="156,375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,625"/>
  <p:tag name="DEFAULTHEIGHT" val="18,12496"/>
  <p:tag name="DEFAULTTOP" val="142,375"/>
  <p:tag name="DEFAULTLEFT" val="156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,625"/>
  <p:tag name="DEFAULTHEIGHT" val="18,12504"/>
  <p:tag name="DEFAULTTOP" val="142,375"/>
  <p:tag name="DEFAULTLEFT" val="359,875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,625"/>
  <p:tag name="DEFAULTHEIGHT" val="18,12504"/>
  <p:tag name="DEFAULTTOP" val="142,375"/>
  <p:tag name="DEFAULTLEFT" val="562,5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,7165"/>
  <p:tag name="DEFAULTHEIGHT" val="308,125"/>
  <p:tag name="DEFAULTTOP" val="162,0496"/>
  <p:tag name="DEFAULTLEFT" val="15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155.9499"/>
  <p:tag name="DEFAULTHEIGHT" val="18.12496"/>
  <p:tag name="DEFAULTWIDTH" val="179.9423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,7165"/>
  <p:tag name="DEFAULTHEIGHT" val="308,125"/>
  <p:tag name="DEFAULTTOP" val="162,0496"/>
  <p:tag name="DEFAULTLEFT" val="360,0335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9,7165"/>
  <p:tag name="DEFAULTHEIGHT" val="308,125"/>
  <p:tag name="DEFAULTTOP" val="162,0496"/>
  <p:tag name="DEFAULTLEFT" val="564,2834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58"/>
  <p:tag name="TITLE" val="58 Other diagrams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345,25"/>
  <p:tag name="DEFAULTTOP" val="138"/>
  <p:tag name="DEFAULTLEFT" val="155,3266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8,12504"/>
  <p:tag name="DEFAULTTOP" val="120"/>
  <p:tag name="DEFAULTLEFT" val="155,95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18,12504"/>
  <p:tag name="DEFAULTTOP" val="120"/>
  <p:tag name="DEFAULTLEFT" val="461,8519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93,75"/>
  <p:tag name="DEFAULTHEIGHT" val="55,62496"/>
  <p:tag name="DEFAULTTOP" val="308,9376"/>
  <p:tag name="DEFAULTLEFT" val="273,9517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4,75"/>
  <p:tag name="DEFAULTHEIGHT" val="47,37496"/>
  <p:tag name="DEFAULTTOP" val="277,9376"/>
  <p:tag name="DEFAULTLEFT" val="322,9517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4,87504"/>
  <p:tag name="DEFAULTHEIGHT" val="39,25"/>
  <p:tag name="DEFAULTTOP" val="277,9376"/>
  <p:tag name="DEFAULTLEFT" val="273,9517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359.8846"/>
  <p:tag name="DEFAULTHEIGHT" val="18.12496"/>
  <p:tag name="DEFAULTWIDTH" val="179.9423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4,87504"/>
  <p:tag name="DEFAULTHEIGHT" val="78,5"/>
  <p:tag name="DEFAULTTOP" val="277,9376"/>
  <p:tag name="DEFAULTLEFT" val="224,9517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93,75"/>
  <p:tag name="DEFAULTHEIGHT" val="47,37504"/>
  <p:tag name="DEFAULTTOP" val="370,0625"/>
  <p:tag name="DEFAULTLEFT" val="273,9517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4,87496"/>
  <p:tag name="DEFAULTHEIGHT" val="47,37504"/>
  <p:tag name="DEFAULTTOP" val="201,3124"/>
  <p:tag name="DEFAULTLEFT" val="321,3378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4,87496"/>
  <p:tag name="DEFAULTHEIGHT" val="47,37496"/>
  <p:tag name="DEFAULTTOP" val="147,1875"/>
  <p:tag name="DEFAULTLEFT" val="321,3378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,75"/>
  <p:tag name="DEFAULTHEIGHT" val="47,5"/>
  <p:tag name="DEFAULTTOP" val="155,6875"/>
  <p:tag name="DEFAULTLEFT" val="215,6906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4,87496"/>
  <p:tag name="DEFAULTHEIGHT" val="47,25"/>
  <p:tag name="DEFAULTTOP" val="153,5624"/>
  <p:tag name="DEFAULTLEFT" val="381,0878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5"/>
  <p:tag name="DEFAULTHEIGHT" val="47,37496"/>
  <p:tag name="DEFAULTTOP" val="147,5625"/>
  <p:tag name="DEFAULTLEFT" val="166,6906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99,75"/>
  <p:tag name="DEFAULTHEIGHT" val="55,62496"/>
  <p:tag name="DEFAULTTOP" val="186,8125"/>
  <p:tag name="DEFAULTLEFT" val="166,6906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345,25"/>
  <p:tag name="DEFAULTTOP" val="138"/>
  <p:tag name="DEFAULTLEFT" val="462,0042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8,25"/>
  <p:tag name="DEFAULTHEIGHT" val="48,12504"/>
  <p:tag name="DEFAULTTOP" val="253,875"/>
  <p:tag name="DEFAULTLEFT" val="578,598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9.8751"/>
  <p:tag name="DEFAULTLEFT" val="563.8192"/>
  <p:tag name="DEFAULTHEIGHT" val="18.12496"/>
  <p:tag name="DEFAULTWIDTH" val="179.9423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"/>
  <p:tag name="DEFAULTHEIGHT" val="19"/>
  <p:tag name="DEFAULTTOP" val="155,625"/>
  <p:tag name="DEFAULTLEFT" val="593,2231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6,12496"/>
  <p:tag name="DEFAULTHEIGHT" val="36,12512"/>
  <p:tag name="DEFAULTTOP" val="196,125"/>
  <p:tag name="DEFAULTLEFT" val="584,7231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8,12504"/>
  <p:tag name="DEFAULTHEIGHT" val="48,12504"/>
  <p:tag name="DEFAULTTOP" val="253,875"/>
  <p:tag name="DEFAULTLEFT" val="635,5199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"/>
  <p:tag name="DEFAULTHEIGHT" val="19"/>
  <p:tag name="DEFAULTTOP" val="155,625"/>
  <p:tag name="DEFAULTLEFT" val="650,145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6,12504"/>
  <p:tag name="DEFAULTHEIGHT" val="36,12504"/>
  <p:tag name="DEFAULTTOP" val="196,125"/>
  <p:tag name="DEFAULTLEFT" val="641,5199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8,12504"/>
  <p:tag name="DEFAULTHEIGHT" val="48,12504"/>
  <p:tag name="DEFAULTTOP" val="253,875"/>
  <p:tag name="DEFAULTLEFT" val="692,3168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"/>
  <p:tag name="DEFAULTHEIGHT" val="19"/>
  <p:tag name="DEFAULTTOP" val="155,625"/>
  <p:tag name="DEFAULTLEFT" val="706,9418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6,12504"/>
  <p:tag name="DEFAULTHEIGHT" val="36,12504"/>
  <p:tag name="DEFAULTTOP" val="196,125"/>
  <p:tag name="DEFAULTLEFT" val="698,3168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8,12496"/>
  <p:tag name="DEFAULTHEIGHT" val="48,12504"/>
  <p:tag name="DEFAULTTOP" val="253,875"/>
  <p:tag name="DEFAULTLEFT" val="521,8013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"/>
  <p:tag name="DEFAULTHEIGHT" val="19"/>
  <p:tag name="DEFAULTTOP" val="155,625"/>
  <p:tag name="DEFAULTLEFT" val="536,3013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6,25008"/>
  <p:tag name="DEFAULTHEIGHT" val="36,12504"/>
  <p:tag name="DEFAULTTOP" val="196,125"/>
  <p:tag name="DEFAULTLEFT" val="527,8013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8,12504"/>
  <p:tag name="DEFAULTHEIGHT" val="48,12504"/>
  <p:tag name="DEFAULTTOP" val="253,875"/>
  <p:tag name="DEFAULTLEFT" val="465,0045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9"/>
  <p:tag name="DEFAULTHEIGHT" val="19"/>
  <p:tag name="DEFAULTTOP" val="155,625"/>
  <p:tag name="DEFAULTLEFT" val="479,5045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6,12504"/>
  <p:tag name="DEFAULTHEIGHT" val="36,12504"/>
  <p:tag name="DEFAULTTOP" val="196,125"/>
  <p:tag name="DEFAULTLEFT" val="471,0045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68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79,829"/>
  <p:tag name="DEFAULTHEIGHT" val="276,2672"/>
  <p:tag name="DEFAULTTOP" val="169,6646"/>
  <p:tag name="DEFAULTLEFT" val="150,6859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79,829"/>
  <p:tag name="DEFAULTHEIGHT" val="276,2672"/>
  <p:tag name="DEFAULTTOP" val="169,6646"/>
  <p:tag name="DEFAULTLEFT" val="455,1859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8"/>
  <p:tag name="TITLE" val="8 Table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,75"/>
  <p:tag name="DEFAULTHEIGHT" val="58,96063"/>
  <p:tag name="DEFAULTTOP" val="144,625"/>
  <p:tag name="DEFAULTLEFT" val="239,9999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9"/>
  <p:tag name="DEFAULTHEIGHT" val="18,12504"/>
  <p:tag name="DEFAULTTOP" val="120"/>
  <p:tag name="DEFAULTLEFT" val="156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,25"/>
  <p:tag name="DEFAULTHEIGHT" val="58,87496"/>
  <p:tag name="DEFAULTTOP" val="144,625"/>
  <p:tag name="DEFAULTLEFT" val="156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,25"/>
  <p:tag name="DEFAULTHEIGHT" val="58,87496"/>
  <p:tag name="DEFAULTTOP" val="209,875"/>
  <p:tag name="DEFAULTLEFT" val="156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,25"/>
  <p:tag name="DEFAULTHEIGHT" val="58,87496"/>
  <p:tag name="DEFAULTTOP" val="275,125"/>
  <p:tag name="DEFAULTLEFT" val="156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,25"/>
  <p:tag name="DEFAULTHEIGHT" val="58,87496"/>
  <p:tag name="DEFAULTTOP" val="340,375"/>
  <p:tag name="DEFAULTLEFT" val="156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,25"/>
  <p:tag name="DEFAULTHEIGHT" val="58,87496"/>
  <p:tag name="DEFAULTTOP" val="405,625"/>
  <p:tag name="DEFAULTLEFT" val="156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WIDTH" val="588,25"/>
  <p:tag name="DEFAULTHEIGHT" val="17"/>
  <p:tag name="DEFAULTTOP" val="480,5"/>
  <p:tag name="DEFAULTLEFT" val="156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,75"/>
  <p:tag name="DEFAULTHEIGHT" val="58,96063"/>
  <p:tag name="DEFAULTTOP" val="209,875"/>
  <p:tag name="DEFAULTLEFT" val="239,9999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,75"/>
  <p:tag name="DEFAULTHEIGHT" val="58,96063"/>
  <p:tag name="DEFAULTTOP" val="275,125"/>
  <p:tag name="DEFAULTLEFT" val="239,9999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,75"/>
  <p:tag name="DEFAULTHEIGHT" val="58,96063"/>
  <p:tag name="DEFAULTTOP" val="340,375"/>
  <p:tag name="DEFAULTLEFT" val="239,9999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03,75"/>
  <p:tag name="DEFAULTHEIGHT" val="58,96063"/>
  <p:tag name="DEFAULTTOP" val="405,625"/>
  <p:tag name="DEFAULTLEFT" val="239,9999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10"/>
  <p:tag name="TITLE" val="10 Table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155.95"/>
  <p:tag name="DEFAULTHEIGHT" val="158.7402"/>
  <p:tag name="DEFAULTWIDTH" val="179.9423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,0044"/>
  <p:tag name="DEFAULTHEIGHT" val="69,74716"/>
  <p:tag name="DEFAULTTOP" val="120,1385"/>
  <p:tag name="DEFAULTLEFT" val="155,9998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,0044"/>
  <p:tag name="DEFAULTHEIGHT" val="69,74716"/>
  <p:tag name="DEFAULTTOP" val="195,0671"/>
  <p:tag name="DEFAULTLEFT" val="155,9998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,0044"/>
  <p:tag name="DEFAULTHEIGHT" val="69,74716"/>
  <p:tag name="DEFAULTTOP" val="269,9957"/>
  <p:tag name="DEFAULTLEFT" val="155,9998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,0044"/>
  <p:tag name="DEFAULTHEIGHT" val="69,74716"/>
  <p:tag name="DEFAULTTOP" val="344,9243"/>
  <p:tag name="DEFAULTLEFT" val="155,9998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,0044"/>
  <p:tag name="DEFAULTHEIGHT" val="69,74716"/>
  <p:tag name="DEFAULTTOP" val="419,8528"/>
  <p:tag name="DEFAULTLEFT" val="155,9998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454.1264"/>
  <p:tag name="DEFAULTLEFT" val="571.0341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89.2502"/>
  <p:tag name="DEFAULTHEIGHT" val="72.06787"/>
  <p:tag name="DEFAULTTOP" val="120.1385"/>
  <p:tag name="DEFAULTLEFT" val="155.9998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47.7542"/>
  <p:tag name="DEFAULTHEIGHT" val="72.06787"/>
  <p:tag name="DEFAULTTOP" val="120.1385"/>
  <p:tag name="DEFAULTLEFT" val="596.2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359.8846"/>
  <p:tag name="DEFAULTHEIGHT" val="158.7402"/>
  <p:tag name="DEFAULTWIDTH" val="179.9423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378.0598"/>
  <p:tag name="DEFAULTLEFT" val="569.4123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89.2502"/>
  <p:tag name="DEFAULTHEIGHT" val="72.06787"/>
  <p:tag name="DEFAULTTOP" val="120.1385"/>
  <p:tag name="DEFAULTLEFT" val="155.9998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47.7542"/>
  <p:tag name="DEFAULTHEIGHT" val="72.06787"/>
  <p:tag name="DEFAULTTOP" val="120.1385"/>
  <p:tag name="DEFAULTLEFT" val="596.25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301.9932"/>
  <p:tag name="DEFAULTLEFT" val="567.7905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89.2502"/>
  <p:tag name="DEFAULTHEIGHT" val="72.06787"/>
  <p:tag name="DEFAULTTOP" val="120.1385"/>
  <p:tag name="DEFAULTLEFT" val="155.9998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47.7542"/>
  <p:tag name="DEFAULTHEIGHT" val="72.06787"/>
  <p:tag name="DEFAULTTOP" val="120.1385"/>
  <p:tag name="DEFAULTLEFT" val="596.25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225.9265"/>
  <p:tag name="DEFAULTLEFT" val="566.1686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89.2502"/>
  <p:tag name="DEFAULTHEIGHT" val="72.06787"/>
  <p:tag name="DEFAULTTOP" val="120.1385"/>
  <p:tag name="DEFAULTLEFT" val="155.9998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47.7542"/>
  <p:tag name="DEFAULTHEIGHT" val="72.06787"/>
  <p:tag name="DEFAULTTOP" val="120.1385"/>
  <p:tag name="DEFAULTLEFT" val="596.25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.75"/>
  <p:tag name="DEFAULTHEIGHT" val="12.62496"/>
  <p:tag name="DEFAULTTOP" val="149.8599"/>
  <p:tag name="DEFAULTLEFT" val="564.5469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38.9871"/>
  <p:tag name="DEFAULTLEFT" val="563.8192"/>
  <p:tag name="DEFAULTHEIGHT" val="158.7402"/>
  <p:tag name="DEFAULTWIDTH" val="179.9423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89.2502"/>
  <p:tag name="DEFAULTHEIGHT" val="72.06787"/>
  <p:tag name="DEFAULTTOP" val="120.1385"/>
  <p:tag name="DEFAULTLEFT" val="155.9998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47.7542"/>
  <p:tag name="DEFAULTHEIGHT" val="72.06787"/>
  <p:tag name="DEFAULTTOP" val="120.1385"/>
  <p:tag name="DEFAULTLEFT" val="596.25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12"/>
  <p:tag name="TITLE" val="12 Table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,12504"/>
  <p:tag name="DEFAULTTOP" val="120"/>
  <p:tag name="DEFAULTLEFT" val="156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38,1736"/>
  <p:tag name="DEFAULTHEIGHT" val="323"/>
  <p:tag name="DEFAULTTOP" val="142,375"/>
  <p:tag name="DEFAULTLEFT" val="331,2689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102"/>
  <p:tag name="DEFAULTTOP" val="196,3146"/>
  <p:tag name="DEFAULTLEFT" val="361,0689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102"/>
  <p:tag name="DEFAULTTOP" val="296,8145"/>
  <p:tag name="DEFAULTLEFT" val="361,0689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102"/>
  <p:tag name="DEFAULTTOP" val="398,552"/>
  <p:tag name="DEFAULTLEFT" val="361,0689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102"/>
  <p:tag name="DEFAULTTOP" val="196,3146"/>
  <p:tag name="DEFAULTLEFT" val="522,0173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155.95"/>
  <p:tag name="DEFAULTHEIGHT" val="150.8031"/>
  <p:tag name="DEFAULTWIDTH" val="179.9423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102"/>
  <p:tag name="DEFAULTTOP" val="296,8145"/>
  <p:tag name="DEFAULTLEFT" val="522,0173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102"/>
  <p:tag name="DEFAULTTOP" val="397,3146"/>
  <p:tag name="DEFAULTLEFT" val="522,0173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WIDTH" val="588,25"/>
  <p:tag name="DEFAULTHEIGHT" val="17"/>
  <p:tag name="DEFAULTTOP" val="480,5"/>
  <p:tag name="DEFAULTLEFT" val="156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0,1858"/>
  <p:tag name="DEFAULTHEIGHT" val="82,02496"/>
  <p:tag name="DEFAULTTOP" val="162,85"/>
  <p:tag name="DEFAULTLEFT" val="156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0,1858"/>
  <p:tag name="DEFAULTHEIGHT" val="82,02496"/>
  <p:tag name="DEFAULTTOP" val="263,3501"/>
  <p:tag name="DEFAULTLEFT" val="156,625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0,1858"/>
  <p:tag name="DEFAULTHEIGHT" val="82,02496"/>
  <p:tag name="DEFAULTTOP" val="363,8501"/>
  <p:tag name="DEFAULTLEFT" val="156,625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0,1858"/>
  <p:tag name="DEFAULTHEIGHT" val="82,02496"/>
  <p:tag name="DEFAULTTOP" val="162,85"/>
  <p:tag name="DEFAULTLEFT" val="542,9391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0,1858"/>
  <p:tag name="DEFAULTHEIGHT" val="82,02496"/>
  <p:tag name="DEFAULTTOP" val="263,3501"/>
  <p:tag name="DEFAULTLEFT" val="543,564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359.8846"/>
  <p:tag name="DEFAULTHEIGHT" val="150.8031"/>
  <p:tag name="DEFAULTWIDTH" val="179.9423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0,1858"/>
  <p:tag name="DEFAULTHEIGHT" val="82,02496"/>
  <p:tag name="DEFAULTTOP" val="363,8501"/>
  <p:tag name="DEFAULTLEFT" val="543,5641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13"/>
  <p:tag name="TITLE" val="13 Table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79,405"/>
  <p:tag name="DEFAULTHEIGHT" val="41,87496"/>
  <p:tag name="DEFAULTTOP" val="127,3751"/>
  <p:tag name="DEFAULTLEFT" val="214,375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79,405"/>
  <p:tag name="DEFAULTHEIGHT" val="41,87496"/>
  <p:tag name="DEFAULTTOP" val="174,5751"/>
  <p:tag name="DEFAULTLEFT" val="214,375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79,405"/>
  <p:tag name="DEFAULTHEIGHT" val="41,87496"/>
  <p:tag name="DEFAULTTOP" val="221,7751"/>
  <p:tag name="DEFAULTLEFT" val="214,375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79,405"/>
  <p:tag name="DEFAULTHEIGHT" val="41,87496"/>
  <p:tag name="DEFAULTTOP" val="268,975"/>
  <p:tag name="DEFAULTLEFT" val="214,3749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79,405"/>
  <p:tag name="DEFAULTHEIGHT" val="41,87496"/>
  <p:tag name="DEFAULTTOP" val="316,1751"/>
  <p:tag name="DEFAULTLEFT" val="214,375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79,405"/>
  <p:tag name="DEFAULTHEIGHT" val="41,87496"/>
  <p:tag name="DEFAULTTOP" val="363,3751"/>
  <p:tag name="DEFAULTLEFT" val="214,375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79,405"/>
  <p:tag name="DEFAULTHEIGHT" val="41,87496"/>
  <p:tag name="DEFAULTTOP" val="410,575"/>
  <p:tag name="DEFAULTLEFT" val="214,375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19.3676"/>
  <p:tag name="DEFAULTLEFT" val="563.8192"/>
  <p:tag name="DEFAULTHEIGHT" val="150.8031"/>
  <p:tag name="DEFAULTWIDTH" val="179.9423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65,9588"/>
  <p:tag name="DEFAULTHEIGHT" val="58,37496"/>
  <p:tag name="DEFAULTTOP" val="273,9821"/>
  <p:tag name="DEFAULTLEFT" val="2,833071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,37496"/>
  <p:tag name="DEFAULTHEIGHT" val="41,87496"/>
  <p:tag name="DEFAULTTOP" val="127,3751"/>
  <p:tag name="DEFAULTLEFT" val="156,625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9,25"/>
  <p:tag name="DEFAULTHEIGHT" val="41,87496"/>
  <p:tag name="DEFAULTTOP" val="127,375"/>
  <p:tag name="DEFAULTLEFT" val="693,78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,37496"/>
  <p:tag name="DEFAULTHEIGHT" val="41,87496"/>
  <p:tag name="DEFAULTTOP" val="174,575"/>
  <p:tag name="DEFAULTLEFT" val="156,625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9,25"/>
  <p:tag name="DEFAULTHEIGHT" val="41,87496"/>
  <p:tag name="DEFAULTTOP" val="174,575"/>
  <p:tag name="DEFAULTLEFT" val="693,78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,37496"/>
  <p:tag name="DEFAULTHEIGHT" val="41,87496"/>
  <p:tag name="DEFAULTTOP" val="221,775"/>
  <p:tag name="DEFAULTLEFT" val="156,625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9,25"/>
  <p:tag name="DEFAULTHEIGHT" val="41,87496"/>
  <p:tag name="DEFAULTTOP" val="221,775"/>
  <p:tag name="DEFAULTLEFT" val="693,78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,37496"/>
  <p:tag name="DEFAULTHEIGHT" val="41,87496"/>
  <p:tag name="DEFAULTTOP" val="268,975"/>
  <p:tag name="DEFAULTLEFT" val="156,625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9,25"/>
  <p:tag name="DEFAULTHEIGHT" val="41,87496"/>
  <p:tag name="DEFAULTTOP" val="268,975"/>
  <p:tag name="DEFAULTLEFT" val="693,78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,37496"/>
  <p:tag name="DEFAULTHEIGHT" val="41,87496"/>
  <p:tag name="DEFAULTTOP" val="316,175"/>
  <p:tag name="DEFAULTLEFT" val="156,625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9,25"/>
  <p:tag name="DEFAULTHEIGHT" val="41,87496"/>
  <p:tag name="DEFAULTTOP" val="316,175"/>
  <p:tag name="DEFAULTLEFT" val="693,78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,37496"/>
  <p:tag name="DEFAULTHEIGHT" val="41,87496"/>
  <p:tag name="DEFAULTTOP" val="363,375"/>
  <p:tag name="DEFAULTLEFT" val="156,625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9,25"/>
  <p:tag name="DEFAULTHEIGHT" val="41,87496"/>
  <p:tag name="DEFAULTTOP" val="363,375"/>
  <p:tag name="DEFAULTLEFT" val="693,78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,37496"/>
  <p:tag name="DEFAULTHEIGHT" val="41,87496"/>
  <p:tag name="DEFAULTTOP" val="410,575"/>
  <p:tag name="DEFAULTLEFT" val="156,625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9,25"/>
  <p:tag name="DEFAULTHEIGHT" val="41,87496"/>
  <p:tag name="DEFAULTTOP" val="410,575"/>
  <p:tag name="DEFAULTLEFT" val="693,78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17"/>
  <p:tag name="TITLE" val="17 Table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8,249"/>
  <p:tag name="DEFAULTHEIGHT" val="589,2858"/>
  <p:tag name="DEFAULTTOP" val="-72,7085"/>
  <p:tag name="DEFAULTLEFT" val="370,6297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4,1496"/>
  <p:tag name="DEFAULTHEIGHT" val="145,4396"/>
  <p:tag name="DEFAULTTOP" val="149,2143"/>
  <p:tag name="DEFAULTLEFT" val="181,0902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36"/>
  <p:tag name="DEFAULTHEIGHT" val="42.5"/>
  <p:tag name="DEFAULTWIDTH" val="708.5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5,5"/>
  <p:tag name="DEFAULTHEIGHT" val="18,12496"/>
  <p:tag name="DEFAULTTOP" val="119,875"/>
  <p:tag name="DEFAULTLEFT" val="180,125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5,5"/>
  <p:tag name="DEFAULTHEIGHT" val="18,12496"/>
  <p:tag name="DEFAULTTOP" val="119,875"/>
  <p:tag name="DEFAULTLEFT" val="369,875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5,5"/>
  <p:tag name="DEFAULTHEIGHT" val="18,12496"/>
  <p:tag name="DEFAULTTOP" val="119,875"/>
  <p:tag name="DEFAULTLEFT" val="559,6251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58,249"/>
  <p:tag name="DEFAULTHEIGHT" val="589,2858"/>
  <p:tag name="DEFAULTTOP" val="93,30803"/>
  <p:tag name="DEFAULTLEFT" val="370,6298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strapLine"/>
  <p:tag name="DEFAULTWIDTH" val="588,25"/>
  <p:tag name="DEFAULTHEIGHT" val="17"/>
  <p:tag name="DEFAULTTOP" val="480,5"/>
  <p:tag name="DEFAULTLEFT" val="156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4,1496"/>
  <p:tag name="DEFAULTHEIGHT" val="145,4396"/>
  <p:tag name="DEFAULTTOP" val="149,2143"/>
  <p:tag name="DEFAULTLEFT" val="371,2254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4,1496"/>
  <p:tag name="DEFAULTHEIGHT" val="145,4396"/>
  <p:tag name="DEFAULTTOP" val="149,2143"/>
  <p:tag name="DEFAULTLEFT" val="560,975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4,1496"/>
  <p:tag name="DEFAULTHEIGHT" val="145,4396"/>
  <p:tag name="DEFAULTTOP" val="315,8501"/>
  <p:tag name="DEFAULTLEFT" val="180,725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4,1496"/>
  <p:tag name="DEFAULTHEIGHT" val="145,4396"/>
  <p:tag name="DEFAULTTOP" val="315,8501"/>
  <p:tag name="DEFAULTLEFT" val="370,8603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4,1496"/>
  <p:tag name="DEFAULTHEIGHT" val="145,4396"/>
  <p:tag name="DEFAULTTOP" val="315,8501"/>
  <p:tag name="DEFAULTLEFT" val="560,6103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2"/>
  <p:tag name="TITLE" val="Colour guide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1,4536"/>
  <p:tag name="DEFAULTHEIGHT" val="12,72307"/>
  <p:tag name="DEFAULTTOP" val="301,059"/>
  <p:tag name="DEFAULTLEFT" val="157,9706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28,2889"/>
  <p:tag name="DEFAULTHEIGHT" val="18,17575"/>
  <p:tag name="DEFAULTTOP" val="315,3028"/>
  <p:tag name="DEFAULTLEFT" val="151,2206"/>
</p:tagLst>
</file>

<file path=ppt/tags/tag7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7,81787"/>
  <p:tag name="DEFAULTHEIGHT" val="10,90543"/>
  <p:tag name="DEFAULTTOP" val="337,55"/>
  <p:tag name="DEFAULTLEFT" val="157,9706"/>
</p:tagLst>
</file>

<file path=ppt/tags/tag7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7,96331"/>
  <p:tag name="DEFAULTHEIGHT" val="10,90543"/>
  <p:tag name="DEFAULTTOP" val="337,55"/>
  <p:tag name="DEFAULTLEFT" val="258,5975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7,96331"/>
  <p:tag name="DEFAULTHEIGHT" val="10,90543"/>
  <p:tag name="DEFAULTTOP" val="337,55"/>
  <p:tag name="DEFAULTLEFT" val="360,8517"/>
</p:tagLst>
</file>

<file path=ppt/tags/tag7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7,96331"/>
  <p:tag name="DEFAULTHEIGHT" val="10,90543"/>
  <p:tag name="DEFAULTTOP" val="337,55"/>
  <p:tag name="DEFAULTLEFT" val="459,7604"/>
</p:tagLst>
</file>

<file path=ppt/tags/tag7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7,96331"/>
  <p:tag name="DEFAULTHEIGHT" val="10,90543"/>
  <p:tag name="DEFAULTTOP" val="337,143"/>
  <p:tag name="DEFAULTLEFT" val="661,796"/>
</p:tagLst>
</file>

<file path=ppt/tags/tag7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7,96331"/>
  <p:tag name="DEFAULTHEIGHT" val="10,90543"/>
  <p:tag name="DEFAULTTOP" val="337,143"/>
  <p:tag name="DEFAULTLEFT" val="559,5418"/>
</p:tagLst>
</file>

<file path=ppt/tags/tag7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21787"/>
  <p:tag name="DEFAULTHEIGHT" val="3,662677"/>
  <p:tag name="DEFAULTTOP" val="433,9987"/>
  <p:tag name="DEFAULTLEFT" val="656,5596"/>
</p:tagLst>
</file>

<file path=ppt/tags/tag7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50874"/>
  <p:tag name="DEFAULTHEIGHT" val="3,527008"/>
  <p:tag name="DEFAULTTOP" val="433,9987"/>
  <p:tag name="DEFAULTLEFT" val="556,6328"/>
</p:tagLst>
</file>

<file path=ppt/tags/tag7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07244"/>
  <p:tag name="DEFAULTHEIGHT" val="3,662677"/>
  <p:tag name="DEFAULTTOP" val="433,9987"/>
  <p:tag name="DEFAULTLEFT" val="455,3968"/>
</p:tagLst>
</file>

<file path=ppt/tags/tag7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07244"/>
  <p:tag name="DEFAULTHEIGHT" val="3,527008"/>
  <p:tag name="DEFAULTTOP" val="378,948"/>
  <p:tag name="DEFAULTLEFT" val="356,1972"/>
</p:tagLst>
</file>

<file path=ppt/tags/tag7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3633"/>
  <p:tag name="DEFAULTHEIGHT" val="3,662677"/>
  <p:tag name="DEFAULTTOP" val="433,9987"/>
  <p:tag name="DEFAULTLEFT" val="157,9706"/>
</p:tagLst>
</file>

<file path=ppt/tags/tag7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2178"/>
  <p:tag name="DEFAULTHEIGHT" val="3,662677"/>
  <p:tag name="DEFAULTTOP" val="433,9987"/>
  <p:tag name="DEFAULTLEFT" val="355,0335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07244"/>
  <p:tag name="DEFAULTHEIGHT" val="3,527008"/>
  <p:tag name="DEFAULTTOP" val="378,948"/>
  <p:tag name="DEFAULTLEFT" val="657,5778"/>
</p:tagLst>
</file>

<file path=ppt/tags/tag7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3633"/>
  <p:tag name="DEFAULTHEIGHT" val="3,527008"/>
  <p:tag name="DEFAULTTOP" val="378,948"/>
  <p:tag name="DEFAULTLEFT" val="455,6877"/>
</p:tagLst>
</file>

<file path=ppt/tags/tag7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3,92701"/>
  <p:tag name="DEFAULTHEIGHT" val="3,527008"/>
  <p:tag name="DEFAULTTOP" val="378,948"/>
  <p:tag name="DEFAULTLEFT" val="157,9706"/>
</p:tagLst>
</file>

<file path=ppt/tags/tag7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72693"/>
  <p:tag name="DEFAULTHEIGHT" val="22,92559"/>
  <p:tag name="DEFAULTTOP" val="407,1391"/>
  <p:tag name="DEFAULTLEFT" val="657,5778"/>
</p:tagLst>
</file>

<file path=ppt/tags/tag7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2,03606"/>
  <p:tag name="DEFAULTHEIGHT" val="22,65433"/>
  <p:tag name="DEFAULTTOP" val="407,4104"/>
  <p:tag name="DEFAULTLEFT" val="558,0873"/>
</p:tagLst>
</file>

<file path=ppt/tags/tag7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1,16331"/>
  <p:tag name="DEFAULTHEIGHT" val="22,92559"/>
  <p:tag name="DEFAULTTOP" val="407,1391"/>
  <p:tag name="DEFAULTLEFT" val="455,8331"/>
</p:tagLst>
</file>

<file path=ppt/tags/tag7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14512"/>
  <p:tag name="DEFAULTHEIGHT" val="22,78992"/>
  <p:tag name="DEFAULTTOP" val="350,381"/>
  <p:tag name="DEFAULTLEFT" val="357,3608"/>
</p:tagLst>
</file>

<file path=ppt/tags/tag7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43598"/>
  <p:tag name="DEFAULTHEIGHT" val="22,92559"/>
  <p:tag name="DEFAULTTOP" val="407,1391"/>
  <p:tag name="DEFAULTLEFT" val="156,3434"/>
</p:tagLst>
</file>

<file path=ppt/tags/tag7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72701"/>
  <p:tag name="DEFAULTHEIGHT" val="22,92559"/>
  <p:tag name="DEFAULTTOP" val="407,1391"/>
  <p:tag name="DEFAULTLEFT" val="356,0517"/>
</p:tagLst>
</file>

<file path=ppt/tags/tag7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5815"/>
  <p:tag name="DEFAULTHEIGHT" val="22,78992"/>
  <p:tag name="DEFAULTTOP" val="350,381"/>
  <p:tag name="DEFAULTLEFT" val="658,3051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5815"/>
  <p:tag name="DEFAULTHEIGHT" val="22,78992"/>
  <p:tag name="DEFAULTTOP" val="350,381"/>
  <p:tag name="DEFAULTLEFT" val="456,7058"/>
</p:tagLst>
</file>

<file path=ppt/tags/tag7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5815"/>
  <p:tag name="DEFAULTHEIGHT" val="22,78992"/>
  <p:tag name="DEFAULTTOP" val="350,381"/>
  <p:tag name="DEFAULTLEFT" val="157,3615"/>
</p:tagLst>
</file>

<file path=ppt/tags/tag7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43614"/>
  <p:tag name="DEFAULTHEIGHT" val="22,78992"/>
  <p:tag name="DEFAULTTOP" val="350,381"/>
  <p:tag name="DEFAULTLEFT" val="557,9418"/>
</p:tagLst>
</file>

<file path=ppt/tags/tag7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21787"/>
  <p:tag name="DEFAULTHEIGHT" val="3,527008"/>
  <p:tag name="DEFAULTTOP" val="378,948"/>
  <p:tag name="DEFAULTLEFT" val="557,069"/>
</p:tagLst>
</file>

<file path=ppt/tags/tag7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7,96331"/>
  <p:tag name="DEFAULTHEIGHT" val="10,90543"/>
  <p:tag name="DEFAULTTOP" val="391,0368"/>
  <p:tag name="DEFAULTLEFT" val="157,9706"/>
</p:tagLst>
</file>

<file path=ppt/tags/tag7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7,96331"/>
  <p:tag name="DEFAULTHEIGHT" val="10,90543"/>
  <p:tag name="DEFAULTTOP" val="391,0368"/>
  <p:tag name="DEFAULTLEFT" val="455,1059"/>
</p:tagLst>
</file>

<file path=ppt/tags/tag7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7,96331"/>
  <p:tag name="DEFAULTHEIGHT" val="10,90543"/>
  <p:tag name="DEFAULTTOP" val="391,0368"/>
  <p:tag name="DEFAULTLEFT" val="255,6884"/>
</p:tagLst>
</file>

<file path=ppt/tags/tag7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7,96331"/>
  <p:tag name="DEFAULTHEIGHT" val="10,90543"/>
  <p:tag name="DEFAULTTOP" val="391,0368"/>
  <p:tag name="DEFAULTLEFT" val="357,9426"/>
</p:tagLst>
</file>

<file path=ppt/tags/tag7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5,67236"/>
  <p:tag name="DEFAULTHEIGHT" val="10,90543"/>
  <p:tag name="DEFAULTTOP" val="391,0368"/>
  <p:tag name="DEFAULTLEFT" val="558,3782"/>
</p:tagLst>
</file>

<file path=ppt/tags/tag7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5,81787"/>
  <p:tag name="DEFAULTHEIGHT" val="10,90543"/>
  <p:tag name="DEFAULTTOP" val="391,0368"/>
  <p:tag name="DEFAULTLEFT" val="656,2687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51.9597"/>
  <p:tag name="DEFAULTLEFT" val="-32.43969"/>
  <p:tag name="DEFAULTHEIGHT" val="20.88"/>
  <p:tag name="DEFAULTWIDTH" val="85.03937"/>
</p:tagLst>
</file>

<file path=ppt/tags/tag7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07244"/>
  <p:tag name="DEFAULTHEIGHT" val="3,662677"/>
  <p:tag name="DEFAULTTOP" val="433,9987"/>
  <p:tag name="DEFAULTLEFT" val="254,5248"/>
</p:tagLst>
</file>

<file path=ppt/tags/tag7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72701"/>
  <p:tag name="DEFAULTHEIGHT" val="22,92559"/>
  <p:tag name="DEFAULTTOP" val="407,1391"/>
  <p:tag name="DEFAULTLEFT" val="255,6884"/>
</p:tagLst>
</file>

<file path=ppt/tags/tag7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3633"/>
  <p:tag name="DEFAULTHEIGHT" val="3,662677"/>
  <p:tag name="DEFAULTTOP" val="379,0836"/>
  <p:tag name="DEFAULTLEFT" val="256,1248"/>
</p:tagLst>
</file>

<file path=ppt/tags/tag7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5815"/>
  <p:tag name="DEFAULTHEIGHT" val="22,92551"/>
  <p:tag name="DEFAULTTOP" val="350,381"/>
  <p:tag name="DEFAULTLEFT" val="257,1429"/>
</p:tagLst>
</file>

<file path=ppt/tags/tag7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26,4711"/>
  <p:tag name="DEFAULTHEIGHT" val="12,72307"/>
  <p:tag name="DEFAULTTOP" val="102,6876"/>
  <p:tag name="DEFAULTLEFT" val="156,85"/>
</p:tagLst>
</file>

<file path=ppt/tags/tag7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7,96331"/>
  <p:tag name="DEFAULTHEIGHT" val="10,90543"/>
  <p:tag name="DEFAULTTOP" val="149,5756"/>
  <p:tag name="DEFAULTLEFT" val="157,9706"/>
</p:tagLst>
</file>

<file path=ppt/tags/tag7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7,96331"/>
  <p:tag name="DEFAULTHEIGHT" val="10,90543"/>
  <p:tag name="DEFAULTTOP" val="149,5756"/>
  <p:tag name="DEFAULTLEFT" val="261,2116"/>
</p:tagLst>
</file>

<file path=ppt/tags/tag7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7,96331"/>
  <p:tag name="DEFAULTHEIGHT" val="10,90543"/>
  <p:tag name="DEFAULTTOP" val="150,1182"/>
  <p:tag name="DEFAULTLEFT" val="567,9104"/>
</p:tagLst>
</file>

<file path=ppt/tags/tag7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7,96331"/>
  <p:tag name="DEFAULTHEIGHT" val="10,90543"/>
  <p:tag name="DEFAULTTOP" val="149,5756"/>
  <p:tag name="DEFAULTLEFT" val="465,6518"/>
</p:tagLst>
</file>

<file path=ppt/tags/tag7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5,81787"/>
  <p:tag name="DEFAULTHEIGHT" val="10,90543"/>
  <p:tag name="DEFAULTTOP" val="149,1686"/>
  <p:tag name="DEFAULTLEFT" val="661,0419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7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5,67244"/>
  <p:tag name="DEFAULTHEIGHT" val="10,90543"/>
  <p:tag name="DEFAULTTOP" val="149,5756"/>
  <p:tag name="DEFAULTLEFT" val="362,9067"/>
</p:tagLst>
</file>

<file path=ppt/tags/tag7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3,5262"/>
  <p:tag name="DEFAULTHEIGHT" val="147,22"/>
  <p:tag name="DEFAULTTOP" val="123,53"/>
  <p:tag name="DEFAULTLEFT" val="359,031"/>
</p:tagLst>
</file>

<file path=ppt/tags/tag7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3,4901"/>
  <p:tag name="DEFAULTHEIGHT" val="147,22"/>
  <p:tag name="DEFAULTTOP" val="123,53"/>
  <p:tag name="DEFAULTLEFT" val="147,25"/>
</p:tagLst>
</file>

<file path=ppt/tags/tag7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5815"/>
  <p:tag name="DEFAULTHEIGHT" val="20,21244"/>
  <p:tag name="DEFAULTTOP" val="164,7689"/>
  <p:tag name="DEFAULTLEFT" val="363,9765"/>
</p:tagLst>
</file>

<file path=ppt/tags/tag7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3633"/>
  <p:tag name="DEFAULTHEIGHT" val="7,325354"/>
  <p:tag name="DEFAULTTOP" val="189,6887"/>
  <p:tag name="DEFAULTLEFT" val="363,9765"/>
</p:tagLst>
</file>

<file path=ppt/tags/tag7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5815"/>
  <p:tag name="DEFAULTHEIGHT" val="20,34811"/>
  <p:tag name="DEFAULTTOP" val="216,9146"/>
  <p:tag name="DEFAULTLEFT" val="566,1575"/>
</p:tagLst>
</file>

<file path=ppt/tags/tag7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3633"/>
  <p:tag name="DEFAULTHEIGHT" val="7,325354"/>
  <p:tag name="DEFAULTTOP" val="235,7706"/>
  <p:tag name="DEFAULTLEFT" val="566,3029"/>
</p:tagLst>
</file>

<file path=ppt/tags/tag7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5815"/>
  <p:tag name="DEFAULTHEIGHT" val="20,34811"/>
  <p:tag name="DEFAULTTOP" val="216,9146"/>
  <p:tag name="DEFAULTLEFT" val="363,9765"/>
</p:tagLst>
</file>

<file path=ppt/tags/tag7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3633"/>
  <p:tag name="DEFAULTHEIGHT" val="7,189685"/>
  <p:tag name="DEFAULTTOP" val="236,1776"/>
  <p:tag name="DEFAULTLEFT" val="363,9765"/>
</p:tagLst>
</file>

<file path=ppt/tags/tag7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3633"/>
  <p:tag name="DEFAULTHEIGHT" val="7,325354"/>
  <p:tag name="DEFAULTTOP" val="189,6887"/>
  <p:tag name="DEFAULTLEFT" val="463,0305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5815"/>
  <p:tag name="DEFAULTHEIGHT" val="20,34811"/>
  <p:tag name="DEFAULTTOP" val="216,9146"/>
  <p:tag name="DEFAULTLEFT" val="463,0305"/>
</p:tagLst>
</file>

<file path=ppt/tags/tag7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3633"/>
  <p:tag name="DEFAULTHEIGHT" val="7,189685"/>
  <p:tag name="DEFAULTTOP" val="236,1776"/>
  <p:tag name="DEFAULTLEFT" val="462,0125"/>
</p:tagLst>
</file>

<file path=ppt/tags/tag7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5815"/>
  <p:tag name="DEFAULTHEIGHT" val="20,21244"/>
  <p:tag name="DEFAULTTOP" val="164,7689"/>
  <p:tag name="DEFAULTLEFT" val="566,1575"/>
</p:tagLst>
</file>

<file path=ppt/tags/tag7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3633"/>
  <p:tag name="DEFAULTHEIGHT" val="7,325354"/>
  <p:tag name="DEFAULTTOP" val="190,5026"/>
  <p:tag name="DEFAULTLEFT" val="566,3029"/>
</p:tagLst>
</file>

<file path=ppt/tags/tag7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5815"/>
  <p:tag name="DEFAULTHEIGHT" val="20,21244"/>
  <p:tag name="DEFAULTTOP" val="164,7689"/>
  <p:tag name="DEFAULTLEFT" val="661,1389"/>
</p:tagLst>
</file>

<file path=ppt/tags/tag7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3633"/>
  <p:tag name="DEFAULTHEIGHT" val="7,325354"/>
  <p:tag name="DEFAULTTOP" val="189,6887"/>
  <p:tag name="DEFAULTLEFT" val="661,1389"/>
</p:tagLst>
</file>

<file path=ppt/tags/tag7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43614"/>
  <p:tag name="DEFAULTHEIGHT" val="20,34811"/>
  <p:tag name="DEFAULTTOP" val="216,9146"/>
  <p:tag name="DEFAULTLEFT" val="660,2662"/>
</p:tagLst>
</file>

<file path=ppt/tags/tag7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3633"/>
  <p:tag name="DEFAULTHEIGHT" val="28,57244"/>
  <p:tag name="DEFAULTTOP" val="236,1776"/>
  <p:tag name="DEFAULTLEFT" val="662,1572"/>
</p:tagLst>
</file>

<file path=ppt/tags/tag7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72693"/>
  <p:tag name="DEFAULTHEIGHT" val="20,89071"/>
  <p:tag name="DEFAULTTOP" val="164,7689"/>
  <p:tag name="DEFAULTLEFT" val="260,1223"/>
</p:tagLst>
</file>

<file path=ppt/tags/tag7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3633"/>
  <p:tag name="DEFAULTHEIGHT" val="5,69748"/>
  <p:tag name="DEFAULTTOP" val="189,96"/>
  <p:tag name="DEFAULTLEFT" val="262,0132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28.89"/>
  <p:tag name="DEFAULTHEIGHT" val="7.168268"/>
  <p:tag name="DEFAULTWIDTH" val="216"/>
</p:tagLst>
</file>

<file path=ppt/tags/tag7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72693"/>
  <p:tag name="DEFAULTHEIGHT" val="21,02646"/>
  <p:tag name="DEFAULTTOP" val="216,9146"/>
  <p:tag name="DEFAULTLEFT" val="260,1223"/>
</p:tagLst>
</file>

<file path=ppt/tags/tag7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3633"/>
  <p:tag name="DEFAULTHEIGHT" val="7,189685"/>
  <p:tag name="DEFAULTTOP" val="236,1776"/>
  <p:tag name="DEFAULTLEFT" val="262,0132"/>
</p:tagLst>
</file>

<file path=ppt/tags/tag7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43614"/>
  <p:tag name="DEFAULTHEIGHT" val="20,89071"/>
  <p:tag name="DEFAULTTOP" val="164,7689"/>
  <p:tag name="DEFAULTLEFT" val="159,3226"/>
</p:tagLst>
</file>

<file path=ppt/tags/tag7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21787"/>
  <p:tag name="DEFAULTHEIGHT" val="5,69748"/>
  <p:tag name="DEFAULTTOP" val="202,3046"/>
  <p:tag name="DEFAULTLEFT" val="157,9706"/>
</p:tagLst>
</file>

<file path=ppt/tags/tag7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43614"/>
  <p:tag name="DEFAULTHEIGHT" val="21,02646"/>
  <p:tag name="DEFAULTTOP" val="216,9146"/>
  <p:tag name="DEFAULTLEFT" val="159,3226"/>
</p:tagLst>
</file>

<file path=ppt/tags/tag7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4,3633"/>
  <p:tag name="DEFAULTHEIGHT" val="9,495827"/>
  <p:tag name="DEFAULTTOP" val="249,8787"/>
  <p:tag name="DEFAULTLEFT" val="157,9706"/>
</p:tagLst>
</file>

<file path=ppt/tags/tag7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80,5815"/>
  <p:tag name="DEFAULTHEIGHT" val="20,21244"/>
  <p:tag name="DEFAULTTOP" val="164,7689"/>
  <p:tag name="DEFAULTLEFT" val="464,3397"/>
</p:tagLst>
</file>

<file path=ppt/tags/tag7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1,6352"/>
  <p:tag name="DEFAULTHEIGHT" val="18,17575"/>
  <p:tag name="DEFAULTTOP" val="122,8517"/>
  <p:tag name="DEFAULTLEFT" val="359,031"/>
</p:tagLst>
</file>

<file path=ppt/tags/tag7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08,7265"/>
  <p:tag name="DEFAULTHEIGHT" val="29,08126"/>
  <p:tag name="DEFAULTTOP" val="122,8517"/>
  <p:tag name="DEFAULTLEFT" val="151,9706"/>
</p:tagLst>
</file>

<file path=ppt/tags/tag7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91,777"/>
  <p:tag name="DEFAULTHEIGHT" val="0"/>
  <p:tag name="DEFAULTTOP" val="290,7105"/>
  <p:tag name="DEFAULTLEFT" val="156,3434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-43.85094"/>
  <p:tag name="DEFAULTHEIGHT" val="540"/>
  <p:tag name="DEFAULTWIDTH" val="779.75"/>
</p:tagLst>
</file>

<file path=ppt/tags/tag7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94,72693"/>
  <p:tag name="DEFAULTHEIGHT" val="18,17575"/>
  <p:tag name="DEFAULTTOP" val="123,9369"/>
  <p:tag name="DEFAULTLEFT" val="653,3935"/>
</p:tagLst>
</file>

<file path=ppt/tags/tag7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1"/>
  <p:tag name="TITLE" val="1 Textboxes"/>
</p:tagLst>
</file>

<file path=ppt/tags/tag7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7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7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96"/>
  <p:tag name="DEFAULTHEIGHT" val="22,75"/>
  <p:tag name="DEFAULTTOP" val="246"/>
  <p:tag name="DEFAULTLEFT" val="36"/>
</p:tagLst>
</file>

<file path=ppt/tags/tag7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4,5"/>
  <p:tag name="DEFAULTTOP" val="310,75"/>
  <p:tag name="DEFAULTLEFT" val="156"/>
</p:tagLst>
</file>

<file path=ppt/tags/tag7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48,12504"/>
  <p:tag name="DEFAULTTOP" val="402,75"/>
  <p:tag name="DEFAULTLEFT" val="156"/>
</p:tagLst>
</file>

<file path=ppt/tags/tag7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4,5"/>
  <p:tag name="DEFAULTTOP" val="338,25"/>
  <p:tag name="DEFAULTLEFT" val="156"/>
</p:tagLst>
</file>

<file path=ppt/tags/tag7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4,5"/>
  <p:tag name="DEFAULTTOP" val="366,25"/>
  <p:tag name="DEFAULTLEFT" val="156"/>
</p:tagLst>
</file>

<file path=ppt/tags/tag7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96"/>
  <p:tag name="DEFAULTHEIGHT" val="25,37504"/>
  <p:tag name="DEFAULTTOP" val="138"/>
  <p:tag name="DEFAULTLEFT" val="36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49.13"/>
  <p:tag name="DEFAULTHEIGHT" val="27.75"/>
  <p:tag name="DEFAULTWIDTH" val="587.8116"/>
</p:tagLst>
</file>

<file path=ppt/tags/tag7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96"/>
  <p:tag name="DEFAULTHEIGHT" val="12,62504"/>
  <p:tag name="DEFAULTTOP" val="198"/>
  <p:tag name="DEFAULTLEFT" val="36"/>
</p:tagLst>
</file>

<file path=ppt/tags/tag7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4"/>
  <p:tag name="DEFAULTHEIGHT" val="83,37504"/>
  <p:tag name="DEFAULTTOP" val="131,0412"/>
  <p:tag name="DEFAULTLEFT" val="156"/>
</p:tagLst>
</file>

<file path=ppt/tags/tag7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0"/>
  <p:tag name="DEFAULTHEIGHT" val="11,25"/>
  <p:tag name="DEFAULTTOP" val="75"/>
  <p:tag name="DEFAULTLEFT" val="106,5"/>
</p:tagLst>
</file>

<file path=ppt/tags/tag7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0"/>
  <p:tag name="DEFAULTHEIGHT" val="8,874961"/>
  <p:tag name="DEFAULTTOP" val="485,125"/>
  <p:tag name="DEFAULTLEFT" val="96"/>
</p:tagLst>
</file>

<file path=ppt/tags/tag7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21"/>
  <p:tag name="DEFAULTTOP" val="309,75"/>
  <p:tag name="DEFAULTLEFT" val="36"/>
</p:tagLst>
</file>

<file path=ppt/tags/tag7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18"/>
  <p:tag name="DEFAULTTOP" val="336,125"/>
  <p:tag name="DEFAULTLEFT" val="36"/>
</p:tagLst>
</file>

<file path=ppt/tags/tag7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18"/>
  <p:tag name="DEFAULTTOP" val="365,125"/>
  <p:tag name="DEFAULTLEFT" val="36"/>
</p:tagLst>
</file>

<file path=ppt/tags/tag7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5"/>
  <p:tag name="DEFAULTHEIGHT" val="11,25"/>
  <p:tag name="DEFAULTTOP" val="124,375"/>
  <p:tag name="DEFAULTLEFT" val="428"/>
</p:tagLst>
</file>

<file path=ppt/tags/tag7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1"/>
  <p:tag name="DEFAULTHEIGHT" val="11,25"/>
  <p:tag name="DEFAULTTOP" val="124,375"/>
  <p:tag name="DEFAULTLEFT" val="156"/>
</p:tagLst>
</file>

<file path=ppt/tags/tag7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18"/>
  <p:tag name="DEFAULTTOP" val="408,75"/>
  <p:tag name="DEFAULTLEFT" val="3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53.4153"/>
  <p:tag name="DEFAULTHEIGHT" val="12"/>
  <p:tag name="DEFAULTWIDTH" val="132.0826"/>
</p:tagLst>
</file>

<file path=ppt/tags/tag8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4"/>
  <p:tag name="DEFAULTHEIGHT" val="15,37504"/>
  <p:tag name="DEFAULTTOP" val="384"/>
  <p:tag name="DEFAULTLEFT" val="156"/>
</p:tagLst>
</file>

<file path=ppt/tags/tag8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4"/>
  <p:tag name="DEFAULTHEIGHT" val="15,37496"/>
  <p:tag name="DEFAULTTOP" val="289,375"/>
  <p:tag name="DEFAULTLEFT" val="156"/>
</p:tagLst>
</file>

<file path=ppt/tags/tag8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9,25"/>
  <p:tag name="DEFAULTTOP" val="480,55"/>
  <p:tag name="DEFAULTLEFT" val="156,6"/>
</p:tagLst>
</file>

<file path=ppt/tags/tag8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8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,6"/>
  <p:tag name="DEFAULTHEIGHT" val="70,50181"/>
  <p:tag name="DEFAULTTOP" val="121,6408"/>
  <p:tag name="DEFAULTLEFT" val="462,9114"/>
</p:tagLst>
</file>

<file path=ppt/tags/tag8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,9096"/>
  <p:tag name="DEFAULTHEIGHT" val="257,1708"/>
  <p:tag name="DEFAULTTOP" val="214,4162"/>
  <p:tag name="DEFAULTLEFT" val="461,8518"/>
</p:tagLst>
</file>

<file path=ppt/tags/tag8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4,02244"/>
  <p:tag name="DEFAULTHEIGHT" val="10,65299"/>
  <p:tag name="DEFAULTTOP" val="216,4257"/>
  <p:tag name="DEFAULTLEFT" val="399,2961"/>
</p:tagLst>
</file>

<file path=ppt/tags/tag8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2"/>
  <p:tag name="TITLE" val="2 Building boxes"/>
</p:tagLst>
</file>

<file path=ppt/tags/tag8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8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41.64"/>
  <p:tag name="DEFAULTHEIGHT" val="12"/>
  <p:tag name="DEFAULTWIDTH" val="132.0827"/>
</p:tagLst>
</file>

<file path=ppt/tags/tag8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,79496"/>
  <p:tag name="DEFAULTHEIGHT" val="36,37496"/>
  <p:tag name="DEFAULTTOP" val="393,9831"/>
  <p:tag name="DEFAULTLEFT" val="156,375"/>
</p:tagLst>
</file>

<file path=ppt/tags/tag8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4,87504"/>
  <p:tag name="DEFAULTHEIGHT" val="36,37496"/>
  <p:tag name="DEFAULTTOP" val="393,9831"/>
  <p:tag name="DEFAULTLEFT" val="259,9898"/>
</p:tagLst>
</file>

<file path=ppt/tags/tag8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4,75"/>
  <p:tag name="DEFAULTHEIGHT" val="36,37496"/>
  <p:tag name="DEFAULTTOP" val="392,3831"/>
  <p:tag name="DEFAULTLEFT" val="364,2847"/>
</p:tagLst>
</file>

<file path=ppt/tags/tag8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,08504"/>
  <p:tag name="DEFAULTHEIGHT" val="36,37496"/>
  <p:tag name="DEFAULTTOP" val="393,9831"/>
  <p:tag name="DEFAULTLEFT" val="470,0546"/>
</p:tagLst>
</file>

<file path=ppt/tags/tag8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4,87496"/>
  <p:tag name="DEFAULTHEIGHT" val="37,25"/>
  <p:tag name="DEFAULTTOP" val="433,821"/>
  <p:tag name="DEFAULTLEFT" val="155,455"/>
</p:tagLst>
</file>

<file path=ppt/tags/tag8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4,92496"/>
  <p:tag name="DEFAULTHEIGHT" val="37,25"/>
  <p:tag name="DEFAULTTOP" val="433,821"/>
  <p:tag name="DEFAULTLEFT" val="470,1695"/>
</p:tagLst>
</file>

<file path=ppt/tags/tag8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4,75"/>
  <p:tag name="DEFAULTHEIGHT" val="36,75"/>
  <p:tag name="DEFAULTTOP" val="393,608"/>
  <p:tag name="DEFAULTLEFT" val="681,2542"/>
</p:tagLst>
</file>

<file path=ppt/tags/tag8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,6"/>
  <p:tag name="DEFAULTHEIGHT" val="37,75504"/>
  <p:tag name="DEFAULTTOP" val="433,446"/>
  <p:tag name="DEFAULTLEFT" val="259,8398"/>
</p:tagLst>
</file>

<file path=ppt/tags/tag8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5,71"/>
  <p:tag name="DEFAULTHEIGHT" val="37,62504"/>
  <p:tag name="DEFAULTTOP" val="433,446"/>
  <p:tag name="DEFAULTLEFT" val="364,9497"/>
</p:tagLst>
</file>

<file path=ppt/tags/tag8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6,46"/>
  <p:tag name="DEFAULTHEIGHT" val="37,5"/>
  <p:tag name="DEFAULTTOP" val="433,446"/>
  <p:tag name="DEFAULTLEFT" val="574,6043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68"/>
  <p:tag name="DEFAULTLEFT" val="148.41"/>
  <p:tag name="DEFAULTHEIGHT" val="0"/>
  <p:tag name="DEFAULTWIDTH" val="588.3114"/>
</p:tagLst>
</file>

<file path=ppt/tags/tag8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6"/>
  <p:tag name="DEFAULTHEIGHT" val="37,62504"/>
  <p:tag name="DEFAULTTOP" val="433,446"/>
  <p:tag name="DEFAULTLEFT" val="680,5742"/>
</p:tagLst>
</file>

<file path=ppt/tags/tag8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4,87504"/>
  <p:tag name="DEFAULTHEIGHT" val="36,75"/>
  <p:tag name="DEFAULTTOP" val="393,608"/>
  <p:tag name="DEFAULTLEFT" val="574,5594"/>
</p:tagLst>
</file>

<file path=ppt/tags/tag8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00,9765"/>
  <p:tag name="DEFAULTHEIGHT" val="10,65299"/>
  <p:tag name="DEFAULTTOP" val="105,375"/>
  <p:tag name="DEFAULTLEFT" val="156,5117"/>
</p:tagLst>
</file>

<file path=ppt/tags/tag8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8"/>
  <p:tag name="DEFAULTHEIGHT" val="36"/>
  <p:tag name="DEFAULTTOP" val="129,55"/>
  <p:tag name="DEFAULTLEFT" val="156"/>
</p:tagLst>
</file>

<file path=ppt/tags/tag8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,23"/>
  <p:tag name="DEFAULTHEIGHT" val="7,270315"/>
  <p:tag name="DEFAULTTOP" val="122,2547"/>
  <p:tag name="DEFAULTLEFT" val="155,83"/>
</p:tagLst>
</file>

<file path=ppt/tags/tag8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8"/>
  <p:tag name="DEFAULTHEIGHT" val="36"/>
  <p:tag name="DEFAULTTOP" val="129,55"/>
  <p:tag name="DEFAULTLEFT" val="307,625"/>
</p:tagLst>
</file>

<file path=ppt/tags/tag8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,23"/>
  <p:tag name="DEFAULTHEIGHT" val="7,270315"/>
  <p:tag name="DEFAULTTOP" val="122,2547"/>
  <p:tag name="DEFAULTLEFT" val="307,625"/>
</p:tagLst>
</file>

<file path=ppt/tags/tag8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8"/>
  <p:tag name="DEFAULTHEIGHT" val="36"/>
  <p:tag name="DEFAULTTOP" val="130,05"/>
  <p:tag name="DEFAULTLEFT" val="455,3719"/>
</p:tagLst>
</file>

<file path=ppt/tags/tag8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,23"/>
  <p:tag name="DEFAULTHEIGHT" val="7,270315"/>
  <p:tag name="DEFAULTTOP" val="122,7797"/>
  <p:tag name="DEFAULTLEFT" val="455,2019"/>
</p:tagLst>
</file>

<file path=ppt/tags/tag8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8"/>
  <p:tag name="DEFAULTHEIGHT" val="36"/>
  <p:tag name="DEFAULTTOP" val="130,05"/>
  <p:tag name="DEFAULTLEFT" val="606,9969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48.7498"/>
</p:tagLst>
</file>

<file path=ppt/tags/tag8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,23"/>
  <p:tag name="DEFAULTHEIGHT" val="7,270315"/>
  <p:tag name="DEFAULTTOP" val="122,7797"/>
  <p:tag name="DEFAULTLEFT" val="606,9969"/>
</p:tagLst>
</file>

<file path=ppt/tags/tag8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,23"/>
  <p:tag name="DEFAULTHEIGHT" val="7,270315"/>
  <p:tag name="DEFAULTTOP" val="185,986"/>
  <p:tag name="DEFAULTLEFT" val="155,83"/>
</p:tagLst>
</file>

<file path=ppt/tags/tag8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,23"/>
  <p:tag name="DEFAULTHEIGHT" val="7,270315"/>
  <p:tag name="DEFAULTTOP" val="185,986"/>
  <p:tag name="DEFAULTLEFT" val="361,6425"/>
</p:tagLst>
</file>

<file path=ppt/tags/tag8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75,87504"/>
  <p:tag name="DEFAULTTOP" val="193,4062"/>
  <p:tag name="DEFAULTLEFT" val="155,5"/>
</p:tagLst>
</file>

<file path=ppt/tags/tag8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75,87504"/>
  <p:tag name="DEFAULTTOP" val="193,4062"/>
  <p:tag name="DEFAULTLEFT" val="361,6425"/>
</p:tagLst>
</file>

<file path=ppt/tags/tag8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07,0351"/>
  <p:tag name="DEFAULTHEIGHT" val="10,65299"/>
  <p:tag name="DEFAULTTOP" val="174,298"/>
  <p:tag name="DEFAULTLEFT" val="156"/>
</p:tagLst>
</file>

<file path=ppt/tags/tag8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"/>
  <p:tag name="DEFAULTHEIGHT" val="24,12504"/>
  <p:tag name="DEFAULTTOP" val="289,9625"/>
  <p:tag name="DEFAULTLEFT" val="156"/>
</p:tagLst>
</file>

<file path=ppt/tags/tag8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"/>
  <p:tag name="DEFAULTHEIGHT" val="24,37496"/>
  <p:tag name="DEFAULTTOP" val="289,8376"/>
  <p:tag name="DEFAULTLEFT" val="360"/>
</p:tagLst>
</file>

<file path=ppt/tags/tag8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"/>
  <p:tag name="DEFAULTHEIGHT" val="24,12504"/>
  <p:tag name="DEFAULTTOP" val="289,9625"/>
  <p:tag name="DEFAULTLEFT" val="258"/>
</p:tagLst>
</file>

<file path=ppt/tags/tag8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"/>
  <p:tag name="DEFAULTHEIGHT" val="24,37496"/>
  <p:tag name="DEFAULTTOP" val="289,8376"/>
  <p:tag name="DEFAULTLEFT" val="462,625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08.7408"/>
</p:tagLst>
</file>

<file path=ppt/tags/tag8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"/>
  <p:tag name="DEFAULTHEIGHT" val="24,37496"/>
  <p:tag name="DEFAULTTOP" val="289,8376"/>
  <p:tag name="DEFAULTLEFT" val="564,6251"/>
</p:tagLst>
</file>

<file path=ppt/tags/tag8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9"/>
  <p:tag name="DEFAULTHEIGHT" val="11,37504"/>
  <p:tag name="DEFAULTTOP" val="277,2125"/>
  <p:tag name="DEFAULTLEFT" val="156,75"/>
</p:tagLst>
</file>

<file path=ppt/tags/tag8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"/>
  <p:tag name="DEFAULTHEIGHT" val="24,37496"/>
  <p:tag name="DEFAULTTOP" val="289,8376"/>
  <p:tag name="DEFAULTLEFT" val="666,6251"/>
</p:tagLst>
</file>

<file path=ppt/tags/tag8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"/>
  <p:tag name="DEFAULTHEIGHT" val="24,12504"/>
  <p:tag name="DEFAULTTOP" val="334,4836"/>
  <p:tag name="DEFAULTLEFT" val="156"/>
</p:tagLst>
</file>

<file path=ppt/tags/tag8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8"/>
  <p:tag name="DEFAULTHEIGHT" val="24,12504"/>
  <p:tag name="DEFAULTTOP" val="334,4836"/>
  <p:tag name="DEFAULTLEFT" val="258"/>
</p:tagLst>
</file>

<file path=ppt/tags/tag8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5,0322"/>
  <p:tag name="DEFAULTHEIGHT" val="10,65299"/>
  <p:tag name="DEFAULTTOP" val="321,7875"/>
  <p:tag name="DEFAULTLEFT" val="155,55"/>
</p:tagLst>
</file>

<file path=ppt/tags/tag8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6,04197"/>
  <p:tag name="DEFAULTHEIGHT" val="10,65299"/>
  <p:tag name="DEFAULTTOP" val="381,7301"/>
  <p:tag name="DEFAULTLEFT" val="155,0453"/>
</p:tagLst>
</file>

<file path=ppt/tags/tag8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8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58"/>
  <p:tag name="DEFAULTTOP" val="211.2813"/>
  <p:tag name="DEFAULTLEFT" val="361.6425"/>
</p:tagLst>
</file>

<file path=ppt/tags/tag8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.12504"/>
  <p:tag name="DEFAULTTOP" val="193.4062"/>
  <p:tag name="DEFAULTLEFT" val="361.6425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3.1296"/>
</p:tagLst>
</file>

<file path=ppt/tags/tag8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58"/>
  <p:tag name="DEFAULTTOP" val="211.2813"/>
  <p:tag name="DEFAULTLEFT" val="155.5"/>
</p:tagLst>
</file>

<file path=ppt/tags/tag8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.12504"/>
  <p:tag name="DEFAULTTOP" val="193.4062"/>
  <p:tag name="DEFAULTLEFT" val="155.5"/>
</p:tagLst>
</file>

<file path=ppt/tags/tag8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8"/>
  <p:tag name="DEFAULTHEIGHT" val="18.25"/>
  <p:tag name="DEFAULTTOP" val="147.8"/>
  <p:tag name="DEFAULTLEFT" val="606.9969"/>
</p:tagLst>
</file>

<file path=ppt/tags/tag8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8"/>
  <p:tag name="DEFAULTHEIGHT" val="18.25"/>
  <p:tag name="DEFAULTTOP" val="130.05"/>
  <p:tag name="DEFAULTLEFT" val="606.9969"/>
</p:tagLst>
</file>

<file path=ppt/tags/tag8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8"/>
  <p:tag name="DEFAULTHEIGHT" val="18.25"/>
  <p:tag name="DEFAULTTOP" val="147.8"/>
  <p:tag name="DEFAULTLEFT" val="455.3719"/>
</p:tagLst>
</file>

<file path=ppt/tags/tag8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8"/>
  <p:tag name="DEFAULTHEIGHT" val="18.25"/>
  <p:tag name="DEFAULTTOP" val="130.05"/>
  <p:tag name="DEFAULTLEFT" val="455.3719"/>
</p:tagLst>
</file>

<file path=ppt/tags/tag8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8"/>
  <p:tag name="DEFAULTHEIGHT" val="18.25"/>
  <p:tag name="DEFAULTTOP" val="147.3"/>
  <p:tag name="DEFAULTLEFT" val="307.625"/>
</p:tagLst>
</file>

<file path=ppt/tags/tag8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8"/>
  <p:tag name="DEFAULTHEIGHT" val="18.25"/>
  <p:tag name="DEFAULTTOP" val="129.55"/>
  <p:tag name="DEFAULTLEFT" val="307.625"/>
</p:tagLst>
</file>

<file path=ppt/tags/tag8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8"/>
  <p:tag name="DEFAULTHEIGHT" val="18.25"/>
  <p:tag name="DEFAULTTOP" val="147.3"/>
  <p:tag name="DEFAULTLEFT" val="156"/>
</p:tagLst>
</file>

<file path=ppt/tags/tag8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38"/>
  <p:tag name="DEFAULTHEIGHT" val="18.25"/>
  <p:tag name="DEFAULTTOP" val="129.55"/>
  <p:tag name="DEFAULTLEFT" val="156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510"/>
  <p:tag name="DEFAULTLEFT" val="28.8"/>
  <p:tag name="DEFAULTHEIGHT" val="12.12504"/>
  <p:tag name="DEFAULTWIDTH" val="167.9461"/>
</p:tagLst>
</file>

<file path=ppt/tags/tag8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2"/>
  <p:tag name="DEFAULTHEIGHT" val="13.87504"/>
  <p:tag name="DEFAULTTOP" val="408.858"/>
  <p:tag name="DEFAULTLEFT" val="575.2445"/>
</p:tagLst>
</file>

<file path=ppt/tags/tag8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4.87504"/>
  <p:tag name="DEFAULTHEIGHT" val="7"/>
  <p:tag name="DEFAULTTOP" val="423.358"/>
  <p:tag name="DEFAULTLEFT" val="574.5594"/>
</p:tagLst>
</file>

<file path=ppt/tags/tag8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0"/>
  <p:tag name="DEFAULTHEIGHT" val="14.5"/>
  <p:tag name="DEFAULTTOP" val="393.608"/>
  <p:tag name="DEFAULTLEFT" val="575.2045"/>
</p:tagLst>
</file>

<file path=ppt/tags/tag8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2.12504"/>
  <p:tag name="DEFAULTHEIGHT" val="13.75"/>
  <p:tag name="DEFAULTTOP" val="448.446"/>
  <p:tag name="DEFAULTLEFT" val="681.5742"/>
</p:tagLst>
</file>

<file path=ppt/tags/tag8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6"/>
  <p:tag name="DEFAULTHEIGHT" val="37.62504"/>
  <p:tag name="DEFAULTTOP" val="433.446"/>
  <p:tag name="DEFAULTLEFT" val="680.5742"/>
</p:tagLst>
</file>

<file path=ppt/tags/tag8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3.12504"/>
  <p:tag name="DEFAULTHEIGHT" val="13.62504"/>
  <p:tag name="DEFAULTTOP" val="448.446"/>
  <p:tag name="DEFAULTLEFT" val="574.6043"/>
</p:tagLst>
</file>

<file path=ppt/tags/tag8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6.08496"/>
  <p:tag name="DEFAULTHEIGHT" val="37.5"/>
  <p:tag name="DEFAULTTOP" val="433.446"/>
  <p:tag name="DEFAULTLEFT" val="574.9794"/>
</p:tagLst>
</file>

<file path=ppt/tags/tag8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2.12504"/>
  <p:tag name="DEFAULTHEIGHT" val="13.75"/>
  <p:tag name="DEFAULTTOP" val="448.446"/>
  <p:tag name="DEFAULTLEFT" val="364.9497"/>
</p:tagLst>
</file>

<file path=ppt/tags/tag8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4.75"/>
  <p:tag name="DEFAULTHEIGHT" val="37.62504"/>
  <p:tag name="DEFAULTTOP" val="433.446"/>
  <p:tag name="DEFAULTLEFT" val="365.9097"/>
</p:tagLst>
</file>

<file path=ppt/tags/tag8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2.12504"/>
  <p:tag name="DEFAULTHEIGHT" val="13.75"/>
  <p:tag name="DEFAULTTOP" val="448.446"/>
  <p:tag name="DEFAULTLEFT" val="259.8398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27.45"/>
  <p:tag name="DEFAULTHEIGHT" val="63.75"/>
  <p:tag name="DEFAULTWIDTH" val="160.0737"/>
</p:tagLst>
</file>

<file path=ppt/tags/tag8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4.75"/>
  <p:tag name="DEFAULTHEIGHT" val="37.75504"/>
  <p:tag name="DEFAULTTOP" val="433.446"/>
  <p:tag name="DEFAULTLEFT" val="260.6898"/>
</p:tagLst>
</file>

<file path=ppt/tags/tag8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4.75"/>
  <p:tag name="DEFAULTHEIGHT" val="7"/>
  <p:tag name="DEFAULTTOP" val="423.358"/>
  <p:tag name="DEFAULTLEFT" val="681.2542"/>
</p:tagLst>
</file>

<file path=ppt/tags/tag8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2.12496"/>
  <p:tag name="DEFAULTHEIGHT" val="13.87504"/>
  <p:tag name="DEFAULTTOP" val="408.858"/>
  <p:tag name="DEFAULTLEFT" val="681.7542"/>
</p:tagLst>
</file>

<file path=ppt/tags/tag8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0"/>
  <p:tag name="DEFAULTHEIGHT" val="14.5"/>
  <p:tag name="DEFAULTTOP" val="393.608"/>
  <p:tag name="DEFAULTLEFT" val="681.7742"/>
</p:tagLst>
</file>

<file path=ppt/tags/tag8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2.37504"/>
  <p:tag name="DEFAULTHEIGHT" val="13.75"/>
  <p:tag name="DEFAULTTOP" val="448.446"/>
  <p:tag name="DEFAULTLEFT" val="470.1695"/>
</p:tagLst>
</file>

<file path=ppt/tags/tag8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4.75"/>
  <p:tag name="DEFAULTHEIGHT" val="37.25"/>
  <p:tag name="DEFAULTTOP" val="433.821"/>
  <p:tag name="DEFAULTLEFT" val="470.3445"/>
</p:tagLst>
</file>

<file path=ppt/tags/tag8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2"/>
  <p:tag name="DEFAULTHEIGHT" val="13.75"/>
  <p:tag name="DEFAULTTOP" val="448.446"/>
  <p:tag name="DEFAULTLEFT" val="155.5"/>
</p:tagLst>
</file>

<file path=ppt/tags/tag8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4.87496"/>
  <p:tag name="DEFAULTHEIGHT" val="37.25"/>
  <p:tag name="DEFAULTTOP" val="433.821"/>
  <p:tag name="DEFAULTLEFT" val="155.455"/>
</p:tagLst>
</file>

<file path=ppt/tags/tag8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4.87504"/>
  <p:tag name="DEFAULTHEIGHT" val="7"/>
  <p:tag name="DEFAULTTOP" val="423.358"/>
  <p:tag name="DEFAULTLEFT" val="470.2646"/>
</p:tagLst>
</file>

<file path=ppt/tags/tag8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2"/>
  <p:tag name="DEFAULTHEIGHT" val="13.87504"/>
  <p:tag name="DEFAULTTOP" val="408.858"/>
  <p:tag name="DEFAULTLEFT" val="470.0546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.0004"/>
  <p:tag name="DEFAULTLEFT" val="371.0784"/>
  <p:tag name="DEFAULTHEIGHT" val="63.75"/>
  <p:tag name="DEFAULTWIDTH" val="160.0737"/>
</p:tagLst>
</file>

<file path=ppt/tags/tag8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0"/>
  <p:tag name="DEFAULTHEIGHT" val="14.5"/>
  <p:tag name="DEFAULTTOP" val="393.9831"/>
  <p:tag name="DEFAULTLEFT" val="471.1396"/>
</p:tagLst>
</file>

<file path=ppt/tags/tag8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4.75"/>
  <p:tag name="DEFAULTHEIGHT" val="7"/>
  <p:tag name="DEFAULTTOP" val="421.758"/>
  <p:tag name="DEFAULTLEFT" val="364.2847"/>
</p:tagLst>
</file>

<file path=ppt/tags/tag8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1.75"/>
  <p:tag name="DEFAULTHEIGHT" val="13.87504"/>
  <p:tag name="DEFAULTTOP" val="407.258"/>
  <p:tag name="DEFAULTLEFT" val="364.6797"/>
</p:tagLst>
</file>

<file path=ppt/tags/tag8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0"/>
  <p:tag name="DEFAULTHEIGHT" val="14.5"/>
  <p:tag name="DEFAULTTOP" val="392.3831"/>
  <p:tag name="DEFAULTLEFT" val="366.1397"/>
</p:tagLst>
</file>

<file path=ppt/tags/tag8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4.87504"/>
  <p:tag name="DEFAULTHEIGHT" val="7"/>
  <p:tag name="DEFAULTTOP" val="423.358"/>
  <p:tag name="DEFAULTLEFT" val="259.9898"/>
</p:tagLst>
</file>

<file path=ppt/tags/tag8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2"/>
  <p:tag name="DEFAULTHEIGHT" val="13.87504"/>
  <p:tag name="DEFAULTTOP" val="408.858"/>
  <p:tag name="DEFAULTLEFT" val="260.2599"/>
</p:tagLst>
</file>

<file path=ppt/tags/tag8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0"/>
  <p:tag name="DEFAULTHEIGHT" val="14.5"/>
  <p:tag name="DEFAULTTOP" val="393.9831"/>
  <p:tag name="DEFAULTLEFT" val="260.2198"/>
</p:tagLst>
</file>

<file path=ppt/tags/tag8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4.62496"/>
  <p:tag name="DEFAULTHEIGHT" val="7"/>
  <p:tag name="DEFAULTTOP" val="423.358"/>
  <p:tag name="DEFAULTLEFT" val="157.545"/>
</p:tagLst>
</file>

<file path=ppt/tags/tag8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2"/>
  <p:tag name="DEFAULTHEIGHT" val="13.87504"/>
  <p:tag name="DEFAULTTOP" val="408.858"/>
  <p:tag name="DEFAULTLEFT" val="156.375"/>
</p:tagLst>
</file>

<file path=ppt/tags/tag8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0"/>
  <p:tag name="DEFAULTHEIGHT" val="14.5"/>
  <p:tag name="DEFAULTTOP" val="393.9831"/>
  <p:tag name="DEFAULTLEFT" val="157.17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2.875"/>
  <p:tag name="DEFAULTLEFT" val="28.8"/>
  <p:tag name="DEFAULTHEIGHT" val="42.5"/>
  <p:tag name="DEFAULTWIDTH" val="708.2729"/>
</p:tagLst>
</file>

<file path=ppt/tags/tag8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3"/>
  <p:tag name="TITLE" val="3 Heading bars"/>
</p:tagLst>
</file>

<file path=ppt/tags/tag8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8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8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18,12504"/>
  <p:tag name="DEFAULTTOP" val="120"/>
  <p:tag name="DEFAULTLEFT" val="156"/>
</p:tagLst>
</file>

<file path=ppt/tags/tag8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,12504"/>
  <p:tag name="DEFAULTTOP" val="168"/>
  <p:tag name="DEFAULTLEFT" val="156"/>
</p:tagLst>
</file>

<file path=ppt/tags/tag8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,12504"/>
  <p:tag name="DEFAULTTOP" val="168"/>
  <p:tag name="DEFAULTLEFT" val="360"/>
</p:tagLst>
</file>

<file path=ppt/tags/tag8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0"/>
  <p:tag name="DEFAULTHEIGHT" val="18,12504"/>
  <p:tag name="DEFAULTTOP" val="168"/>
  <p:tag name="DEFAULTLEFT" val="564"/>
</p:tagLst>
</file>

<file path=ppt/tags/tag8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,12496"/>
  <p:tag name="DEFAULTTOP" val="143,875"/>
  <p:tag name="DEFAULTLEFT" val="462"/>
</p:tagLst>
</file>

<file path=ppt/tags/tag8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"/>
  <p:tag name="DEFAULTHEIGHT" val="18,12496"/>
  <p:tag name="DEFAULTTOP" val="143,875"/>
  <p:tag name="DEFAULTLEFT" val="156"/>
</p:tagLst>
</file>

<file path=ppt/tags/tag8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81,375"/>
  <p:tag name="DEFAULTHEIGHT" val="10,87496"/>
  <p:tag name="DEFAULTTOP" val="106,375"/>
  <p:tag name="DEFAULTLEFT" val="156,7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78.75"/>
  <p:tag name="DEFAULTLEFT" val="28.8"/>
  <p:tag name="DEFAULTHEIGHT" val="18"/>
  <p:tag name="DEFAULTWIDTH" val="707.7731"/>
</p:tagLst>
</file>

<file path=ppt/tags/tag9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1,40039"/>
  <p:tag name="DEFAULTHEIGHT" val="10,90543"/>
  <p:tag name="DEFAULTTOP" val="230,4465"/>
  <p:tag name="DEFAULTLEFT" val="156,75"/>
</p:tagLst>
</file>

<file path=ppt/tags/tag9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2,25"/>
  <p:tag name="DEFAULTHEIGHT" val="45,37496"/>
  <p:tag name="DEFAULTTOP" val="266,5983"/>
  <p:tag name="DEFAULTLEFT" val="156,75"/>
</p:tagLst>
</file>

<file path=ppt/tags/tag9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75,5"/>
  <p:tag name="DEFAULTHEIGHT" val="18,12504"/>
  <p:tag name="DEFAULTTOP" val="280,2232"/>
  <p:tag name="DEFAULTLEFT" val="160,125"/>
</p:tagLst>
</file>

<file path=ppt/tags/tag9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75,5"/>
  <p:tag name="DEFAULTHEIGHT" val="18,12504"/>
  <p:tag name="DEFAULTTOP" val="280,2232"/>
  <p:tag name="DEFAULTLEFT" val="465,625"/>
</p:tagLst>
</file>

<file path=ppt/tags/tag9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2"/>
  <p:tag name="DEFAULTHEIGHT" val="15,37504"/>
  <p:tag name="DEFAULTTOP" val="328,9732"/>
  <p:tag name="DEFAULTLEFT" val="192,375"/>
</p:tagLst>
</file>

<file path=ppt/tags/tag9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2"/>
  <p:tag name="DEFAULTHEIGHT" val="15,37504"/>
  <p:tag name="DEFAULTTOP" val="328,9732"/>
  <p:tag name="DEFAULTLEFT" val="261,25"/>
</p:tagLst>
</file>

<file path=ppt/tags/tag9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2"/>
  <p:tag name="DEFAULTHEIGHT" val="15,37504"/>
  <p:tag name="DEFAULTTOP" val="328,9732"/>
  <p:tag name="DEFAULTLEFT" val="341,625"/>
</p:tagLst>
</file>

<file path=ppt/tags/tag9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,912913"/>
  <p:tag name="DEFAULTHEIGHT" val="8,482047"/>
  <p:tag name="DEFAULTTOP" val="318,3483"/>
  <p:tag name="DEFAULTLEFT" val="221,3371"/>
</p:tagLst>
</file>

<file path=ppt/tags/tag9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,912835"/>
  <p:tag name="DEFAULTHEIGHT" val="8,482047"/>
  <p:tag name="DEFAULTTOP" val="318,3483"/>
  <p:tag name="DEFAULTLEFT" val="290,4622"/>
</p:tagLst>
</file>

<file path=ppt/tags/tag9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48685"/>
  <p:tag name="DEFAULTHEIGHT" val="8,482047"/>
  <p:tag name="DEFAULTTOP" val="318,3483"/>
  <p:tag name="DEFAULTLEFT" val="361,2632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9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2"/>
  <p:tag name="DEFAULTHEIGHT" val="15,37504"/>
  <p:tag name="DEFAULTTOP" val="328,9732"/>
  <p:tag name="DEFAULTLEFT" val="646,25"/>
</p:tagLst>
</file>

<file path=ppt/tags/tag9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,912835"/>
  <p:tag name="DEFAULTHEIGHT" val="8,482047"/>
  <p:tag name="DEFAULTTOP" val="318,3483"/>
  <p:tag name="DEFAULTLEFT" val="522,7122"/>
</p:tagLst>
</file>

<file path=ppt/tags/tag9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,912913"/>
  <p:tag name="DEFAULTHEIGHT" val="8,482047"/>
  <p:tag name="DEFAULTTOP" val="318,3483"/>
  <p:tag name="DEFAULTLEFT" val="591,8371"/>
</p:tagLst>
</file>

<file path=ppt/tags/tag9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4,48685"/>
  <p:tag name="DEFAULTHEIGHT" val="8,482047"/>
  <p:tag name="DEFAULTTOP" val="318,3483"/>
  <p:tag name="DEFAULTLEFT" val="662,6382"/>
</p:tagLst>
</file>

<file path=ppt/tags/tag9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2"/>
  <p:tag name="DEFAULTHEIGHT" val="15,37504"/>
  <p:tag name="DEFAULTTOP" val="328,9732"/>
  <p:tag name="DEFAULTLEFT" val="492,375"/>
</p:tagLst>
</file>

<file path=ppt/tags/tag9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2"/>
  <p:tag name="DEFAULTHEIGHT" val="15,37504"/>
  <p:tag name="DEFAULTTOP" val="328,9732"/>
  <p:tag name="DEFAULTLEFT" val="561,25"/>
</p:tagLst>
</file>

<file path=ppt/tags/tag9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5,22756"/>
  <p:tag name="DEFAULTHEIGHT" val="10,90543"/>
  <p:tag name="DEFAULTTOP" val="253,175"/>
  <p:tag name="DEFAULTLEFT" val="156,75"/>
</p:tagLst>
</file>

<file path=ppt/tags/tag9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3,20803"/>
  <p:tag name="DEFAULTHEIGHT" val="10,90543"/>
  <p:tag name="DEFAULTTOP" val="253,175"/>
  <p:tag name="DEFAULTLEFT" val="462"/>
</p:tagLst>
</file>

<file path=ppt/tags/tag9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hapterHeading"/>
  <p:tag name="DEFAULTWIDTH" val="252"/>
  <p:tag name="DEFAULTHEIGHT" val="12,11717"/>
  <p:tag name="DEFAULTTOP" val="11,72221"/>
  <p:tag name="DEFAULTLEFT" val="492,0042"/>
</p:tagLst>
</file>

<file path=ppt/tags/tag9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4.87496"/>
  <p:tag name="DEFAULTHEIGHT" val="18.12504"/>
  <p:tag name="DEFAULTTOP" val="280.2232"/>
  <p:tag name="DEFAULTLEFT" val="465.625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85.5094"/>
  <p:tag name="DEFAULTHEIGHT" val="63.75"/>
  <p:tag name="DEFAULTWIDTH" val="152.3262"/>
</p:tagLst>
</file>

<file path=ppt/tags/tag9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5"/>
  <p:tag name="DEFAULTHEIGHT" val="18.12504"/>
  <p:tag name="DEFAULTTOP" val="280.2232"/>
  <p:tag name="DEFAULTLEFT" val="534.3751"/>
</p:tagLst>
</file>

<file path=ppt/tags/tag9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4.87504"/>
  <p:tag name="DEFAULTHEIGHT" val="18.12504"/>
  <p:tag name="DEFAULTTOP" val="280.2232"/>
  <p:tag name="DEFAULTLEFT" val="603.25"/>
</p:tagLst>
</file>

<file path=ppt/tags/tag9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4.75"/>
  <p:tag name="DEFAULTHEIGHT" val="18.12504"/>
  <p:tag name="DEFAULTTOP" val="280.2232"/>
  <p:tag name="DEFAULTLEFT" val="672"/>
</p:tagLst>
</file>

<file path=ppt/tags/tag9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4.87504"/>
  <p:tag name="DEFAULTHEIGHT" val="18.12504"/>
  <p:tag name="DEFAULTTOP" val="280.2232"/>
  <p:tag name="DEFAULTLEFT" val="500.25"/>
</p:tagLst>
</file>

<file path=ppt/tags/tag9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5"/>
  <p:tag name="DEFAULTHEIGHT" val="18.12504"/>
  <p:tag name="DEFAULTTOP" val="280.2232"/>
  <p:tag name="DEFAULTLEFT" val="568.75"/>
</p:tagLst>
</file>

<file path=ppt/tags/tag9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4.87496"/>
  <p:tag name="DEFAULTHEIGHT" val="18.12504"/>
  <p:tag name="DEFAULTTOP" val="280.2232"/>
  <p:tag name="DEFAULTLEFT" val="637.6251"/>
</p:tagLst>
</file>

<file path=ppt/tags/tag9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4.87504"/>
  <p:tag name="DEFAULTHEIGHT" val="18.12504"/>
  <p:tag name="DEFAULTTOP" val="280.2232"/>
  <p:tag name="DEFAULTLEFT" val="706.25"/>
</p:tagLst>
</file>

<file path=ppt/tags/tag9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4.87496"/>
  <p:tag name="DEFAULTHEIGHT" val="18.12504"/>
  <p:tag name="DEFAULTTOP" val="280.2232"/>
  <p:tag name="DEFAULTLEFT" val="160.125"/>
</p:tagLst>
</file>

<file path=ppt/tags/tag9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5"/>
  <p:tag name="DEFAULTHEIGHT" val="18.12504"/>
  <p:tag name="DEFAULTTOP" val="280.2232"/>
  <p:tag name="DEFAULTLEFT" val="228.875"/>
</p:tagLst>
</file>

<file path=ppt/tags/tag9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4.87504"/>
  <p:tag name="DEFAULTHEIGHT" val="18.12504"/>
  <p:tag name="DEFAULTTOP" val="280.2232"/>
  <p:tag name="DEFAULTLEFT" val="297.75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433.5"/>
  <p:tag name="DEFAULTLEFT" val="28.8"/>
  <p:tag name="DEFAULTHEIGHT" val="42.5"/>
  <p:tag name="DEFAULTWIDTH" val="708.5"/>
</p:tagLst>
</file>

<file path=ppt/tags/tag9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4.75"/>
  <p:tag name="DEFAULTHEIGHT" val="18.12504"/>
  <p:tag name="DEFAULTTOP" val="280.2232"/>
  <p:tag name="DEFAULTLEFT" val="366.5"/>
</p:tagLst>
</file>

<file path=ppt/tags/tag9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4.87504"/>
  <p:tag name="DEFAULTHEIGHT" val="18.12504"/>
  <p:tag name="DEFAULTTOP" val="280.2232"/>
  <p:tag name="DEFAULTLEFT" val="194.75"/>
</p:tagLst>
</file>

<file path=ppt/tags/tag9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5"/>
  <p:tag name="DEFAULTHEIGHT" val="18.12504"/>
  <p:tag name="DEFAULTTOP" val="280.2232"/>
  <p:tag name="DEFAULTLEFT" val="263.25"/>
</p:tagLst>
</file>

<file path=ppt/tags/tag9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4.87496"/>
  <p:tag name="DEFAULTHEIGHT" val="18.12504"/>
  <p:tag name="DEFAULTTOP" val="280.2232"/>
  <p:tag name="DEFAULTLEFT" val="332.125"/>
</p:tagLst>
</file>

<file path=ppt/tags/tag9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4.87504"/>
  <p:tag name="DEFAULTHEIGHT" val="18.12504"/>
  <p:tag name="DEFAULTTOP" val="280.2232"/>
  <p:tag name="DEFAULTLEFT" val="400.75"/>
</p:tagLst>
</file>

<file path=ppt/tags/tag9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Content Slide"/>
  <p:tag name="PROPITCHPAGENUMBER" val="4"/>
  <p:tag name="TITLE" val="4 Arrows, lines highlighters and pointers"/>
</p:tagLst>
</file>

<file path=ppt/tags/tag9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,8116"/>
  <p:tag name="DEFAULTHEIGHT" val="27,75"/>
  <p:tag name="DEFAULTTOP" val="38,25032"/>
  <p:tag name="DEFAULTLEFT" val="155,95"/>
</p:tagLst>
</file>

<file path=ppt/tags/tag9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8"/>
  <p:tag name="DEFAULTHEIGHT" val="25,25"/>
  <p:tag name="DEFAULTTOP" val="68,37511"/>
  <p:tag name="DEFAULTLEFT" val="156"/>
</p:tagLst>
</file>

<file path=ppt/tags/tag9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7,75"/>
  <p:tag name="DEFAULTHEIGHT" val="22,9015"/>
  <p:tag name="DEFAULTTOP" val="163"/>
  <p:tag name="DEFAULTLEFT" val="176"/>
</p:tagLst>
</file>

<file path=ppt/tags/tag9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0,5"/>
  <p:tag name="DEFAULTHEIGHT" val="22,9015"/>
  <p:tag name="DEFAULTTOP" val="163"/>
  <p:tag name="DEFAULTLEFT" val="326,8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-8.55"/>
  <p:tag name="DEFAULTHEIGHT" val="540"/>
  <p:tag name="DEFAULTWIDTH" val="779.75"/>
</p:tagLst>
</file>

<file path=ppt/tags/tag9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01,75"/>
  <p:tag name="DEFAULTHEIGHT" val="22,9015"/>
  <p:tag name="DEFAULTTOP" val="155,8435"/>
  <p:tag name="DEFAULTLEFT" val="470,0715"/>
</p:tagLst>
</file>

<file path=ppt/tags/tag9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08,875"/>
  <p:tag name="DEFAULTHEIGHT" val="22,9015"/>
  <p:tag name="DEFAULTTOP" val="157,0654"/>
  <p:tag name="DEFAULTLEFT" val="630,8751"/>
</p:tagLst>
</file>

<file path=ppt/tags/tag9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504"/>
  <p:tag name="DEFAULTTOP" val="120"/>
  <p:tag name="DEFAULTLEFT" val="200,25"/>
</p:tagLst>
</file>

<file path=ppt/tags/tag9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75"/>
  <p:tag name="DEFAULTTOP" val="133,25"/>
  <p:tag name="DEFAULTLEFT" val="237,5"/>
</p:tagLst>
</file>

<file path=ppt/tags/tag9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496"/>
  <p:tag name="DEFAULTTOP" val="166,0625"/>
  <p:tag name="DEFAULTLEFT" val="249,0625"/>
</p:tagLst>
</file>

<file path=ppt/tags/tag9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504"/>
  <p:tag name="DEFAULTTOP" val="197,25"/>
  <p:tag name="DEFAULTLEFT" val="238,75"/>
</p:tagLst>
</file>

<file path=ppt/tags/tag9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504"/>
  <p:tag name="DEFAULTTOP" val="210"/>
  <p:tag name="DEFAULTLEFT" val="202,5"/>
</p:tagLst>
</file>

<file path=ppt/tags/tag9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496"/>
  <p:tag name="DEFAULTTOP" val="199,8125"/>
  <p:tag name="DEFAULTLEFT" val="164,8125"/>
</p:tagLst>
</file>

<file path=ppt/tags/tag9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504"/>
  <p:tag name="DEFAULTTOP" val="166,0625"/>
  <p:tag name="DEFAULTLEFT" val="153,4375"/>
</p:tagLst>
</file>

<file path=ppt/tags/tag9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62496"/>
  <p:tag name="DEFAULTHEIGHT" val="12,62504"/>
  <p:tag name="DEFAULTTOP" val="132,75"/>
  <p:tag name="DEFAULTLEFT" val="166,625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9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504"/>
  <p:tag name="DEFAULTTOP" val="120"/>
  <p:tag name="DEFAULTLEFT" val="351"/>
</p:tagLst>
</file>

<file path=ppt/tags/tag9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5"/>
  <p:tag name="DEFAULTTOP" val="133,375"/>
  <p:tag name="DEFAULTLEFT" val="388,25"/>
</p:tagLst>
</file>

<file path=ppt/tags/tag9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496"/>
  <p:tag name="DEFAULTTOP" val="166,0625"/>
  <p:tag name="DEFAULTLEFT" val="399,8125"/>
</p:tagLst>
</file>

<file path=ppt/tags/tag9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504"/>
  <p:tag name="DEFAULTTOP" val="197,25"/>
  <p:tag name="DEFAULTLEFT" val="389,5"/>
</p:tagLst>
</file>

<file path=ppt/tags/tag9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504"/>
  <p:tag name="DEFAULTTOP" val="210"/>
  <p:tag name="DEFAULTLEFT" val="353,25"/>
</p:tagLst>
</file>

<file path=ppt/tags/tag9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496"/>
  <p:tag name="DEFAULTTOP" val="199,8125"/>
  <p:tag name="DEFAULTLEFT" val="315,5625"/>
</p:tagLst>
</file>

<file path=ppt/tags/tag9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504"/>
  <p:tag name="DEFAULTTOP" val="166,0625"/>
  <p:tag name="DEFAULTLEFT" val="304,1875"/>
</p:tagLst>
</file>

<file path=ppt/tags/tag9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75"/>
  <p:tag name="DEFAULTHEIGHT" val="12,62504"/>
  <p:tag name="DEFAULTTOP" val="132,75"/>
  <p:tag name="DEFAULTLEFT" val="317,25"/>
</p:tagLst>
</file>

<file path=ppt/tags/tag9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3,20803"/>
  <p:tag name="DEFAULTHEIGHT" val="11,45071"/>
  <p:tag name="DEFAULTTOP" val="336,625"/>
  <p:tag name="DEFAULTLEFT" val="163,646"/>
</p:tagLst>
</file>

<file path=ppt/tags/tag9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9,53567"/>
  <p:tag name="DEFAULTHEIGHT" val="8,290157"/>
  <p:tag name="DEFAULTTOP" val="350,425"/>
  <p:tag name="DEFAULTLEFT" val="36,6322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9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2,50779"/>
  <p:tag name="DEFAULTHEIGHT" val="11,45071"/>
  <p:tag name="DEFAULTTOP" val="336,625"/>
  <p:tag name="DEFAULTLEFT" val="431,523"/>
</p:tagLst>
</file>

<file path=ppt/tags/tag9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9,16898"/>
  <p:tag name="DEFAULTHEIGHT" val="11,45071"/>
  <p:tag name="DEFAULTTOP" val="336,875"/>
  <p:tag name="DEFAULTLEFT" val="277,6655"/>
</p:tagLst>
</file>

<file path=ppt/tags/tag9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20"/>
  <p:tag name="DEFAULTHEIGHT" val="12,62504"/>
  <p:tag name="DEFAULTTOP" val="337,625"/>
  <p:tag name="DEFAULTLEFT" val="564"/>
</p:tagLst>
</file>

<file path=ppt/tags/tag9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96,5"/>
  <p:tag name="DEFAULTHEIGHT" val="30,83685"/>
  <p:tag name="DEFAULTTOP" val="360,625"/>
  <p:tag name="DEFAULTLEFT" val="36"/>
</p:tagLst>
</file>

<file path=ppt/tags/tag9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6,87504"/>
  <p:tag name="DEFAULTHEIGHT" val="15,87496"/>
  <p:tag name="DEFAULTTOP" val="370,125"/>
  <p:tag name="DEFAULTLEFT" val="275,375"/>
</p:tagLst>
</file>

<file path=ppt/tags/tag9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6,87496"/>
  <p:tag name="DEFAULTHEIGHT" val="19,5"/>
  <p:tag name="DEFAULTTOP" val="429,3747"/>
  <p:tag name="DEFAULTLEFT" val="273,5624"/>
</p:tagLst>
</file>

<file path=ppt/tags/tag9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0"/>
  <p:tag name="DEFAULTHEIGHT" val="105,75"/>
  <p:tag name="DEFAULTTOP" val="356,7501"/>
  <p:tag name="DEFAULTLEFT" val="204,0001"/>
</p:tagLst>
</file>

<file path=ppt/tags/tag9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0,87504"/>
  <p:tag name="DEFAULTHEIGHT" val="26,87504"/>
  <p:tag name="DEFAULTTOP" val="436,9501"/>
  <p:tag name="DEFAULTLEFT" val="143,125"/>
</p:tagLst>
</file>

<file path=ppt/tags/tag9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7,87504"/>
  <p:tag name="DEFAULTHEIGHT" val="42"/>
  <p:tag name="DEFAULTTOP" val="344,6877"/>
  <p:tag name="DEFAULTLEFT" val="173,745"/>
</p:tagLst>
</file>

<file path=ppt/tags/tag9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38,25"/>
  <p:tag name="DEFAULTHEIGHT" val="7,25"/>
  <p:tag name="DEFAULTTOP" val="354,625"/>
  <p:tag name="DEFAULTLEFT" val="571,75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48.75"/>
  <p:tag name="DEFAULTHEIGHT" val="27.75"/>
  <p:tag name="DEFAULTWIDTH" val="587.8116"/>
</p:tagLst>
</file>

<file path=ppt/tags/tag9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8,97362"/>
  <p:tag name="DEFAULTHEIGHT" val="11,45071"/>
  <p:tag name="DEFAULTTOP" val="237,5"/>
  <p:tag name="DEFAULTLEFT" val="155,7632"/>
</p:tagLst>
</file>

<file path=ppt/tags/tag9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69,16898"/>
  <p:tag name="DEFAULTHEIGHT" val="11,45071"/>
  <p:tag name="DEFAULTTOP" val="273,5"/>
  <p:tag name="DEFAULTLEFT" val="658,9155"/>
</p:tagLst>
</file>

<file path=ppt/tags/tag9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70,68362"/>
  <p:tag name="DEFAULTHEIGHT" val="11,45071"/>
  <p:tag name="DEFAULTTOP" val="274,25"/>
  <p:tag name="DEFAULTLEFT" val="485,6582"/>
</p:tagLst>
</file>

<file path=ppt/tags/tag9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2,5"/>
  <p:tag name="DEFAULTHEIGHT" val="0"/>
  <p:tag name="DEFAULTTOP" val="290,625"/>
  <p:tag name="DEFAULTLEFT" val="156"/>
</p:tagLst>
</file>

<file path=ppt/tags/tag9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2,5"/>
  <p:tag name="DEFAULTHEIGHT" val="0"/>
  <p:tag name="DEFAULTTOP" val="273,875"/>
  <p:tag name="DEFAULTLEFT" val="154,1875"/>
</p:tagLst>
</file>

<file path=ppt/tags/tag9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2,5"/>
  <p:tag name="DEFAULTHEIGHT" val="0"/>
  <p:tag name="DEFAULTTOP" val="273,25"/>
  <p:tag name="DEFAULTLEFT" val="218,75"/>
</p:tagLst>
</file>

<file path=ppt/tags/tag9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2,5"/>
  <p:tag name="DEFAULTHEIGHT" val="0"/>
  <p:tag name="DEFAULTTOP" val="273,25"/>
  <p:tag name="DEFAULTLEFT" val="236,875"/>
</p:tagLst>
</file>

<file path=ppt/tags/tag9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2,75"/>
  <p:tag name="DEFAULTHEIGHT" val="42,5"/>
  <p:tag name="DEFAULTTOP" val="231,625"/>
  <p:tag name="DEFAULTLEFT" val="641,8749"/>
</p:tagLst>
</file>

<file path=ppt/tags/tag9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2,75"/>
  <p:tag name="DEFAULTHEIGHT" val="43,37496"/>
  <p:tag name="DEFAULTTOP" val="231,1876"/>
  <p:tag name="DEFAULTLEFT" val="700,9375"/>
</p:tagLst>
</file>

<file path=ppt/tags/tag9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2,75"/>
  <p:tag name="DEFAULTHEIGHT" val="42,5"/>
  <p:tag name="DEFAULTTOP" val="289,125"/>
  <p:tag name="DEFAULTLEFT" val="641,8749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1.0313"/>
  <p:tag name="DEFAULTLEFT" val="148.7498"/>
  <p:tag name="DEFAULTHEIGHT" val="351.75"/>
  <p:tag name="DEFAULTWIDTH" val="587.8116"/>
</p:tagLst>
</file>

<file path=ppt/tags/tag9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2,75"/>
  <p:tag name="DEFAULTHEIGHT" val="43,37496"/>
  <p:tag name="DEFAULTTOP" val="288,6876"/>
  <p:tag name="DEFAULTLEFT" val="700,9375"/>
</p:tagLst>
</file>

<file path=ppt/tags/tag9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2,75"/>
  <p:tag name="DEFAULTHEIGHT" val="42,5"/>
  <p:tag name="DEFAULTTOP" val="231,375"/>
  <p:tag name="DEFAULTLEFT" val="471,875"/>
</p:tagLst>
</file>

<file path=ppt/tags/tag9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2,75"/>
  <p:tag name="DEFAULTHEIGHT" val="43,5"/>
  <p:tag name="DEFAULTTOP" val="230,875"/>
  <p:tag name="DEFAULTLEFT" val="526,75"/>
</p:tagLst>
</file>

<file path=ppt/tags/tag9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2,75"/>
  <p:tag name="DEFAULTHEIGHT" val="42,5"/>
  <p:tag name="DEFAULTTOP" val="288,375"/>
  <p:tag name="DEFAULTLEFT" val="471,875"/>
</p:tagLst>
</file>

<file path=ppt/tags/tag9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2,75"/>
  <p:tag name="DEFAULTHEIGHT" val="43,5"/>
  <p:tag name="DEFAULTTOP" val="287,875"/>
  <p:tag name="DEFAULTLEFT" val="526,75"/>
</p:tagLst>
</file>

<file path=ppt/tags/tag9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2,37504"/>
  <p:tag name="DEFAULTHEIGHT" val="17,84181"/>
  <p:tag name="DEFAULTTOP" val="237,25"/>
  <p:tag name="DEFAULTLEFT" val="309"/>
</p:tagLst>
</file>

<file path=ppt/tags/tag9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2,37504"/>
  <p:tag name="DEFAULTHEIGHT" val="17,84181"/>
  <p:tag name="DEFAULTTOP" val="237,25"/>
  <p:tag name="DEFAULTLEFT" val="369"/>
</p:tagLst>
</file>

<file path=ppt/tags/tag9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2,37504"/>
  <p:tag name="DEFAULTHEIGHT" val="17,84181"/>
  <p:tag name="DEFAULTTOP" val="292"/>
  <p:tag name="DEFAULTLEFT" val="309"/>
</p:tagLst>
</file>

<file path=ppt/tags/tag9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42,37504"/>
  <p:tag name="DEFAULTHEIGHT" val="17,84181"/>
  <p:tag name="DEFAULTTOP" val="292"/>
  <p:tag name="DEFAULTLEFT" val="369"/>
</p:tagLst>
</file>

<file path=ppt/tags/tag9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6,375"/>
  <p:tag name="DEFAULTHEIGHT" val="59,3048"/>
  <p:tag name="DEFAULTTOP" val="136,7231"/>
  <p:tag name="DEFAULTLEFT" val="463,7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04"/>
  <p:tag name="DEFAULTLEFT" val="148.75"/>
  <p:tag name="DEFAULTHEIGHT" val="25.25"/>
  <p:tag name="DEFAULTWIDTH" val="588"/>
</p:tagLst>
</file>

<file path=ppt/tags/tag9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,43748"/>
  <p:tag name="DEFAULTHEIGHT" val="6,75"/>
  <p:tag name="DEFAULTTOP" val="162,4653"/>
  <p:tag name="DEFAULTLEFT" val="461,3379"/>
</p:tagLst>
</file>

<file path=ppt/tags/tag9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,43748"/>
  <p:tag name="DEFAULTHEIGHT" val="6,75"/>
  <p:tag name="DEFAULTTOP" val="162,4653"/>
  <p:tag name="DEFAULTLEFT" val="577,3563"/>
</p:tagLst>
</file>

<file path=ppt/tags/tag9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,43748"/>
  <p:tag name="DEFAULTHEIGHT" val="6,75"/>
  <p:tag name="DEFAULTTOP" val="136,3447"/>
  <p:tag name="DEFAULTLEFT" val="542,7465"/>
</p:tagLst>
</file>

<file path=ppt/tags/tag9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,43748"/>
  <p:tag name="DEFAULTHEIGHT" val="6,75"/>
  <p:tag name="DEFAULTTOP" val="190,8529"/>
  <p:tag name="DEFAULTLEFT" val="539,4394"/>
</p:tagLst>
</file>

<file path=ppt/tags/tag9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,43748"/>
  <p:tag name="DEFAULTHEIGHT" val="6,75"/>
  <p:tag name="DEFAULTTOP" val="188,9398"/>
  <p:tag name="DEFAULTLEFT" val="490,3028"/>
</p:tagLst>
</file>

<file path=ppt/tags/tag9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,43748"/>
  <p:tag name="DEFAULTHEIGHT" val="6,75"/>
  <p:tag name="DEFAULTTOP" val="137,3829"/>
  <p:tag name="DEFAULTLEFT" val="490,3028"/>
</p:tagLst>
</file>

<file path=ppt/tags/tag9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116,375"/>
  <p:tag name="DEFAULTHEIGHT" val="59,3048"/>
  <p:tag name="DEFAULTTOP" val="137,6419"/>
  <p:tag name="DEFAULTLEFT" val="626,9467"/>
</p:tagLst>
</file>

<file path=ppt/tags/tag9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,43748"/>
  <p:tag name="DEFAULTHEIGHT" val="6,75"/>
  <p:tag name="DEFAULTTOP" val="164,4546"/>
  <p:tag name="DEFAULTLEFT" val="624,5846"/>
</p:tagLst>
</file>

<file path=ppt/tags/tag9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,43748"/>
  <p:tag name="DEFAULTHEIGHT" val="6,75"/>
  <p:tag name="DEFAULTTOP" val="164,4546"/>
  <p:tag name="DEFAULTLEFT" val="740,603"/>
</p:tagLst>
</file>

<file path=ppt/tags/tag9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,43748"/>
  <p:tag name="DEFAULTHEIGHT" val="6,75"/>
  <p:tag name="DEFAULTTOP" val="190,5752"/>
  <p:tag name="DEFAULTLEFT" val="705,9932"/>
</p:tagLst>
</file>

<file path=ppt/theme/theme1.xml><?xml version="1.0" encoding="utf-8"?>
<a:theme xmlns:a="http://schemas.openxmlformats.org/drawingml/2006/main" name="ProPitch2010_A4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ProPitch2010_USLetter">
  <a:themeElements>
    <a:clrScheme name="Rothschild">
      <a:dk1>
        <a:srgbClr val="000000"/>
      </a:dk1>
      <a:lt1>
        <a:srgbClr val="FFFFFF"/>
      </a:lt1>
      <a:dk2>
        <a:srgbClr val="4F6980"/>
      </a:dk2>
      <a:lt2>
        <a:srgbClr val="F0CD37"/>
      </a:lt2>
      <a:accent1>
        <a:srgbClr val="1A426F"/>
      </a:accent1>
      <a:accent2>
        <a:srgbClr val="1CADE5"/>
      </a:accent2>
      <a:accent3>
        <a:srgbClr val="AFBE31"/>
      </a:accent3>
      <a:accent4>
        <a:srgbClr val="6B207F"/>
      </a:accent4>
      <a:accent5>
        <a:srgbClr val="FF8126"/>
      </a:accent5>
      <a:accent6>
        <a:srgbClr val="766F2B"/>
      </a:accent6>
      <a:hlink>
        <a:srgbClr val="A2968A"/>
      </a:hlink>
      <a:folHlink>
        <a:srgbClr val="D31645"/>
      </a:folHlink>
    </a:clrScheme>
    <a:fontScheme name="blank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Rothschild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4F6980"/>
    </a:accent1>
    <a:accent2>
      <a:srgbClr val="FF8126"/>
    </a:accent2>
    <a:accent3>
      <a:srgbClr val="1A426F"/>
    </a:accent3>
    <a:accent4>
      <a:srgbClr val="AFBE31"/>
    </a:accent4>
    <a:accent5>
      <a:srgbClr val="D31645"/>
    </a:accent5>
    <a:accent6>
      <a:srgbClr val="1CADE5"/>
    </a:accent6>
    <a:hlink>
      <a:srgbClr val="168BBA"/>
    </a:hlink>
    <a:folHlink>
      <a:srgbClr val="680000"/>
    </a:folHlink>
  </a:clrScheme>
  <a:fontScheme name="Rothschild">
    <a:majorFont>
      <a:latin typeface="Georg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Rothschild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47500"/>
              <a:satMod val="137000"/>
            </a:schemeClr>
          </a:gs>
          <a:gs pos="55000">
            <a:schemeClr val="phClr">
              <a:shade val="69000"/>
              <a:satMod val="137000"/>
            </a:schemeClr>
          </a:gs>
          <a:gs pos="100000">
            <a:schemeClr val="phClr">
              <a:shade val="98000"/>
              <a:satMod val="137000"/>
            </a:schemeClr>
          </a:gs>
        </a:gsLst>
        <a:lin ang="16200000" scaled="0"/>
      </a:gradFill>
    </a:fillStyleLst>
    <a:lnStyleLst>
      <a:ln w="6350" cap="rnd" cmpd="sng" algn="ctr">
        <a:solidFill>
          <a:schemeClr val="phClr">
            <a:shade val="95000"/>
            <a:satMod val="105000"/>
          </a:schemeClr>
        </a:solidFill>
        <a:prstDash val="solid"/>
      </a:ln>
      <a:ln w="48000" cap="flat" cmpd="thickThin" algn="ctr">
        <a:solidFill>
          <a:schemeClr val="phClr"/>
        </a:solidFill>
        <a:prstDash val="solid"/>
      </a:ln>
      <a:ln w="48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45000" dist="25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39000" dist="254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8000"/>
              <a:satMod val="300000"/>
            </a:schemeClr>
          </a:gs>
          <a:gs pos="12000">
            <a:schemeClr val="phClr">
              <a:tint val="48000"/>
              <a:satMod val="300000"/>
            </a:schemeClr>
          </a:gs>
          <a:gs pos="20000">
            <a:schemeClr val="phClr">
              <a:tint val="49000"/>
              <a:satMod val="300000"/>
            </a:schemeClr>
          </a:gs>
          <a:gs pos="100000">
            <a:schemeClr val="phClr">
              <a:shade val="30000"/>
            </a:schemeClr>
          </a:gs>
        </a:gsLst>
        <a:path path="circle">
          <a:fillToRect l="10000" t="-25000" r="10000" b="125000"/>
        </a:path>
      </a:gradFill>
      <a:blipFill>
        <a:blip xmlns:r="http://schemas.openxmlformats.org/officeDocument/2006/relationships">
          <a:duotone>
            <a:schemeClr val="phClr">
              <a:shade val="75000"/>
              <a:satMod val="105000"/>
            </a:schemeClr>
            <a:schemeClr val="phClr">
              <a:tint val="95000"/>
              <a:satMod val="105000"/>
            </a:schemeClr>
          </a:duotone>
        </a:blip>
        <a:tile tx="0" ty="0" sx="38000" sy="38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Rothschild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4F6980"/>
    </a:accent1>
    <a:accent2>
      <a:srgbClr val="FF8126"/>
    </a:accent2>
    <a:accent3>
      <a:srgbClr val="1A426F"/>
    </a:accent3>
    <a:accent4>
      <a:srgbClr val="AFBE31"/>
    </a:accent4>
    <a:accent5>
      <a:srgbClr val="D31645"/>
    </a:accent5>
    <a:accent6>
      <a:srgbClr val="1CADE5"/>
    </a:accent6>
    <a:hlink>
      <a:srgbClr val="168BBA"/>
    </a:hlink>
    <a:folHlink>
      <a:srgbClr val="680000"/>
    </a:folHlink>
  </a:clrScheme>
  <a:fontScheme name="Rothschild">
    <a:majorFont>
      <a:latin typeface="Georg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Arial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Rothschild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47500"/>
              <a:satMod val="137000"/>
            </a:schemeClr>
          </a:gs>
          <a:gs pos="55000">
            <a:schemeClr val="phClr">
              <a:shade val="69000"/>
              <a:satMod val="137000"/>
            </a:schemeClr>
          </a:gs>
          <a:gs pos="100000">
            <a:schemeClr val="phClr">
              <a:shade val="98000"/>
              <a:satMod val="137000"/>
            </a:schemeClr>
          </a:gs>
        </a:gsLst>
        <a:lin ang="16200000" scaled="0"/>
      </a:gradFill>
    </a:fillStyleLst>
    <a:lnStyleLst>
      <a:ln w="6350" cap="rnd" cmpd="sng" algn="ctr">
        <a:solidFill>
          <a:schemeClr val="phClr">
            <a:shade val="95000"/>
            <a:satMod val="105000"/>
          </a:schemeClr>
        </a:solidFill>
        <a:prstDash val="solid"/>
      </a:ln>
      <a:ln w="48000" cap="flat" cmpd="thickThin" algn="ctr">
        <a:solidFill>
          <a:schemeClr val="phClr"/>
        </a:solidFill>
        <a:prstDash val="solid"/>
      </a:ln>
      <a:ln w="48500" cap="flat" cmpd="thickThin" algn="ctr">
        <a:solidFill>
          <a:schemeClr val="phClr"/>
        </a:solidFill>
        <a:prstDash val="solid"/>
      </a:ln>
    </a:lnStyleLst>
    <a:effectStyleLst>
      <a:effectStyle>
        <a:effectLst>
          <a:outerShdw blurRad="45000" dist="25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39000" dist="254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39000" dist="254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800000"/>
          </a:lightRig>
        </a:scene3d>
        <a:sp3d prstMaterial="matte">
          <a:bevelT h="200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8000"/>
              <a:satMod val="300000"/>
            </a:schemeClr>
          </a:gs>
          <a:gs pos="12000">
            <a:schemeClr val="phClr">
              <a:tint val="48000"/>
              <a:satMod val="300000"/>
            </a:schemeClr>
          </a:gs>
          <a:gs pos="20000">
            <a:schemeClr val="phClr">
              <a:tint val="49000"/>
              <a:satMod val="300000"/>
            </a:schemeClr>
          </a:gs>
          <a:gs pos="100000">
            <a:schemeClr val="phClr">
              <a:shade val="30000"/>
            </a:schemeClr>
          </a:gs>
        </a:gsLst>
        <a:path path="circle">
          <a:fillToRect l="10000" t="-25000" r="10000" b="125000"/>
        </a:path>
      </a:gradFill>
      <a:blipFill>
        <a:blip xmlns:r="http://schemas.openxmlformats.org/officeDocument/2006/relationships">
          <a:duotone>
            <a:schemeClr val="phClr">
              <a:shade val="75000"/>
              <a:satMod val="105000"/>
            </a:schemeClr>
            <a:schemeClr val="phClr">
              <a:tint val="95000"/>
              <a:satMod val="105000"/>
            </a:schemeClr>
          </a:duotone>
        </a:blip>
        <a:tile tx="0" ty="0" sx="38000" sy="38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2245</Words>
  <Application>Microsoft Office PowerPoint</Application>
  <PresentationFormat>Custom</PresentationFormat>
  <Paragraphs>779</Paragraphs>
  <Slides>35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6" baseType="lpstr">
      <vt:lpstr>ＭＳ Ｐゴシック</vt:lpstr>
      <vt:lpstr>Arial</vt:lpstr>
      <vt:lpstr>Arial Narrow</vt:lpstr>
      <vt:lpstr>Georgia</vt:lpstr>
      <vt:lpstr>LF_Kai</vt:lpstr>
      <vt:lpstr>Times New Roman</vt:lpstr>
      <vt:lpstr>Wingdings</vt:lpstr>
      <vt:lpstr>Wingdings 3</vt:lpstr>
      <vt:lpstr>ProPitch2010_A4</vt:lpstr>
      <vt:lpstr>ProPitch2010_USLetter</vt:lpstr>
      <vt:lpstr>Worksheet</vt:lpstr>
      <vt:lpstr>PowerPoint Presentation</vt:lpstr>
      <vt:lpstr>Contents</vt:lpstr>
      <vt:lpstr>1. [Enter title]</vt:lpstr>
      <vt:lpstr>1.1  [Enter title]</vt:lpstr>
      <vt:lpstr>1 Standard width layout</vt:lpstr>
      <vt:lpstr>2 Two column layout</vt:lpstr>
      <vt:lpstr>3 Three columns layout</vt:lpstr>
      <vt:lpstr>4 Four charts on a page</vt:lpstr>
      <vt:lpstr>2 Flow diagrams</vt:lpstr>
      <vt:lpstr>4 Team structures</vt:lpstr>
      <vt:lpstr>17 Circles, pyramids and other elements</vt:lpstr>
      <vt:lpstr>33 CVs</vt:lpstr>
      <vt:lpstr>34 CVs</vt:lpstr>
      <vt:lpstr>35 Quotes</vt:lpstr>
      <vt:lpstr>36 Timetables</vt:lpstr>
      <vt:lpstr>37 Timetables</vt:lpstr>
      <vt:lpstr>39 Timetables</vt:lpstr>
      <vt:lpstr>40 Timetable</vt:lpstr>
      <vt:lpstr>41 Timetable</vt:lpstr>
      <vt:lpstr>46 SWOT analysis</vt:lpstr>
      <vt:lpstr>47 SWOT analysis</vt:lpstr>
      <vt:lpstr>51 Value chain</vt:lpstr>
      <vt:lpstr>52 Value chain</vt:lpstr>
      <vt:lpstr>58 Other diagrams</vt:lpstr>
      <vt:lpstr>67  Brazil</vt:lpstr>
      <vt:lpstr>8 Table</vt:lpstr>
      <vt:lpstr>10 Table</vt:lpstr>
      <vt:lpstr>12 Table</vt:lpstr>
      <vt:lpstr>13 Table</vt:lpstr>
      <vt:lpstr>17 Table</vt:lpstr>
      <vt:lpstr>Colour guide</vt:lpstr>
      <vt:lpstr>1 Textboxes</vt:lpstr>
      <vt:lpstr>2 Building boxes</vt:lpstr>
      <vt:lpstr>3 Heading bars</vt:lpstr>
      <vt:lpstr>4 Arrows, lines highlighters and pointers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Gadelho, Fernando</dc:creator>
  <cp:lastModifiedBy>Andre Secchin</cp:lastModifiedBy>
  <cp:revision>421</cp:revision>
  <dcterms:created xsi:type="dcterms:W3CDTF">2003-06-24T17:41:40Z</dcterms:created>
  <dcterms:modified xsi:type="dcterms:W3CDTF">2017-05-30T17:27:27Z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UK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2012-07-06T14:25:43Z</vt:filetime>
  </property>
</Properties>
</file>