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9" r:id="rId2"/>
    <p:sldId id="270" r:id="rId3"/>
    <p:sldId id="268" r:id="rId4"/>
    <p:sldId id="271" r:id="rId5"/>
    <p:sldId id="273" r:id="rId6"/>
    <p:sldId id="272" r:id="rId7"/>
    <p:sldId id="274" r:id="rId8"/>
    <p:sldId id="275" r:id="rId9"/>
    <p:sldId id="276" r:id="rId10"/>
    <p:sldId id="277" r:id="rId11"/>
    <p:sldId id="278" r:id="rId12"/>
    <p:sldId id="279" r:id="rId1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946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1E9C39-E6D6-4CA7-A3D4-EB902374C500}" type="doc">
      <dgm:prSet loTypeId="urn:microsoft.com/office/officeart/2008/layout/VerticalCurvedList" loCatId="list" qsTypeId="urn:microsoft.com/office/officeart/2005/8/quickstyle/simple3" qsCatId="simple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84B68E4D-E53E-4402-8756-9C76C92DE322}">
      <dgm:prSet phldrT="[Text]"/>
      <dgm:spPr/>
      <dgm:t>
        <a:bodyPr/>
        <a:lstStyle/>
        <a:p>
          <a:r>
            <a:rPr lang="en-US" dirty="0"/>
            <a:t>[xx]</a:t>
          </a:r>
        </a:p>
      </dgm:t>
    </dgm:pt>
    <dgm:pt modelId="{7CC776A3-4866-43F1-9E40-3C6A0E21C09A}" type="parTrans" cxnId="{D24FD391-EA17-4E9D-980B-D6457EE53F3E}">
      <dgm:prSet/>
      <dgm:spPr/>
      <dgm:t>
        <a:bodyPr/>
        <a:lstStyle/>
        <a:p>
          <a:endParaRPr lang="en-US"/>
        </a:p>
      </dgm:t>
    </dgm:pt>
    <dgm:pt modelId="{5866EE30-133E-437A-9BA9-1068005A3664}" type="sibTrans" cxnId="{D24FD391-EA17-4E9D-980B-D6457EE53F3E}">
      <dgm:prSet/>
      <dgm:spPr/>
      <dgm:t>
        <a:bodyPr/>
        <a:lstStyle/>
        <a:p>
          <a:endParaRPr lang="en-US"/>
        </a:p>
      </dgm:t>
    </dgm:pt>
    <dgm:pt modelId="{C3615176-A6A3-48DB-9C1C-8274F5162C8E}">
      <dgm:prSet phldrT="[Text]"/>
      <dgm:spPr/>
      <dgm:t>
        <a:bodyPr/>
        <a:lstStyle/>
        <a:p>
          <a:r>
            <a:rPr lang="en-US" dirty="0"/>
            <a:t>[xx]</a:t>
          </a:r>
        </a:p>
      </dgm:t>
    </dgm:pt>
    <dgm:pt modelId="{6D6953EF-05DC-4A58-A0B2-9A9D9D43BFA7}" type="parTrans" cxnId="{F1D1F7AF-C41A-4F42-BCD1-3EBFCEA3799B}">
      <dgm:prSet/>
      <dgm:spPr/>
      <dgm:t>
        <a:bodyPr/>
        <a:lstStyle/>
        <a:p>
          <a:endParaRPr lang="en-US"/>
        </a:p>
      </dgm:t>
    </dgm:pt>
    <dgm:pt modelId="{0E54D0C2-206E-401A-99C4-A7D7F59C001B}" type="sibTrans" cxnId="{F1D1F7AF-C41A-4F42-BCD1-3EBFCEA3799B}">
      <dgm:prSet/>
      <dgm:spPr/>
      <dgm:t>
        <a:bodyPr/>
        <a:lstStyle/>
        <a:p>
          <a:endParaRPr lang="en-US"/>
        </a:p>
      </dgm:t>
    </dgm:pt>
    <dgm:pt modelId="{9861A5A3-E009-4492-A0BD-024E570C302E}">
      <dgm:prSet phldrT="[Text]"/>
      <dgm:spPr/>
      <dgm:t>
        <a:bodyPr/>
        <a:lstStyle/>
        <a:p>
          <a:r>
            <a:rPr lang="en-US" dirty="0"/>
            <a:t>[xx]</a:t>
          </a:r>
        </a:p>
      </dgm:t>
    </dgm:pt>
    <dgm:pt modelId="{AA549973-7D9F-46D7-BD2D-59A46888F44A}" type="parTrans" cxnId="{C418F45D-40CC-447E-839A-E0E339946DD2}">
      <dgm:prSet/>
      <dgm:spPr/>
      <dgm:t>
        <a:bodyPr/>
        <a:lstStyle/>
        <a:p>
          <a:endParaRPr lang="en-US"/>
        </a:p>
      </dgm:t>
    </dgm:pt>
    <dgm:pt modelId="{DEA2BBED-7709-499C-B99C-F4D5233A1687}" type="sibTrans" cxnId="{C418F45D-40CC-447E-839A-E0E339946DD2}">
      <dgm:prSet/>
      <dgm:spPr/>
      <dgm:t>
        <a:bodyPr/>
        <a:lstStyle/>
        <a:p>
          <a:endParaRPr lang="en-US"/>
        </a:p>
      </dgm:t>
    </dgm:pt>
    <dgm:pt modelId="{2C614BF7-33A1-4228-8946-6EDE9BEA33D7}">
      <dgm:prSet phldrT="[Text]"/>
      <dgm:spPr/>
      <dgm:t>
        <a:bodyPr/>
        <a:lstStyle/>
        <a:p>
          <a:r>
            <a:rPr lang="en-US" dirty="0"/>
            <a:t>[xx]</a:t>
          </a:r>
        </a:p>
      </dgm:t>
    </dgm:pt>
    <dgm:pt modelId="{E18F7AB4-43F7-4CF0-ACB6-2BD3C49658E7}" type="sibTrans" cxnId="{077CC744-516A-40AC-B79A-827130824899}">
      <dgm:prSet/>
      <dgm:spPr/>
      <dgm:t>
        <a:bodyPr/>
        <a:lstStyle/>
        <a:p>
          <a:endParaRPr lang="en-US"/>
        </a:p>
      </dgm:t>
    </dgm:pt>
    <dgm:pt modelId="{B07B7CA2-9AD9-49B3-9695-4D5EA1F46AB7}" type="parTrans" cxnId="{077CC744-516A-40AC-B79A-827130824899}">
      <dgm:prSet/>
      <dgm:spPr/>
      <dgm:t>
        <a:bodyPr/>
        <a:lstStyle/>
        <a:p>
          <a:endParaRPr lang="en-US"/>
        </a:p>
      </dgm:t>
    </dgm:pt>
    <dgm:pt modelId="{39EC7685-D8A4-4020-AE66-9AF608E79E88}">
      <dgm:prSet phldrT="[Text]"/>
      <dgm:spPr/>
      <dgm:t>
        <a:bodyPr/>
        <a:lstStyle/>
        <a:p>
          <a:r>
            <a:rPr lang="en-US" dirty="0"/>
            <a:t>[xx]</a:t>
          </a:r>
        </a:p>
      </dgm:t>
    </dgm:pt>
    <dgm:pt modelId="{49116F9A-0DA3-4855-A744-930AADD0687E}" type="sibTrans" cxnId="{017E8744-83D2-4421-9205-D41F30652352}">
      <dgm:prSet/>
      <dgm:spPr/>
      <dgm:t>
        <a:bodyPr/>
        <a:lstStyle/>
        <a:p>
          <a:endParaRPr lang="en-US"/>
        </a:p>
      </dgm:t>
    </dgm:pt>
    <dgm:pt modelId="{BF76F880-85E4-4853-9044-0978E5CC6137}" type="parTrans" cxnId="{017E8744-83D2-4421-9205-D41F30652352}">
      <dgm:prSet/>
      <dgm:spPr/>
      <dgm:t>
        <a:bodyPr/>
        <a:lstStyle/>
        <a:p>
          <a:endParaRPr lang="en-US"/>
        </a:p>
      </dgm:t>
    </dgm:pt>
    <dgm:pt modelId="{F91E7565-8D48-4F47-BF1B-C3E61C1E2BC0}" type="pres">
      <dgm:prSet presAssocID="{AC1E9C39-E6D6-4CA7-A3D4-EB902374C500}" presName="Name0" presStyleCnt="0">
        <dgm:presLayoutVars>
          <dgm:chMax val="7"/>
          <dgm:chPref val="7"/>
          <dgm:dir/>
        </dgm:presLayoutVars>
      </dgm:prSet>
      <dgm:spPr/>
    </dgm:pt>
    <dgm:pt modelId="{B7DE99C9-2BEC-4013-A5E6-C4F6E599ECAD}" type="pres">
      <dgm:prSet presAssocID="{AC1E9C39-E6D6-4CA7-A3D4-EB902374C500}" presName="Name1" presStyleCnt="0"/>
      <dgm:spPr/>
    </dgm:pt>
    <dgm:pt modelId="{B309E577-7BD1-484A-B93E-8A1254840094}" type="pres">
      <dgm:prSet presAssocID="{AC1E9C39-E6D6-4CA7-A3D4-EB902374C500}" presName="cycle" presStyleCnt="0"/>
      <dgm:spPr/>
    </dgm:pt>
    <dgm:pt modelId="{87EB7364-F9C2-4A85-89D7-977ECFE52988}" type="pres">
      <dgm:prSet presAssocID="{AC1E9C39-E6D6-4CA7-A3D4-EB902374C500}" presName="srcNode" presStyleLbl="node1" presStyleIdx="0" presStyleCnt="5"/>
      <dgm:spPr/>
    </dgm:pt>
    <dgm:pt modelId="{8EDAD47E-8325-45A4-A103-3B67377311DF}" type="pres">
      <dgm:prSet presAssocID="{AC1E9C39-E6D6-4CA7-A3D4-EB902374C500}" presName="conn" presStyleLbl="parChTrans1D2" presStyleIdx="0" presStyleCnt="1"/>
      <dgm:spPr/>
    </dgm:pt>
    <dgm:pt modelId="{D53D3958-15BA-4E1B-A670-DE845C814F3C}" type="pres">
      <dgm:prSet presAssocID="{AC1E9C39-E6D6-4CA7-A3D4-EB902374C500}" presName="extraNode" presStyleLbl="node1" presStyleIdx="0" presStyleCnt="5"/>
      <dgm:spPr/>
    </dgm:pt>
    <dgm:pt modelId="{117FD2FF-FE11-418A-BADA-5C0F470DD4EA}" type="pres">
      <dgm:prSet presAssocID="{AC1E9C39-E6D6-4CA7-A3D4-EB902374C500}" presName="dstNode" presStyleLbl="node1" presStyleIdx="0" presStyleCnt="5"/>
      <dgm:spPr/>
    </dgm:pt>
    <dgm:pt modelId="{92B9181B-B6CA-4DE8-AE74-57C1DDA48E41}" type="pres">
      <dgm:prSet presAssocID="{84B68E4D-E53E-4402-8756-9C76C92DE322}" presName="text_1" presStyleLbl="node1" presStyleIdx="0" presStyleCnt="5">
        <dgm:presLayoutVars>
          <dgm:bulletEnabled val="1"/>
        </dgm:presLayoutVars>
      </dgm:prSet>
      <dgm:spPr/>
    </dgm:pt>
    <dgm:pt modelId="{8C9EFF0A-0506-4EA2-9BF4-A320EB8C25AC}" type="pres">
      <dgm:prSet presAssocID="{84B68E4D-E53E-4402-8756-9C76C92DE322}" presName="accent_1" presStyleCnt="0"/>
      <dgm:spPr/>
    </dgm:pt>
    <dgm:pt modelId="{F4E8C137-64FA-4BD5-B359-2A17C21EBA61}" type="pres">
      <dgm:prSet presAssocID="{84B68E4D-E53E-4402-8756-9C76C92DE322}" presName="accentRepeatNode" presStyleLbl="solidFgAcc1" presStyleIdx="0" presStyleCnt="5"/>
      <dgm:spPr/>
    </dgm:pt>
    <dgm:pt modelId="{8F03EEB2-A6BD-41FA-8C3C-B98EE3CE7DA7}" type="pres">
      <dgm:prSet presAssocID="{C3615176-A6A3-48DB-9C1C-8274F5162C8E}" presName="text_2" presStyleLbl="node1" presStyleIdx="1" presStyleCnt="5">
        <dgm:presLayoutVars>
          <dgm:bulletEnabled val="1"/>
        </dgm:presLayoutVars>
      </dgm:prSet>
      <dgm:spPr/>
    </dgm:pt>
    <dgm:pt modelId="{BC74009D-8C14-4B3A-A32A-2340A0403E90}" type="pres">
      <dgm:prSet presAssocID="{C3615176-A6A3-48DB-9C1C-8274F5162C8E}" presName="accent_2" presStyleCnt="0"/>
      <dgm:spPr/>
    </dgm:pt>
    <dgm:pt modelId="{ACE3D640-A0EC-495C-8302-2DB8F331DD95}" type="pres">
      <dgm:prSet presAssocID="{C3615176-A6A3-48DB-9C1C-8274F5162C8E}" presName="accentRepeatNode" presStyleLbl="solidFgAcc1" presStyleIdx="1" presStyleCnt="5"/>
      <dgm:spPr/>
    </dgm:pt>
    <dgm:pt modelId="{A3FFA969-6AAD-4ECC-9B0F-D431DEA565E8}" type="pres">
      <dgm:prSet presAssocID="{9861A5A3-E009-4492-A0BD-024E570C302E}" presName="text_3" presStyleLbl="node1" presStyleIdx="2" presStyleCnt="5">
        <dgm:presLayoutVars>
          <dgm:bulletEnabled val="1"/>
        </dgm:presLayoutVars>
      </dgm:prSet>
      <dgm:spPr/>
    </dgm:pt>
    <dgm:pt modelId="{97D935F3-7359-439F-AF08-99D5A61C48AA}" type="pres">
      <dgm:prSet presAssocID="{9861A5A3-E009-4492-A0BD-024E570C302E}" presName="accent_3" presStyleCnt="0"/>
      <dgm:spPr/>
    </dgm:pt>
    <dgm:pt modelId="{EA7E61A9-EBE2-4124-B88A-0B6F71D96E61}" type="pres">
      <dgm:prSet presAssocID="{9861A5A3-E009-4492-A0BD-024E570C302E}" presName="accentRepeatNode" presStyleLbl="solidFgAcc1" presStyleIdx="2" presStyleCnt="5"/>
      <dgm:spPr/>
    </dgm:pt>
    <dgm:pt modelId="{6FB0F8F7-60ED-4CCE-9A1D-B6B27B2DD2D8}" type="pres">
      <dgm:prSet presAssocID="{2C614BF7-33A1-4228-8946-6EDE9BEA33D7}" presName="text_4" presStyleLbl="node1" presStyleIdx="3" presStyleCnt="5">
        <dgm:presLayoutVars>
          <dgm:bulletEnabled val="1"/>
        </dgm:presLayoutVars>
      </dgm:prSet>
      <dgm:spPr/>
    </dgm:pt>
    <dgm:pt modelId="{3712D578-2D9A-4792-8781-3497836D8444}" type="pres">
      <dgm:prSet presAssocID="{2C614BF7-33A1-4228-8946-6EDE9BEA33D7}" presName="accent_4" presStyleCnt="0"/>
      <dgm:spPr/>
    </dgm:pt>
    <dgm:pt modelId="{946BA3D8-9DAC-4260-886C-4C8AB46C2320}" type="pres">
      <dgm:prSet presAssocID="{2C614BF7-33A1-4228-8946-6EDE9BEA33D7}" presName="accentRepeatNode" presStyleLbl="solidFgAcc1" presStyleIdx="3" presStyleCnt="5"/>
      <dgm:spPr/>
    </dgm:pt>
    <dgm:pt modelId="{5D2FAE13-56FB-4139-B324-6045AA3B4CB2}" type="pres">
      <dgm:prSet presAssocID="{39EC7685-D8A4-4020-AE66-9AF608E79E88}" presName="text_5" presStyleLbl="node1" presStyleIdx="4" presStyleCnt="5">
        <dgm:presLayoutVars>
          <dgm:bulletEnabled val="1"/>
        </dgm:presLayoutVars>
      </dgm:prSet>
      <dgm:spPr/>
    </dgm:pt>
    <dgm:pt modelId="{35A00F3E-7C36-4EEB-82AF-B16B1F4A2A99}" type="pres">
      <dgm:prSet presAssocID="{39EC7685-D8A4-4020-AE66-9AF608E79E88}" presName="accent_5" presStyleCnt="0"/>
      <dgm:spPr/>
    </dgm:pt>
    <dgm:pt modelId="{AC166281-6D05-4C15-9FB4-C0BF8A3A0335}" type="pres">
      <dgm:prSet presAssocID="{39EC7685-D8A4-4020-AE66-9AF608E79E88}" presName="accentRepeatNode" presStyleLbl="solidFgAcc1" presStyleIdx="4" presStyleCnt="5"/>
      <dgm:spPr/>
    </dgm:pt>
  </dgm:ptLst>
  <dgm:cxnLst>
    <dgm:cxn modelId="{6C675D25-9B1C-473C-94E5-0CDF1373B6CB}" type="presOf" srcId="{2C614BF7-33A1-4228-8946-6EDE9BEA33D7}" destId="{6FB0F8F7-60ED-4CCE-9A1D-B6B27B2DD2D8}" srcOrd="0" destOrd="0" presId="urn:microsoft.com/office/officeart/2008/layout/VerticalCurvedList"/>
    <dgm:cxn modelId="{C418F45D-40CC-447E-839A-E0E339946DD2}" srcId="{AC1E9C39-E6D6-4CA7-A3D4-EB902374C500}" destId="{9861A5A3-E009-4492-A0BD-024E570C302E}" srcOrd="2" destOrd="0" parTransId="{AA549973-7D9F-46D7-BD2D-59A46888F44A}" sibTransId="{DEA2BBED-7709-499C-B99C-F4D5233A1687}"/>
    <dgm:cxn modelId="{017E8744-83D2-4421-9205-D41F30652352}" srcId="{AC1E9C39-E6D6-4CA7-A3D4-EB902374C500}" destId="{39EC7685-D8A4-4020-AE66-9AF608E79E88}" srcOrd="4" destOrd="0" parTransId="{BF76F880-85E4-4853-9044-0978E5CC6137}" sibTransId="{49116F9A-0DA3-4855-A744-930AADD0687E}"/>
    <dgm:cxn modelId="{077CC744-516A-40AC-B79A-827130824899}" srcId="{AC1E9C39-E6D6-4CA7-A3D4-EB902374C500}" destId="{2C614BF7-33A1-4228-8946-6EDE9BEA33D7}" srcOrd="3" destOrd="0" parTransId="{B07B7CA2-9AD9-49B3-9695-4D5EA1F46AB7}" sibTransId="{E18F7AB4-43F7-4CF0-ACB6-2BD3C49658E7}"/>
    <dgm:cxn modelId="{C1BCCE4F-E8A9-40AA-81F0-443C470A576C}" type="presOf" srcId="{5866EE30-133E-437A-9BA9-1068005A3664}" destId="{8EDAD47E-8325-45A4-A103-3B67377311DF}" srcOrd="0" destOrd="0" presId="urn:microsoft.com/office/officeart/2008/layout/VerticalCurvedList"/>
    <dgm:cxn modelId="{DEEEBA7B-B9E0-4197-9B6F-D79650B3B019}" type="presOf" srcId="{9861A5A3-E009-4492-A0BD-024E570C302E}" destId="{A3FFA969-6AAD-4ECC-9B0F-D431DEA565E8}" srcOrd="0" destOrd="0" presId="urn:microsoft.com/office/officeart/2008/layout/VerticalCurvedList"/>
    <dgm:cxn modelId="{D24FD391-EA17-4E9D-980B-D6457EE53F3E}" srcId="{AC1E9C39-E6D6-4CA7-A3D4-EB902374C500}" destId="{84B68E4D-E53E-4402-8756-9C76C92DE322}" srcOrd="0" destOrd="0" parTransId="{7CC776A3-4866-43F1-9E40-3C6A0E21C09A}" sibTransId="{5866EE30-133E-437A-9BA9-1068005A3664}"/>
    <dgm:cxn modelId="{1FB9879B-2980-4513-B486-631A003E617B}" type="presOf" srcId="{AC1E9C39-E6D6-4CA7-A3D4-EB902374C500}" destId="{F91E7565-8D48-4F47-BF1B-C3E61C1E2BC0}" srcOrd="0" destOrd="0" presId="urn:microsoft.com/office/officeart/2008/layout/VerticalCurvedList"/>
    <dgm:cxn modelId="{F1D1F7AF-C41A-4F42-BCD1-3EBFCEA3799B}" srcId="{AC1E9C39-E6D6-4CA7-A3D4-EB902374C500}" destId="{C3615176-A6A3-48DB-9C1C-8274F5162C8E}" srcOrd="1" destOrd="0" parTransId="{6D6953EF-05DC-4A58-A0B2-9A9D9D43BFA7}" sibTransId="{0E54D0C2-206E-401A-99C4-A7D7F59C001B}"/>
    <dgm:cxn modelId="{378748E6-81A7-4C20-A16F-AFF617604258}" type="presOf" srcId="{39EC7685-D8A4-4020-AE66-9AF608E79E88}" destId="{5D2FAE13-56FB-4139-B324-6045AA3B4CB2}" srcOrd="0" destOrd="0" presId="urn:microsoft.com/office/officeart/2008/layout/VerticalCurvedList"/>
    <dgm:cxn modelId="{5A9EADEA-C6FF-4799-A605-E6B1DDAC326F}" type="presOf" srcId="{84B68E4D-E53E-4402-8756-9C76C92DE322}" destId="{92B9181B-B6CA-4DE8-AE74-57C1DDA48E41}" srcOrd="0" destOrd="0" presId="urn:microsoft.com/office/officeart/2008/layout/VerticalCurvedList"/>
    <dgm:cxn modelId="{E09592F1-88EE-4F51-B28B-89A5CC9E9759}" type="presOf" srcId="{C3615176-A6A3-48DB-9C1C-8274F5162C8E}" destId="{8F03EEB2-A6BD-41FA-8C3C-B98EE3CE7DA7}" srcOrd="0" destOrd="0" presId="urn:microsoft.com/office/officeart/2008/layout/VerticalCurvedList"/>
    <dgm:cxn modelId="{AA471CD7-1EEF-4A0F-B8E2-3BE1F6AF4494}" type="presParOf" srcId="{F91E7565-8D48-4F47-BF1B-C3E61C1E2BC0}" destId="{B7DE99C9-2BEC-4013-A5E6-C4F6E599ECAD}" srcOrd="0" destOrd="0" presId="urn:microsoft.com/office/officeart/2008/layout/VerticalCurvedList"/>
    <dgm:cxn modelId="{5AAA767B-969C-4B92-821C-DC904203DC3D}" type="presParOf" srcId="{B7DE99C9-2BEC-4013-A5E6-C4F6E599ECAD}" destId="{B309E577-7BD1-484A-B93E-8A1254840094}" srcOrd="0" destOrd="0" presId="urn:microsoft.com/office/officeart/2008/layout/VerticalCurvedList"/>
    <dgm:cxn modelId="{E720839A-5FA7-40FF-92B8-DEED34A3F78D}" type="presParOf" srcId="{B309E577-7BD1-484A-B93E-8A1254840094}" destId="{87EB7364-F9C2-4A85-89D7-977ECFE52988}" srcOrd="0" destOrd="0" presId="urn:microsoft.com/office/officeart/2008/layout/VerticalCurvedList"/>
    <dgm:cxn modelId="{5D09A830-6419-48FE-9959-C171886AF998}" type="presParOf" srcId="{B309E577-7BD1-484A-B93E-8A1254840094}" destId="{8EDAD47E-8325-45A4-A103-3B67377311DF}" srcOrd="1" destOrd="0" presId="urn:microsoft.com/office/officeart/2008/layout/VerticalCurvedList"/>
    <dgm:cxn modelId="{3176DC91-3137-4E6B-BE49-373581071993}" type="presParOf" srcId="{B309E577-7BD1-484A-B93E-8A1254840094}" destId="{D53D3958-15BA-4E1B-A670-DE845C814F3C}" srcOrd="2" destOrd="0" presId="urn:microsoft.com/office/officeart/2008/layout/VerticalCurvedList"/>
    <dgm:cxn modelId="{71C0A524-7A23-47D5-AA62-D6C2D09684AC}" type="presParOf" srcId="{B309E577-7BD1-484A-B93E-8A1254840094}" destId="{117FD2FF-FE11-418A-BADA-5C0F470DD4EA}" srcOrd="3" destOrd="0" presId="urn:microsoft.com/office/officeart/2008/layout/VerticalCurvedList"/>
    <dgm:cxn modelId="{C4A812DE-336C-4275-8750-4AF78DFA91A2}" type="presParOf" srcId="{B7DE99C9-2BEC-4013-A5E6-C4F6E599ECAD}" destId="{92B9181B-B6CA-4DE8-AE74-57C1DDA48E41}" srcOrd="1" destOrd="0" presId="urn:microsoft.com/office/officeart/2008/layout/VerticalCurvedList"/>
    <dgm:cxn modelId="{C4BE1B03-B4B0-491B-93A7-42CEA71E97BB}" type="presParOf" srcId="{B7DE99C9-2BEC-4013-A5E6-C4F6E599ECAD}" destId="{8C9EFF0A-0506-4EA2-9BF4-A320EB8C25AC}" srcOrd="2" destOrd="0" presId="urn:microsoft.com/office/officeart/2008/layout/VerticalCurvedList"/>
    <dgm:cxn modelId="{A206F910-39EE-46C6-A753-5A22A7E3BAE6}" type="presParOf" srcId="{8C9EFF0A-0506-4EA2-9BF4-A320EB8C25AC}" destId="{F4E8C137-64FA-4BD5-B359-2A17C21EBA61}" srcOrd="0" destOrd="0" presId="urn:microsoft.com/office/officeart/2008/layout/VerticalCurvedList"/>
    <dgm:cxn modelId="{2D940518-555F-4E91-8D89-D7E0319F20E4}" type="presParOf" srcId="{B7DE99C9-2BEC-4013-A5E6-C4F6E599ECAD}" destId="{8F03EEB2-A6BD-41FA-8C3C-B98EE3CE7DA7}" srcOrd="3" destOrd="0" presId="urn:microsoft.com/office/officeart/2008/layout/VerticalCurvedList"/>
    <dgm:cxn modelId="{F72306B1-7B00-4795-BDDD-D4E5E51674BF}" type="presParOf" srcId="{B7DE99C9-2BEC-4013-A5E6-C4F6E599ECAD}" destId="{BC74009D-8C14-4B3A-A32A-2340A0403E90}" srcOrd="4" destOrd="0" presId="urn:microsoft.com/office/officeart/2008/layout/VerticalCurvedList"/>
    <dgm:cxn modelId="{008059D7-3386-45DE-BE7D-6649F106DCE0}" type="presParOf" srcId="{BC74009D-8C14-4B3A-A32A-2340A0403E90}" destId="{ACE3D640-A0EC-495C-8302-2DB8F331DD95}" srcOrd="0" destOrd="0" presId="urn:microsoft.com/office/officeart/2008/layout/VerticalCurvedList"/>
    <dgm:cxn modelId="{E3DBE4B0-3725-4B81-B887-B21B43669245}" type="presParOf" srcId="{B7DE99C9-2BEC-4013-A5E6-C4F6E599ECAD}" destId="{A3FFA969-6AAD-4ECC-9B0F-D431DEA565E8}" srcOrd="5" destOrd="0" presId="urn:microsoft.com/office/officeart/2008/layout/VerticalCurvedList"/>
    <dgm:cxn modelId="{FBCEAEB2-DB08-4604-8F6A-2C6A24BB00F1}" type="presParOf" srcId="{B7DE99C9-2BEC-4013-A5E6-C4F6E599ECAD}" destId="{97D935F3-7359-439F-AF08-99D5A61C48AA}" srcOrd="6" destOrd="0" presId="urn:microsoft.com/office/officeart/2008/layout/VerticalCurvedList"/>
    <dgm:cxn modelId="{3CAAEAB5-F28B-4FD2-B8E5-049199D32113}" type="presParOf" srcId="{97D935F3-7359-439F-AF08-99D5A61C48AA}" destId="{EA7E61A9-EBE2-4124-B88A-0B6F71D96E61}" srcOrd="0" destOrd="0" presId="urn:microsoft.com/office/officeart/2008/layout/VerticalCurvedList"/>
    <dgm:cxn modelId="{B363C776-BFD7-45C6-B5F8-83D112DDDECE}" type="presParOf" srcId="{B7DE99C9-2BEC-4013-A5E6-C4F6E599ECAD}" destId="{6FB0F8F7-60ED-4CCE-9A1D-B6B27B2DD2D8}" srcOrd="7" destOrd="0" presId="urn:microsoft.com/office/officeart/2008/layout/VerticalCurvedList"/>
    <dgm:cxn modelId="{6737E2ED-08A7-4AAC-AB8D-D33668BEDF0C}" type="presParOf" srcId="{B7DE99C9-2BEC-4013-A5E6-C4F6E599ECAD}" destId="{3712D578-2D9A-4792-8781-3497836D8444}" srcOrd="8" destOrd="0" presId="urn:microsoft.com/office/officeart/2008/layout/VerticalCurvedList"/>
    <dgm:cxn modelId="{08A5778F-0EEF-44CB-9154-DACB51CC22D8}" type="presParOf" srcId="{3712D578-2D9A-4792-8781-3497836D8444}" destId="{946BA3D8-9DAC-4260-886C-4C8AB46C2320}" srcOrd="0" destOrd="0" presId="urn:microsoft.com/office/officeart/2008/layout/VerticalCurvedList"/>
    <dgm:cxn modelId="{E016A55D-E2DE-406A-9961-427DF5777C7D}" type="presParOf" srcId="{B7DE99C9-2BEC-4013-A5E6-C4F6E599ECAD}" destId="{5D2FAE13-56FB-4139-B324-6045AA3B4CB2}" srcOrd="9" destOrd="0" presId="urn:microsoft.com/office/officeart/2008/layout/VerticalCurvedList"/>
    <dgm:cxn modelId="{3A589EFB-F3D4-4A60-9F95-FECDF02A06CE}" type="presParOf" srcId="{B7DE99C9-2BEC-4013-A5E6-C4F6E599ECAD}" destId="{35A00F3E-7C36-4EEB-82AF-B16B1F4A2A99}" srcOrd="10" destOrd="0" presId="urn:microsoft.com/office/officeart/2008/layout/VerticalCurvedList"/>
    <dgm:cxn modelId="{0C4C8D6C-43E3-4094-8B2C-335C073FA06C}" type="presParOf" srcId="{35A00F3E-7C36-4EEB-82AF-B16B1F4A2A99}" destId="{AC166281-6D05-4C15-9FB4-C0BF8A3A033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DAD47E-8325-45A4-A103-3B67377311DF}">
      <dsp:nvSpPr>
        <dsp:cNvPr id="0" name=""/>
        <dsp:cNvSpPr/>
      </dsp:nvSpPr>
      <dsp:spPr>
        <a:xfrm>
          <a:off x="-5328927" y="-816085"/>
          <a:ext cx="6345457" cy="6345457"/>
        </a:xfrm>
        <a:prstGeom prst="blockArc">
          <a:avLst>
            <a:gd name="adj1" fmla="val 18900000"/>
            <a:gd name="adj2" fmla="val 2700000"/>
            <a:gd name="adj3" fmla="val 340"/>
          </a:avLst>
        </a:prstGeom>
        <a:noFill/>
        <a:ln w="127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B9181B-B6CA-4DE8-AE74-57C1DDA48E41}">
      <dsp:nvSpPr>
        <dsp:cNvPr id="0" name=""/>
        <dsp:cNvSpPr/>
      </dsp:nvSpPr>
      <dsp:spPr>
        <a:xfrm>
          <a:off x="444536" y="294486"/>
          <a:ext cx="9019785" cy="589349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alpha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67796" tIns="76200" rIns="76200" bIns="762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[xx]</a:t>
          </a:r>
        </a:p>
      </dsp:txBody>
      <dsp:txXfrm>
        <a:off x="444536" y="294486"/>
        <a:ext cx="9019785" cy="589349"/>
      </dsp:txXfrm>
    </dsp:sp>
    <dsp:sp modelId="{F4E8C137-64FA-4BD5-B359-2A17C21EBA61}">
      <dsp:nvSpPr>
        <dsp:cNvPr id="0" name=""/>
        <dsp:cNvSpPr/>
      </dsp:nvSpPr>
      <dsp:spPr>
        <a:xfrm>
          <a:off x="76192" y="220817"/>
          <a:ext cx="736686" cy="73668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8F03EEB2-A6BD-41FA-8C3C-B98EE3CE7DA7}">
      <dsp:nvSpPr>
        <dsp:cNvPr id="0" name=""/>
        <dsp:cNvSpPr/>
      </dsp:nvSpPr>
      <dsp:spPr>
        <a:xfrm>
          <a:off x="866846" y="1178227"/>
          <a:ext cx="8597474" cy="589349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10000"/>
                <a:lumMod val="110000"/>
                <a:satMod val="105000"/>
                <a:tint val="67000"/>
              </a:schemeClr>
            </a:gs>
            <a:gs pos="50000">
              <a:schemeClr val="accent3">
                <a:alpha val="90000"/>
                <a:hueOff val="0"/>
                <a:satOff val="0"/>
                <a:lumOff val="0"/>
                <a:alphaOff val="-10000"/>
                <a:lumMod val="105000"/>
                <a:satMod val="103000"/>
                <a:tint val="73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1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67796" tIns="76200" rIns="76200" bIns="762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[xx]</a:t>
          </a:r>
        </a:p>
      </dsp:txBody>
      <dsp:txXfrm>
        <a:off x="866846" y="1178227"/>
        <a:ext cx="8597474" cy="589349"/>
      </dsp:txXfrm>
    </dsp:sp>
    <dsp:sp modelId="{ACE3D640-A0EC-495C-8302-2DB8F331DD95}">
      <dsp:nvSpPr>
        <dsp:cNvPr id="0" name=""/>
        <dsp:cNvSpPr/>
      </dsp:nvSpPr>
      <dsp:spPr>
        <a:xfrm>
          <a:off x="498503" y="1104558"/>
          <a:ext cx="736686" cy="73668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alpha val="90000"/>
              <a:hueOff val="0"/>
              <a:satOff val="0"/>
              <a:lumOff val="0"/>
              <a:alphaOff val="-1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A3FFA969-6AAD-4ECC-9B0F-D431DEA565E8}">
      <dsp:nvSpPr>
        <dsp:cNvPr id="0" name=""/>
        <dsp:cNvSpPr/>
      </dsp:nvSpPr>
      <dsp:spPr>
        <a:xfrm>
          <a:off x="996462" y="2061968"/>
          <a:ext cx="8467859" cy="589349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20000"/>
                <a:lumMod val="110000"/>
                <a:satMod val="105000"/>
                <a:tint val="67000"/>
              </a:schemeClr>
            </a:gs>
            <a:gs pos="50000">
              <a:schemeClr val="accent3">
                <a:alpha val="90000"/>
                <a:hueOff val="0"/>
                <a:satOff val="0"/>
                <a:lumOff val="0"/>
                <a:alphaOff val="-20000"/>
                <a:lumMod val="105000"/>
                <a:satMod val="103000"/>
                <a:tint val="73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2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67796" tIns="76200" rIns="76200" bIns="762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[xx]</a:t>
          </a:r>
        </a:p>
      </dsp:txBody>
      <dsp:txXfrm>
        <a:off x="996462" y="2061968"/>
        <a:ext cx="8467859" cy="589349"/>
      </dsp:txXfrm>
    </dsp:sp>
    <dsp:sp modelId="{EA7E61A9-EBE2-4124-B88A-0B6F71D96E61}">
      <dsp:nvSpPr>
        <dsp:cNvPr id="0" name=""/>
        <dsp:cNvSpPr/>
      </dsp:nvSpPr>
      <dsp:spPr>
        <a:xfrm>
          <a:off x="628118" y="1988300"/>
          <a:ext cx="736686" cy="73668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alpha val="90000"/>
              <a:hueOff val="0"/>
              <a:satOff val="0"/>
              <a:lumOff val="0"/>
              <a:alphaOff val="-2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6FB0F8F7-60ED-4CCE-9A1D-B6B27B2DD2D8}">
      <dsp:nvSpPr>
        <dsp:cNvPr id="0" name=""/>
        <dsp:cNvSpPr/>
      </dsp:nvSpPr>
      <dsp:spPr>
        <a:xfrm>
          <a:off x="866846" y="2945710"/>
          <a:ext cx="8597474" cy="589349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30000"/>
                <a:lumMod val="110000"/>
                <a:satMod val="105000"/>
                <a:tint val="67000"/>
              </a:schemeClr>
            </a:gs>
            <a:gs pos="50000">
              <a:schemeClr val="accent3">
                <a:alpha val="90000"/>
                <a:hueOff val="0"/>
                <a:satOff val="0"/>
                <a:lumOff val="0"/>
                <a:alphaOff val="-30000"/>
                <a:lumMod val="105000"/>
                <a:satMod val="103000"/>
                <a:tint val="73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3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67796" tIns="76200" rIns="76200" bIns="762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[xx]</a:t>
          </a:r>
        </a:p>
      </dsp:txBody>
      <dsp:txXfrm>
        <a:off x="866846" y="2945710"/>
        <a:ext cx="8597474" cy="589349"/>
      </dsp:txXfrm>
    </dsp:sp>
    <dsp:sp modelId="{946BA3D8-9DAC-4260-886C-4C8AB46C2320}">
      <dsp:nvSpPr>
        <dsp:cNvPr id="0" name=""/>
        <dsp:cNvSpPr/>
      </dsp:nvSpPr>
      <dsp:spPr>
        <a:xfrm>
          <a:off x="498503" y="2872041"/>
          <a:ext cx="736686" cy="73668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alpha val="90000"/>
              <a:hueOff val="0"/>
              <a:satOff val="0"/>
              <a:lumOff val="0"/>
              <a:alphaOff val="-3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5D2FAE13-56FB-4139-B324-6045AA3B4CB2}">
      <dsp:nvSpPr>
        <dsp:cNvPr id="0" name=""/>
        <dsp:cNvSpPr/>
      </dsp:nvSpPr>
      <dsp:spPr>
        <a:xfrm>
          <a:off x="444536" y="3829451"/>
          <a:ext cx="9019785" cy="589349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lumMod val="110000"/>
                <a:satMod val="105000"/>
                <a:tint val="67000"/>
              </a:schemeClr>
            </a:gs>
            <a:gs pos="50000">
              <a:schemeClr val="accent3">
                <a:alpha val="90000"/>
                <a:hueOff val="0"/>
                <a:satOff val="0"/>
                <a:lumOff val="0"/>
                <a:alphaOff val="-40000"/>
                <a:lumMod val="105000"/>
                <a:satMod val="103000"/>
                <a:tint val="73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67796" tIns="76200" rIns="76200" bIns="762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[xx]</a:t>
          </a:r>
        </a:p>
      </dsp:txBody>
      <dsp:txXfrm>
        <a:off x="444536" y="3829451"/>
        <a:ext cx="9019785" cy="589349"/>
      </dsp:txXfrm>
    </dsp:sp>
    <dsp:sp modelId="{AC166281-6D05-4C15-9FB4-C0BF8A3A0335}">
      <dsp:nvSpPr>
        <dsp:cNvPr id="0" name=""/>
        <dsp:cNvSpPr/>
      </dsp:nvSpPr>
      <dsp:spPr>
        <a:xfrm>
          <a:off x="76192" y="3755782"/>
          <a:ext cx="736686" cy="73668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859D1-2ED7-4D66-AA56-319B35A916F6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B71299-8693-497C-B148-C226CCFE7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6517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7D93E3-5C10-4198-A72F-2A7834E62E4A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39C238-4ABB-4B11-8F1A-7AD96A1EE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3506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9C238-4ABB-4B11-8F1A-7AD96A1EE0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682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831418"/>
            <a:ext cx="8420100" cy="2387600"/>
          </a:xfrm>
          <a:solidFill>
            <a:schemeClr val="bg1">
              <a:lumMod val="95000"/>
            </a:schemeClr>
          </a:solidFill>
        </p:spPr>
        <p:txBody>
          <a:bodyPr anchor="b">
            <a:normAutofit/>
          </a:bodyPr>
          <a:lstStyle>
            <a:lvl1pPr algn="l">
              <a:defRPr sz="4800"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2950" y="3311092"/>
            <a:ext cx="8420100" cy="595455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0510-9292-41CA-994C-FF681B075800}" type="datetime1">
              <a:rPr lang="pt-BR" smtClean="0"/>
              <a:t>30/05/2017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950" y="5852160"/>
            <a:ext cx="1582239" cy="504191"/>
          </a:xfrm>
          <a:prstGeom prst="rect">
            <a:avLst/>
          </a:prstGeom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742950" y="3975283"/>
            <a:ext cx="8420100" cy="56456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228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965" y="69710"/>
            <a:ext cx="9518072" cy="712288"/>
          </a:xfrm>
        </p:spPr>
        <p:txBody>
          <a:bodyPr>
            <a:noAutofit/>
          </a:bodyPr>
          <a:lstStyle>
            <a:lvl1pPr>
              <a:defRPr sz="2800"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965" y="1870830"/>
            <a:ext cx="4682835" cy="196688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05A4-9D58-44A9-8EB3-37061C332327}" type="datetime1">
              <a:rPr lang="pt-BR" smtClean="0"/>
              <a:t>30/05/2017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8F87-1D57-4A60-8349-6673CCAB33C1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93965" y="881861"/>
            <a:ext cx="9518072" cy="54194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4"/>
          </p:nvPr>
        </p:nvSpPr>
        <p:spPr>
          <a:xfrm>
            <a:off x="5029201" y="1870830"/>
            <a:ext cx="4682836" cy="196688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93964" y="1443037"/>
            <a:ext cx="4682836" cy="344663"/>
          </a:xfrm>
          <a:noFill/>
          <a:effectLst/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10" name="Straight Connector 9"/>
          <p:cNvCxnSpPr>
            <a:cxnSpLocks/>
          </p:cNvCxnSpPr>
          <p:nvPr userDrawn="1"/>
        </p:nvCxnSpPr>
        <p:spPr>
          <a:xfrm>
            <a:off x="193964" y="1829264"/>
            <a:ext cx="4682836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5029201" y="1443037"/>
            <a:ext cx="4682836" cy="344663"/>
          </a:xfrm>
          <a:noFill/>
          <a:effectLst/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5029201" y="1829264"/>
            <a:ext cx="4682836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/>
          <p:cNvSpPr>
            <a:spLocks noGrp="1"/>
          </p:cNvSpPr>
          <p:nvPr>
            <p:ph idx="17"/>
          </p:nvPr>
        </p:nvSpPr>
        <p:spPr>
          <a:xfrm>
            <a:off x="193965" y="4265503"/>
            <a:ext cx="4682835" cy="196688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8"/>
          </p:nvPr>
        </p:nvSpPr>
        <p:spPr>
          <a:xfrm>
            <a:off x="5029201" y="4265503"/>
            <a:ext cx="4682836" cy="196688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7" name="Text Placeholder 13"/>
          <p:cNvSpPr>
            <a:spLocks noGrp="1"/>
          </p:cNvSpPr>
          <p:nvPr>
            <p:ph type="body" sz="quarter" idx="19"/>
          </p:nvPr>
        </p:nvSpPr>
        <p:spPr>
          <a:xfrm>
            <a:off x="193964" y="3837710"/>
            <a:ext cx="4682836" cy="344663"/>
          </a:xfrm>
          <a:noFill/>
          <a:effectLst/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28" name="Straight Connector 27"/>
          <p:cNvCxnSpPr>
            <a:cxnSpLocks/>
          </p:cNvCxnSpPr>
          <p:nvPr userDrawn="1"/>
        </p:nvCxnSpPr>
        <p:spPr>
          <a:xfrm>
            <a:off x="193964" y="4223937"/>
            <a:ext cx="4682836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5029201" y="3837710"/>
            <a:ext cx="4682836" cy="344663"/>
          </a:xfrm>
          <a:noFill/>
          <a:effectLst/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30" name="Straight Connector 29"/>
          <p:cNvCxnSpPr>
            <a:cxnSpLocks/>
          </p:cNvCxnSpPr>
          <p:nvPr userDrawn="1"/>
        </p:nvCxnSpPr>
        <p:spPr>
          <a:xfrm>
            <a:off x="5029201" y="4223937"/>
            <a:ext cx="4682836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0157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965" y="69710"/>
            <a:ext cx="9518072" cy="712288"/>
          </a:xfrm>
        </p:spPr>
        <p:txBody>
          <a:bodyPr>
            <a:noAutofit/>
          </a:bodyPr>
          <a:lstStyle>
            <a:lvl1pPr>
              <a:defRPr sz="2800"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965" y="1870830"/>
            <a:ext cx="9518072" cy="196688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05A4-9D58-44A9-8EB3-37061C332327}" type="datetime1">
              <a:rPr lang="pt-BR" smtClean="0"/>
              <a:t>30/05/2017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8F87-1D57-4A60-8349-6673CCAB33C1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93965" y="881861"/>
            <a:ext cx="9518072" cy="54194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93964" y="1443037"/>
            <a:ext cx="9518074" cy="344663"/>
          </a:xfrm>
          <a:noFill/>
          <a:effectLst/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10" name="Straight Connector 9"/>
          <p:cNvCxnSpPr>
            <a:cxnSpLocks/>
          </p:cNvCxnSpPr>
          <p:nvPr userDrawn="1"/>
        </p:nvCxnSpPr>
        <p:spPr>
          <a:xfrm>
            <a:off x="193964" y="1829264"/>
            <a:ext cx="9518074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/>
          <p:cNvSpPr>
            <a:spLocks noGrp="1"/>
          </p:cNvSpPr>
          <p:nvPr>
            <p:ph idx="17"/>
          </p:nvPr>
        </p:nvSpPr>
        <p:spPr>
          <a:xfrm>
            <a:off x="193965" y="4265503"/>
            <a:ext cx="9518072" cy="196688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7" name="Text Placeholder 13"/>
          <p:cNvSpPr>
            <a:spLocks noGrp="1"/>
          </p:cNvSpPr>
          <p:nvPr>
            <p:ph type="body" sz="quarter" idx="19"/>
          </p:nvPr>
        </p:nvSpPr>
        <p:spPr>
          <a:xfrm>
            <a:off x="193964" y="3837710"/>
            <a:ext cx="9518074" cy="344663"/>
          </a:xfrm>
          <a:noFill/>
          <a:effectLst/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28" name="Straight Connector 27"/>
          <p:cNvCxnSpPr>
            <a:cxnSpLocks/>
          </p:cNvCxnSpPr>
          <p:nvPr userDrawn="1"/>
        </p:nvCxnSpPr>
        <p:spPr>
          <a:xfrm>
            <a:off x="193964" y="4223937"/>
            <a:ext cx="9518074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411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66528"/>
            <a:ext cx="8543925" cy="1393678"/>
          </a:xfrm>
        </p:spPr>
        <p:txBody>
          <a:bodyPr anchor="b">
            <a:normAutofit/>
          </a:bodyPr>
          <a:lstStyle>
            <a:lvl1pPr>
              <a:defRPr sz="4800"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3298972"/>
            <a:ext cx="8543925" cy="6495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75879" y="3241964"/>
            <a:ext cx="8543925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676275" y="4073525"/>
            <a:ext cx="8543925" cy="78898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5258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964" y="69709"/>
            <a:ext cx="9531928" cy="731152"/>
          </a:xfrm>
        </p:spPr>
        <p:txBody>
          <a:bodyPr>
            <a:noAutofit/>
          </a:bodyPr>
          <a:lstStyle>
            <a:lvl1pPr>
              <a:defRPr sz="2800"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964" y="1465367"/>
            <a:ext cx="9531928" cy="475532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05A4-9D58-44A9-8EB3-37061C332327}" type="datetime1">
              <a:rPr lang="pt-BR" smtClean="0"/>
              <a:t>30/05/2017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8F87-1D57-4A60-8349-6673CCAB33C1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93964" y="881861"/>
            <a:ext cx="9531928" cy="54194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9348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964" y="69709"/>
            <a:ext cx="9531928" cy="735593"/>
          </a:xfrm>
        </p:spPr>
        <p:txBody>
          <a:bodyPr>
            <a:noAutofit/>
          </a:bodyPr>
          <a:lstStyle>
            <a:lvl1pPr>
              <a:defRPr sz="2800"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05A4-9D58-44A9-8EB3-37061C332327}" type="datetime1">
              <a:rPr lang="pt-BR" smtClean="0"/>
              <a:t>30/05/2017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8F87-1D57-4A60-8349-6673CCAB33C1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93964" y="881861"/>
            <a:ext cx="9531928" cy="54194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SmartArt Placeholder 7"/>
          <p:cNvSpPr>
            <a:spLocks noGrp="1"/>
          </p:cNvSpPr>
          <p:nvPr>
            <p:ph type="dgm" sz="quarter" idx="14"/>
          </p:nvPr>
        </p:nvSpPr>
        <p:spPr>
          <a:xfrm>
            <a:off x="193964" y="1465554"/>
            <a:ext cx="9559636" cy="4713574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898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19" y="69710"/>
            <a:ext cx="9490364" cy="743672"/>
          </a:xfrm>
        </p:spPr>
        <p:txBody>
          <a:bodyPr>
            <a:noAutofit/>
          </a:bodyPr>
          <a:lstStyle>
            <a:lvl1pPr>
              <a:defRPr sz="2800"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95044-8105-4614-A0D9-ABFEC11E9547}" type="datetime1">
              <a:rPr lang="pt-BR" smtClean="0"/>
              <a:t>30/05/2017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8F87-1D57-4A60-8349-6673CCAB33C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8055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18" y="69710"/>
            <a:ext cx="9516292" cy="702072"/>
          </a:xfrm>
        </p:spPr>
        <p:txBody>
          <a:bodyPr>
            <a:noAutofit/>
          </a:bodyPr>
          <a:lstStyle>
            <a:lvl1pPr>
              <a:defRPr sz="2800"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819" y="1723873"/>
            <a:ext cx="4668982" cy="4498294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05A4-9D58-44A9-8EB3-37061C332327}" type="datetime1">
              <a:rPr lang="pt-BR" smtClean="0"/>
              <a:t>30/05/2017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8F87-1D57-4A60-8349-6673CCAB33C1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07818" y="881861"/>
            <a:ext cx="9516292" cy="54194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4"/>
          </p:nvPr>
        </p:nvSpPr>
        <p:spPr>
          <a:xfrm>
            <a:off x="5029200" y="1723873"/>
            <a:ext cx="4694909" cy="4498294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207817" y="1458888"/>
            <a:ext cx="4668983" cy="229899"/>
          </a:xfrm>
          <a:solidFill>
            <a:schemeClr val="tx1">
              <a:lumMod val="50000"/>
              <a:lumOff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5029200" y="1458888"/>
            <a:ext cx="4694909" cy="229899"/>
          </a:xfrm>
          <a:solidFill>
            <a:schemeClr val="tx1">
              <a:lumMod val="50000"/>
              <a:lumOff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5707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110" y="69709"/>
            <a:ext cx="9545782" cy="724145"/>
          </a:xfrm>
        </p:spPr>
        <p:txBody>
          <a:bodyPr>
            <a:noAutofit/>
          </a:bodyPr>
          <a:lstStyle>
            <a:lvl1pPr>
              <a:defRPr sz="2800"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111" y="1723873"/>
            <a:ext cx="4696690" cy="212769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05A4-9D58-44A9-8EB3-37061C332327}" type="datetime1">
              <a:rPr lang="pt-BR" smtClean="0"/>
              <a:t>30/05/2017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8F87-1D57-4A60-8349-6673CCAB33C1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80110" y="881861"/>
            <a:ext cx="9545782" cy="54194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4"/>
          </p:nvPr>
        </p:nvSpPr>
        <p:spPr>
          <a:xfrm>
            <a:off x="5029200" y="1723873"/>
            <a:ext cx="4694909" cy="212769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80109" y="1458888"/>
            <a:ext cx="4696691" cy="229899"/>
          </a:xfrm>
          <a:solidFill>
            <a:schemeClr val="tx1">
              <a:lumMod val="50000"/>
              <a:lumOff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5029200" y="1458888"/>
            <a:ext cx="4694909" cy="229899"/>
          </a:xfrm>
          <a:solidFill>
            <a:schemeClr val="tx1">
              <a:lumMod val="50000"/>
              <a:lumOff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1" name="Content Placeholder 2"/>
          <p:cNvSpPr>
            <a:spLocks noGrp="1"/>
          </p:cNvSpPr>
          <p:nvPr>
            <p:ph idx="17"/>
          </p:nvPr>
        </p:nvSpPr>
        <p:spPr>
          <a:xfrm>
            <a:off x="180111" y="4116549"/>
            <a:ext cx="4696690" cy="212769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Content Placeholder 2"/>
          <p:cNvSpPr>
            <a:spLocks noGrp="1"/>
          </p:cNvSpPr>
          <p:nvPr>
            <p:ph idx="18"/>
          </p:nvPr>
        </p:nvSpPr>
        <p:spPr>
          <a:xfrm>
            <a:off x="5029200" y="4116549"/>
            <a:ext cx="4694909" cy="212769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ext Placeholder 13"/>
          <p:cNvSpPr>
            <a:spLocks noGrp="1"/>
          </p:cNvSpPr>
          <p:nvPr>
            <p:ph type="body" sz="quarter" idx="19"/>
          </p:nvPr>
        </p:nvSpPr>
        <p:spPr>
          <a:xfrm>
            <a:off x="180109" y="3851564"/>
            <a:ext cx="4696691" cy="229899"/>
          </a:xfrm>
          <a:solidFill>
            <a:schemeClr val="tx1">
              <a:lumMod val="50000"/>
              <a:lumOff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4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5029200" y="3851564"/>
            <a:ext cx="4694909" cy="229899"/>
          </a:xfrm>
          <a:solidFill>
            <a:schemeClr val="tx1">
              <a:lumMod val="50000"/>
              <a:lumOff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306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110" y="69709"/>
            <a:ext cx="9545782" cy="724145"/>
          </a:xfrm>
        </p:spPr>
        <p:txBody>
          <a:bodyPr>
            <a:noAutofit/>
          </a:bodyPr>
          <a:lstStyle>
            <a:lvl1pPr>
              <a:defRPr sz="2800"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110" y="1723873"/>
            <a:ext cx="9543999" cy="212769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05A4-9D58-44A9-8EB3-37061C332327}" type="datetime1">
              <a:rPr lang="pt-BR" smtClean="0"/>
              <a:t>30/05/2017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8F87-1D57-4A60-8349-6673CCAB33C1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80110" y="881861"/>
            <a:ext cx="9545782" cy="54194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80109" y="1458888"/>
            <a:ext cx="9544001" cy="229899"/>
          </a:xfrm>
          <a:solidFill>
            <a:schemeClr val="tx1">
              <a:lumMod val="50000"/>
              <a:lumOff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1" name="Content Placeholder 2"/>
          <p:cNvSpPr>
            <a:spLocks noGrp="1"/>
          </p:cNvSpPr>
          <p:nvPr>
            <p:ph idx="17"/>
          </p:nvPr>
        </p:nvSpPr>
        <p:spPr>
          <a:xfrm>
            <a:off x="180110" y="4116549"/>
            <a:ext cx="9543999" cy="212769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ext Placeholder 13"/>
          <p:cNvSpPr>
            <a:spLocks noGrp="1"/>
          </p:cNvSpPr>
          <p:nvPr>
            <p:ph type="body" sz="quarter" idx="19"/>
          </p:nvPr>
        </p:nvSpPr>
        <p:spPr>
          <a:xfrm>
            <a:off x="180109" y="3851564"/>
            <a:ext cx="9544001" cy="229899"/>
          </a:xfrm>
          <a:solidFill>
            <a:schemeClr val="tx1">
              <a:lumMod val="50000"/>
              <a:lumOff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30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965" y="69710"/>
            <a:ext cx="9518072" cy="746482"/>
          </a:xfrm>
        </p:spPr>
        <p:txBody>
          <a:bodyPr>
            <a:noAutofit/>
          </a:bodyPr>
          <a:lstStyle>
            <a:lvl1pPr>
              <a:defRPr sz="2800"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967" y="1870829"/>
            <a:ext cx="4682834" cy="441985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05A4-9D58-44A9-8EB3-37061C332327}" type="datetime1">
              <a:rPr lang="pt-BR" smtClean="0"/>
              <a:t>30/05/2017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8F87-1D57-4A60-8349-6673CCAB33C1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93965" y="881861"/>
            <a:ext cx="9518072" cy="54194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4"/>
          </p:nvPr>
        </p:nvSpPr>
        <p:spPr>
          <a:xfrm>
            <a:off x="5029201" y="1870829"/>
            <a:ext cx="4682836" cy="441985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93965" y="1443037"/>
            <a:ext cx="4682835" cy="344663"/>
          </a:xfrm>
          <a:noFill/>
          <a:effectLst/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10" name="Straight Connector 9"/>
          <p:cNvCxnSpPr>
            <a:cxnSpLocks/>
          </p:cNvCxnSpPr>
          <p:nvPr userDrawn="1"/>
        </p:nvCxnSpPr>
        <p:spPr>
          <a:xfrm>
            <a:off x="193965" y="1829264"/>
            <a:ext cx="4682835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5029201" y="1443037"/>
            <a:ext cx="4682836" cy="344663"/>
          </a:xfrm>
          <a:noFill/>
          <a:effectLst/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5029201" y="1829264"/>
            <a:ext cx="469490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6196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819" y="69710"/>
            <a:ext cx="9490364" cy="70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819" y="1825625"/>
            <a:ext cx="949036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92242" y="69709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fld id="{38E860AC-BE43-4056-90EF-2B00C9D15942}" type="datetime1">
              <a:rPr lang="pt-BR" smtClean="0"/>
              <a:pPr/>
              <a:t>30/05/2017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95260" y="6332247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fld id="{6B108F87-1D57-4A60-8349-6673CCAB33C1}" type="slidenum">
              <a:rPr lang="pt-BR" smtClean="0"/>
              <a:pPr/>
              <a:t>‹#›</a:t>
            </a:fld>
            <a:endParaRPr lang="pt-BR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19" y="6332247"/>
            <a:ext cx="1592975" cy="503240"/>
          </a:xfrm>
          <a:prstGeom prst="rect">
            <a:avLst/>
          </a:prstGeom>
        </p:spPr>
      </p:pic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207819" y="6282543"/>
            <a:ext cx="9516291" cy="0"/>
          </a:xfrm>
          <a:prstGeom prst="line">
            <a:avLst/>
          </a:prstGeom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 userDrawn="1"/>
        </p:nvCxnSpPr>
        <p:spPr>
          <a:xfrm>
            <a:off x="207819" y="845130"/>
            <a:ext cx="9516291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4848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77" r:id="rId4"/>
    <p:sldLayoutId id="2147483666" r:id="rId5"/>
    <p:sldLayoutId id="2147483673" r:id="rId6"/>
    <p:sldLayoutId id="2147483675" r:id="rId7"/>
    <p:sldLayoutId id="2147483679" r:id="rId8"/>
    <p:sldLayoutId id="2147483674" r:id="rId9"/>
    <p:sldLayoutId id="2147483676" r:id="rId10"/>
    <p:sldLayoutId id="214748367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14"/>
        </a:buBlip>
        <a:defRPr sz="16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4"/>
        </a:buBlip>
        <a:defRPr sz="1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4"/>
        </a:buBlip>
        <a:defRPr sz="1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4"/>
        </a:buBlip>
        <a:defRPr sz="11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4"/>
        </a:buBlip>
        <a:defRPr sz="11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429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8F87-1D57-4A60-8349-6673CCAB33C1}" type="slidenum">
              <a:rPr lang="pt-BR" smtClean="0"/>
              <a:pPr/>
              <a:t>10</a:t>
            </a:fld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05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8F87-1D57-4A60-8349-6673CCAB33C1}" type="slidenum">
              <a:rPr lang="pt-BR" smtClean="0"/>
              <a:pPr/>
              <a:t>11</a:t>
            </a:fld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880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8F87-1D57-4A60-8349-6673CCAB33C1}" type="slidenum">
              <a:rPr lang="pt-BR" smtClean="0"/>
              <a:pPr/>
              <a:t>12</a:t>
            </a:fld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781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26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SmartArt Placeholder 5"/>
          <p:cNvGraphicFramePr>
            <a:graphicFrameLocks noGrp="1"/>
          </p:cNvGraphicFramePr>
          <p:nvPr>
            <p:ph type="dgm" sz="quarter" idx="14"/>
            <p:extLst>
              <p:ext uri="{D42A27DB-BD31-4B8C-83A1-F6EECF244321}">
                <p14:modId xmlns:p14="http://schemas.microsoft.com/office/powerpoint/2010/main" val="1222621486"/>
              </p:ext>
            </p:extLst>
          </p:nvPr>
        </p:nvGraphicFramePr>
        <p:xfrm>
          <a:off x="193675" y="1465263"/>
          <a:ext cx="9529763" cy="4713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7453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8F87-1D57-4A60-8349-6673CCAB33C1}" type="slidenum">
              <a:rPr lang="pt-BR" smtClean="0"/>
              <a:pPr/>
              <a:t>4</a:t>
            </a:fld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253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8F87-1D57-4A60-8349-6673CCAB33C1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7209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8F87-1D57-4A60-8349-6673CCAB33C1}" type="slidenum">
              <a:rPr lang="pt-BR" smtClean="0"/>
              <a:pPr/>
              <a:t>6</a:t>
            </a:fld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martArt Placeholder 4"/>
          <p:cNvSpPr>
            <a:spLocks noGrp="1"/>
          </p:cNvSpPr>
          <p:nvPr>
            <p:ph type="dgm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1982694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8F87-1D57-4A60-8349-6673CCAB33C1}" type="slidenum">
              <a:rPr lang="pt-BR" smtClean="0"/>
              <a:pPr/>
              <a:t>7</a:t>
            </a:fld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836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8F87-1D57-4A60-8349-6673CCAB33C1}" type="slidenum">
              <a:rPr lang="pt-BR" smtClean="0"/>
              <a:pPr/>
              <a:t>8</a:t>
            </a:fld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044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8F87-1D57-4A60-8349-6673CCAB33C1}" type="slidenum">
              <a:rPr lang="pt-BR" smtClean="0"/>
              <a:pPr/>
              <a:t>9</a:t>
            </a:fld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643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254</TotalTime>
  <Words>25</Words>
  <Application>Microsoft Office PowerPoint</Application>
  <PresentationFormat>A4 Paper (210x297 mm)</PresentationFormat>
  <Paragraphs>15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Arial Narrow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Legion Holdings</dc:title>
  <dc:creator>Andre Secchin</dc:creator>
  <cp:lastModifiedBy>Andre Secchin</cp:lastModifiedBy>
  <cp:revision>23</cp:revision>
  <dcterms:created xsi:type="dcterms:W3CDTF">2016-09-21T13:15:45Z</dcterms:created>
  <dcterms:modified xsi:type="dcterms:W3CDTF">2017-05-30T15:12:22Z</dcterms:modified>
</cp:coreProperties>
</file>