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notesSlides/notesSlide1.xml" ContentType="application/vnd.openxmlformats-officedocument.presentationml.notesSlide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25" r:id="rId2"/>
  </p:sldMasterIdLst>
  <p:notesMasterIdLst>
    <p:notesMasterId r:id="rId17"/>
  </p:notesMasterIdLst>
  <p:handoutMasterIdLst>
    <p:handoutMasterId r:id="rId18"/>
  </p:handoutMasterIdLst>
  <p:sldIdLst>
    <p:sldId id="287" r:id="rId3"/>
    <p:sldId id="306" r:id="rId4"/>
    <p:sldId id="307" r:id="rId5"/>
    <p:sldId id="309" r:id="rId6"/>
    <p:sldId id="310" r:id="rId7"/>
    <p:sldId id="311" r:id="rId8"/>
    <p:sldId id="316" r:id="rId9"/>
    <p:sldId id="317" r:id="rId10"/>
    <p:sldId id="322" r:id="rId11"/>
    <p:sldId id="422" r:id="rId12"/>
    <p:sldId id="424" r:id="rId13"/>
    <p:sldId id="426" r:id="rId14"/>
    <p:sldId id="427" r:id="rId15"/>
    <p:sldId id="431" r:id="rId16"/>
  </p:sldIdLst>
  <p:sldSz cx="9902825" cy="6858000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624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104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pos="2880">
          <p15:clr>
            <a:srgbClr val="A4A3A4"/>
          </p15:clr>
        </p15:guide>
        <p15:guide id="10" pos="2687">
          <p15:clr>
            <a:srgbClr val="A4A3A4"/>
          </p15:clr>
        </p15:guide>
        <p15:guide id="11" pos="2067">
          <p15:clr>
            <a:srgbClr val="A4A3A4"/>
          </p15:clr>
        </p15:guide>
        <p15:guide id="12" pos="1873">
          <p15:clr>
            <a:srgbClr val="A4A3A4"/>
          </p15:clr>
        </p15:guide>
        <p15:guide id="13" pos="1248">
          <p15:clr>
            <a:srgbClr val="A4A3A4"/>
          </p15:clr>
        </p15:guide>
        <p15:guide id="14" pos="1057">
          <p15:clr>
            <a:srgbClr val="A4A3A4"/>
          </p15:clr>
        </p15:guide>
        <p15:guide id="15" pos="289">
          <p15:clr>
            <a:srgbClr val="A4A3A4"/>
          </p15:clr>
        </p15:guide>
        <p15:guide id="16" pos="35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8FA0"/>
    <a:srgbClr val="000000"/>
    <a:srgbClr val="4F6980"/>
    <a:srgbClr val="44697D"/>
    <a:srgbClr val="816E2C"/>
    <a:srgbClr val="FF3300"/>
    <a:srgbClr val="1B265F"/>
    <a:srgbClr val="CC0000"/>
    <a:srgbClr val="761437"/>
    <a:srgbClr val="A11D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48" autoAdjust="0"/>
    <p:restoredTop sz="94711" autoAdjust="0"/>
  </p:normalViewPr>
  <p:slideViewPr>
    <p:cSldViewPr snapToGrid="0">
      <p:cViewPr varScale="1">
        <p:scale>
          <a:sx n="68" d="100"/>
          <a:sy n="68" d="100"/>
        </p:scale>
        <p:origin x="1416" y="72"/>
      </p:cViewPr>
      <p:guideLst>
        <p:guide orient="horz" pos="2400"/>
        <p:guide orient="horz" pos="624"/>
        <p:guide orient="horz" pos="960"/>
        <p:guide orient="horz" pos="1104"/>
        <p:guide orient="horz" pos="2545"/>
        <p:guide orient="horz" pos="3777"/>
        <p:guide orient="horz" pos="3866"/>
        <p:guide orient="horz" pos="3985"/>
        <p:guide pos="2880"/>
        <p:guide pos="2687"/>
        <p:guide pos="2067"/>
        <p:guide pos="1873"/>
        <p:guide pos="1248"/>
        <p:guide pos="1057"/>
        <p:guide pos="289"/>
        <p:guide pos="35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44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1pPr>
            <a:lvl2pPr marL="742950" indent="-285750" defTabSz="922338" eaLnBrk="0" hangingPunct="0"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2pPr>
            <a:lvl3pPr marL="1143000" indent="-228600" defTabSz="922338" eaLnBrk="0" hangingPunct="0"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3pPr>
            <a:lvl4pPr marL="1600200" indent="-228600" defTabSz="922338" eaLnBrk="0" hangingPunct="0"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4pPr>
            <a:lvl5pPr marL="2057400" indent="-228600" defTabSz="922338" eaLnBrk="0" hangingPunct="0"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9pPr>
          </a:lstStyle>
          <a:p>
            <a:pPr eaLnBrk="1" hangingPunct="1"/>
            <a:fld id="{89EFEEC8-8200-4BCA-8460-1A49A82E9472}" type="slidenum">
              <a:rPr lang="en-US" sz="1300" smtClean="0">
                <a:latin typeface="Times New Roman" pitchFamily="18" charset="0"/>
              </a:rPr>
              <a:pPr eaLnBrk="1" hangingPunct="1"/>
              <a:t>10</a:t>
            </a:fld>
            <a:endParaRPr lang="en-US" sz="13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microsoft.com/office/2007/relationships/hdphoto" Target="../media/hdphoto1.wdp"/><Relationship Id="rId5" Type="http://schemas.openxmlformats.org/officeDocument/2006/relationships/tags" Target="../tags/tag15.xml"/><Relationship Id="rId10" Type="http://schemas.openxmlformats.org/officeDocument/2006/relationships/image" Target="../media/image1.png"/><Relationship Id="rId4" Type="http://schemas.openxmlformats.org/officeDocument/2006/relationships/tags" Target="../tags/tag14.xml"/><Relationship Id="rId9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13" Type="http://schemas.openxmlformats.org/officeDocument/2006/relationships/tags" Target="../tags/tag67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12" Type="http://schemas.openxmlformats.org/officeDocument/2006/relationships/tags" Target="../tags/tag66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5" Type="http://schemas.openxmlformats.org/officeDocument/2006/relationships/tags" Target="../tags/tag59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64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4" Type="http://schemas.openxmlformats.org/officeDocument/2006/relationships/tags" Target="../tags/tag6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6.xml"/><Relationship Id="rId4" Type="http://schemas.openxmlformats.org/officeDocument/2006/relationships/tags" Target="../tags/tag7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2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6.xml"/><Relationship Id="rId1" Type="http://schemas.openxmlformats.org/officeDocument/2006/relationships/tags" Target="../tags/tag9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5" Type="http://schemas.openxmlformats.org/officeDocument/2006/relationships/tags" Target="../tags/tag108.xml"/><Relationship Id="rId4" Type="http://schemas.openxmlformats.org/officeDocument/2006/relationships/tags" Target="../tags/tag107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3" Type="http://schemas.openxmlformats.org/officeDocument/2006/relationships/tags" Target="../tags/tag112.xml"/><Relationship Id="rId7" Type="http://schemas.openxmlformats.org/officeDocument/2006/relationships/tags" Target="../tags/tag116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9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3" Type="http://schemas.openxmlformats.org/officeDocument/2006/relationships/tags" Target="../tags/tag120.xml"/><Relationship Id="rId7" Type="http://schemas.openxmlformats.org/officeDocument/2006/relationships/tags" Target="../tags/tag124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22.xml"/><Relationship Id="rId10" Type="http://schemas.openxmlformats.org/officeDocument/2006/relationships/tags" Target="../tags/tag127.xml"/><Relationship Id="rId4" Type="http://schemas.openxmlformats.org/officeDocument/2006/relationships/tags" Target="../tags/tag121.xml"/><Relationship Id="rId9" Type="http://schemas.openxmlformats.org/officeDocument/2006/relationships/tags" Target="../tags/tag126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43.xml"/><Relationship Id="rId1" Type="http://schemas.openxmlformats.org/officeDocument/2006/relationships/tags" Target="../tags/tag14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4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49.xml"/><Relationship Id="rId10" Type="http://schemas.openxmlformats.org/officeDocument/2006/relationships/tags" Target="../tags/tag54.xml"/><Relationship Id="rId4" Type="http://schemas.openxmlformats.org/officeDocument/2006/relationships/tags" Target="../tags/tag48.xml"/><Relationship Id="rId9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ecurityLevel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7160506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endParaRPr lang="en-US" dirty="0">
              <a:solidFill>
                <a:srgbClr val="000000"/>
              </a:solidFill>
              <a:ea typeface="LF_Kai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457053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457200" y="6080125"/>
            <a:ext cx="8997696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7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Legion logo</a:t>
            </a:r>
          </a:p>
        </p:txBody>
      </p:sp>
      <p:pic>
        <p:nvPicPr>
          <p:cNvPr id="44" name="Picture 43"/>
          <p:cNvPicPr>
            <a:picLocks noChangeAspect="1"/>
          </p:cNvPicPr>
          <p:nvPr userDrawn="1"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113" y="1345474"/>
            <a:ext cx="1579685" cy="46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98056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57053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16050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98056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57053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16050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98056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57053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16050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98056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57053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16050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/>
              <a:t>Enter Appendix Divider title</a:t>
            </a:r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97321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66344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/>
              <a:t>Facing Page #</a:t>
            </a:r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6576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Date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348615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5284615" y="1524005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365760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365760" y="6080125"/>
            <a:ext cx="8988718" cy="228600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4" name="companyLogoPlaceholder" hidden="1"/>
          <p:cNvSpPr>
            <a:spLocks noChangeArrowheads="1"/>
          </p:cNvSpPr>
          <p:nvPr userDrawn="1">
            <p:custDataLst>
              <p:tags r:id="rId7"/>
            </p:custDataLst>
          </p:nvPr>
        </p:nvSpPr>
        <p:spPr bwMode="auto">
          <a:xfrm>
            <a:off x="7435969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Legion logo</a:t>
            </a:r>
          </a:p>
        </p:txBody>
      </p:sp>
    </p:spTree>
    <p:extLst>
      <p:ext uri="{BB962C8B-B14F-4D97-AF65-F5344CB8AC3E}">
        <p14:creationId xmlns:p14="http://schemas.microsoft.com/office/powerpoint/2010/main" val="301860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/>
              <a:t>Enter Section Divider title</a:t>
            </a:r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6244234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363279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057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89123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>
                <a:ea typeface="LF_Kai"/>
              </a:defRPr>
            </a:lvl5pPr>
            <a:lvl6pPr>
              <a:defRPr/>
            </a:lvl6pPr>
            <a:lvl7pPr>
              <a:defRPr/>
            </a:lvl7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4" eaLnBrk="0" hangingPunct="0"/>
            <a:r>
              <a:rPr lang="en-US" dirty="0"/>
              <a:t>Sixth level</a:t>
            </a:r>
          </a:p>
          <a:p>
            <a:pPr lvl="4" eaLnBrk="0" hangingPunct="0"/>
            <a:r>
              <a:rPr lang="en-US" dirty="0"/>
              <a:t>Seventh level</a:t>
            </a:r>
          </a:p>
          <a:p>
            <a:pPr lvl="4" eaLnBrk="0" hangingPunct="0"/>
            <a:r>
              <a:rPr lang="en-US" dirty="0"/>
              <a:t>Eighth level</a:t>
            </a:r>
          </a:p>
          <a:p>
            <a:pPr lvl="4" eaLnBrk="0" hangingPunct="0"/>
            <a:r>
              <a:rPr lang="en-US" dirty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73259446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89123" y="1762566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47214738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/>
              <a:t>Enter Section Divider title</a:t>
            </a:r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8912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77407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1886383188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47909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06906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8912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47909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0690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710273775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8912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77407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89123" y="1765137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77407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8912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77407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918276158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8912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47909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06906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8912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47909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06906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8912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47909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06906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8912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47909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06906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919724454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/>
              <a:t>Enter Appendix Divider title</a:t>
            </a:r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75845980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83664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20120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/>
              <a:t>Facing Page #</a:t>
            </a:r>
          </a:p>
        </p:txBody>
      </p:sp>
      <p:grpSp>
        <p:nvGrpSpPr>
          <p:cNvPr id="8" name="masterGrid" hidden="1"/>
          <p:cNvGrpSpPr/>
          <p:nvPr userDrawn="1">
            <p:custDataLst>
              <p:tags r:id="rId4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2531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749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980563" y="1524000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6" eaLnBrk="0" hangingPunct="0"/>
            <a:r>
              <a:rPr lang="en-US" dirty="0"/>
              <a:t>Eighth level</a:t>
            </a:r>
          </a:p>
          <a:p>
            <a:pPr lvl="6" eaLnBrk="0" hangingPunct="0"/>
            <a:r>
              <a:rPr lang="en-US" dirty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980563" y="1765137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98056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86551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57053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16050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9805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053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16050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98056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86551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980563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86551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98056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86551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8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4.xml"/><Relationship Id="rId25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20" Type="http://schemas.openxmlformats.org/officeDocument/2006/relationships/tags" Target="../tags/tag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23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6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22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tags" Target="../tags/tag80.xml"/><Relationship Id="rId3" Type="http://schemas.openxmlformats.org/officeDocument/2006/relationships/slideLayout" Target="../slideLayouts/slideLayout16.xml"/><Relationship Id="rId21" Type="http://schemas.openxmlformats.org/officeDocument/2006/relationships/tags" Target="../tags/tag83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tags" Target="../tags/tag79.xml"/><Relationship Id="rId2" Type="http://schemas.openxmlformats.org/officeDocument/2006/relationships/slideLayout" Target="../slideLayouts/slideLayout15.xml"/><Relationship Id="rId16" Type="http://schemas.openxmlformats.org/officeDocument/2006/relationships/tags" Target="../tags/tag78.xml"/><Relationship Id="rId20" Type="http://schemas.openxmlformats.org/officeDocument/2006/relationships/tags" Target="../tags/tag8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ags" Target="../tags/tag77.xml"/><Relationship Id="rId23" Type="http://schemas.openxmlformats.org/officeDocument/2006/relationships/tags" Target="../tags/tag85.xml"/><Relationship Id="rId10" Type="http://schemas.openxmlformats.org/officeDocument/2006/relationships/slideLayout" Target="../slideLayouts/slideLayout23.xml"/><Relationship Id="rId19" Type="http://schemas.openxmlformats.org/officeDocument/2006/relationships/tags" Target="../tags/tag81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Relationship Id="rId22" Type="http://schemas.openxmlformats.org/officeDocument/2006/relationships/tags" Target="../tags/tag8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980565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2" y="1524000"/>
            <a:ext cx="7465207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pic>
        <p:nvPicPr>
          <p:cNvPr id="50" name="Picture 49"/>
          <p:cNvPicPr>
            <a:picLocks noChangeAspect="1"/>
          </p:cNvPicPr>
          <p:nvPr userDrawn="1"/>
        </p:nvPicPr>
        <p:blipFill>
          <a:blip r:embed="rId24" cstate="print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084" y="6393398"/>
            <a:ext cx="1579685" cy="46460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20" r:id="rId3"/>
    <p:sldLayoutId id="2147483713" r:id="rId4"/>
    <p:sldLayoutId id="2147483715" r:id="rId5"/>
    <p:sldLayoutId id="2147483741" r:id="rId6"/>
    <p:sldLayoutId id="2147483714" r:id="rId7"/>
    <p:sldLayoutId id="2147483704" r:id="rId8"/>
    <p:sldLayoutId id="2147483722" r:id="rId9"/>
    <p:sldLayoutId id="2147483723" r:id="rId10"/>
    <p:sldLayoutId id="2147483724" r:id="rId11"/>
    <p:sldLayoutId id="2147483737" r:id="rId12"/>
    <p:sldLayoutId id="2147483739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366903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-89862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893951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758375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98828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884807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 flipH="1">
            <a:off x="188912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6461008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8" name="company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7913746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122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65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  <p:sldLayoutId id="2147483731" r:id="rId5"/>
    <p:sldLayoutId id="2147483742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  <p:sldLayoutId id="2147483740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342900" indent="-342900" algn="l" rtl="0" eaLnBrk="1" fontAlgn="base" hangingPunct="1">
        <a:spcBef>
          <a:spcPts val="400"/>
        </a:spcBef>
        <a:spcAft>
          <a:spcPct val="0"/>
        </a:spcAft>
        <a:defRPr lang="en-US" sz="1200" b="1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588" indent="455613" algn="l" rtl="0" eaLnBrk="1" fontAlgn="base" hangingPunct="1">
        <a:spcBef>
          <a:spcPts val="400"/>
        </a:spcBef>
        <a:spcAft>
          <a:spcPct val="0"/>
        </a:spcAft>
        <a:defRPr lang="en-US" sz="110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 baseline="0">
          <a:solidFill>
            <a:schemeClr val="tx1"/>
          </a:solidFill>
          <a:latin typeface="+mn-lt"/>
          <a:ea typeface="ＭＳ Ｐゴシック" pitchFamily="-112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55.xml"/><Relationship Id="rId13" Type="http://schemas.openxmlformats.org/officeDocument/2006/relationships/tags" Target="../tags/tag160.xml"/><Relationship Id="rId3" Type="http://schemas.openxmlformats.org/officeDocument/2006/relationships/tags" Target="../tags/tag150.xml"/><Relationship Id="rId7" Type="http://schemas.openxmlformats.org/officeDocument/2006/relationships/tags" Target="../tags/tag154.xml"/><Relationship Id="rId12" Type="http://schemas.openxmlformats.org/officeDocument/2006/relationships/tags" Target="../tags/tag159.xml"/><Relationship Id="rId17" Type="http://schemas.openxmlformats.org/officeDocument/2006/relationships/slideLayout" Target="../slideLayouts/slideLayout7.xml"/><Relationship Id="rId2" Type="http://schemas.openxmlformats.org/officeDocument/2006/relationships/tags" Target="../tags/tag149.xml"/><Relationship Id="rId16" Type="http://schemas.openxmlformats.org/officeDocument/2006/relationships/tags" Target="../tags/tag163.xml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11" Type="http://schemas.openxmlformats.org/officeDocument/2006/relationships/tags" Target="../tags/tag158.xml"/><Relationship Id="rId5" Type="http://schemas.openxmlformats.org/officeDocument/2006/relationships/tags" Target="../tags/tag152.xml"/><Relationship Id="rId15" Type="http://schemas.openxmlformats.org/officeDocument/2006/relationships/tags" Target="../tags/tag162.xml"/><Relationship Id="rId10" Type="http://schemas.openxmlformats.org/officeDocument/2006/relationships/tags" Target="../tags/tag157.xml"/><Relationship Id="rId4" Type="http://schemas.openxmlformats.org/officeDocument/2006/relationships/tags" Target="../tags/tag151.xml"/><Relationship Id="rId9" Type="http://schemas.openxmlformats.org/officeDocument/2006/relationships/tags" Target="../tags/tag156.xml"/><Relationship Id="rId14" Type="http://schemas.openxmlformats.org/officeDocument/2006/relationships/tags" Target="../tags/tag16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357.xml"/><Relationship Id="rId13" Type="http://schemas.openxmlformats.org/officeDocument/2006/relationships/tags" Target="../tags/tag362.xml"/><Relationship Id="rId3" Type="http://schemas.openxmlformats.org/officeDocument/2006/relationships/tags" Target="../tags/tag352.xml"/><Relationship Id="rId7" Type="http://schemas.openxmlformats.org/officeDocument/2006/relationships/tags" Target="../tags/tag356.xml"/><Relationship Id="rId12" Type="http://schemas.openxmlformats.org/officeDocument/2006/relationships/tags" Target="../tags/tag361.xml"/><Relationship Id="rId17" Type="http://schemas.openxmlformats.org/officeDocument/2006/relationships/slideLayout" Target="../slideLayouts/slideLayout5.xml"/><Relationship Id="rId2" Type="http://schemas.openxmlformats.org/officeDocument/2006/relationships/tags" Target="../tags/tag351.xml"/><Relationship Id="rId16" Type="http://schemas.openxmlformats.org/officeDocument/2006/relationships/tags" Target="../tags/tag365.xml"/><Relationship Id="rId1" Type="http://schemas.openxmlformats.org/officeDocument/2006/relationships/tags" Target="../tags/tag350.xml"/><Relationship Id="rId6" Type="http://schemas.openxmlformats.org/officeDocument/2006/relationships/tags" Target="../tags/tag355.xml"/><Relationship Id="rId11" Type="http://schemas.openxmlformats.org/officeDocument/2006/relationships/tags" Target="../tags/tag360.xml"/><Relationship Id="rId5" Type="http://schemas.openxmlformats.org/officeDocument/2006/relationships/tags" Target="../tags/tag354.xml"/><Relationship Id="rId15" Type="http://schemas.openxmlformats.org/officeDocument/2006/relationships/tags" Target="../tags/tag364.xml"/><Relationship Id="rId10" Type="http://schemas.openxmlformats.org/officeDocument/2006/relationships/tags" Target="../tags/tag359.xml"/><Relationship Id="rId4" Type="http://schemas.openxmlformats.org/officeDocument/2006/relationships/tags" Target="../tags/tag353.xml"/><Relationship Id="rId9" Type="http://schemas.openxmlformats.org/officeDocument/2006/relationships/tags" Target="../tags/tag358.xml"/><Relationship Id="rId14" Type="http://schemas.openxmlformats.org/officeDocument/2006/relationships/tags" Target="../tags/tag36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373.xml"/><Relationship Id="rId13" Type="http://schemas.openxmlformats.org/officeDocument/2006/relationships/tags" Target="../tags/tag378.xml"/><Relationship Id="rId18" Type="http://schemas.openxmlformats.org/officeDocument/2006/relationships/tags" Target="../tags/tag383.xml"/><Relationship Id="rId26" Type="http://schemas.openxmlformats.org/officeDocument/2006/relationships/notesSlide" Target="../notesSlides/notesSlide1.xml"/><Relationship Id="rId3" Type="http://schemas.openxmlformats.org/officeDocument/2006/relationships/tags" Target="../tags/tag368.xml"/><Relationship Id="rId21" Type="http://schemas.openxmlformats.org/officeDocument/2006/relationships/tags" Target="../tags/tag386.xml"/><Relationship Id="rId7" Type="http://schemas.openxmlformats.org/officeDocument/2006/relationships/tags" Target="../tags/tag372.xml"/><Relationship Id="rId12" Type="http://schemas.openxmlformats.org/officeDocument/2006/relationships/tags" Target="../tags/tag377.xml"/><Relationship Id="rId17" Type="http://schemas.openxmlformats.org/officeDocument/2006/relationships/tags" Target="../tags/tag382.xml"/><Relationship Id="rId25" Type="http://schemas.openxmlformats.org/officeDocument/2006/relationships/slideLayout" Target="../slideLayouts/slideLayout5.xml"/><Relationship Id="rId2" Type="http://schemas.openxmlformats.org/officeDocument/2006/relationships/tags" Target="../tags/tag367.xml"/><Relationship Id="rId16" Type="http://schemas.openxmlformats.org/officeDocument/2006/relationships/tags" Target="../tags/tag381.xml"/><Relationship Id="rId20" Type="http://schemas.openxmlformats.org/officeDocument/2006/relationships/tags" Target="../tags/tag385.xml"/><Relationship Id="rId1" Type="http://schemas.openxmlformats.org/officeDocument/2006/relationships/tags" Target="../tags/tag366.xml"/><Relationship Id="rId6" Type="http://schemas.openxmlformats.org/officeDocument/2006/relationships/tags" Target="../tags/tag371.xml"/><Relationship Id="rId11" Type="http://schemas.openxmlformats.org/officeDocument/2006/relationships/tags" Target="../tags/tag376.xml"/><Relationship Id="rId24" Type="http://schemas.openxmlformats.org/officeDocument/2006/relationships/tags" Target="../tags/tag389.xml"/><Relationship Id="rId5" Type="http://schemas.openxmlformats.org/officeDocument/2006/relationships/tags" Target="../tags/tag370.xml"/><Relationship Id="rId15" Type="http://schemas.openxmlformats.org/officeDocument/2006/relationships/tags" Target="../tags/tag380.xml"/><Relationship Id="rId23" Type="http://schemas.openxmlformats.org/officeDocument/2006/relationships/tags" Target="../tags/tag388.xml"/><Relationship Id="rId10" Type="http://schemas.openxmlformats.org/officeDocument/2006/relationships/tags" Target="../tags/tag375.xml"/><Relationship Id="rId19" Type="http://schemas.openxmlformats.org/officeDocument/2006/relationships/tags" Target="../tags/tag384.xml"/><Relationship Id="rId4" Type="http://schemas.openxmlformats.org/officeDocument/2006/relationships/tags" Target="../tags/tag369.xml"/><Relationship Id="rId9" Type="http://schemas.openxmlformats.org/officeDocument/2006/relationships/tags" Target="../tags/tag374.xml"/><Relationship Id="rId14" Type="http://schemas.openxmlformats.org/officeDocument/2006/relationships/tags" Target="../tags/tag379.xml"/><Relationship Id="rId22" Type="http://schemas.openxmlformats.org/officeDocument/2006/relationships/tags" Target="../tags/tag38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397.xml"/><Relationship Id="rId13" Type="http://schemas.openxmlformats.org/officeDocument/2006/relationships/tags" Target="../tags/tag402.xml"/><Relationship Id="rId18" Type="http://schemas.openxmlformats.org/officeDocument/2006/relationships/tags" Target="../tags/tag407.xml"/><Relationship Id="rId3" Type="http://schemas.openxmlformats.org/officeDocument/2006/relationships/tags" Target="../tags/tag392.xml"/><Relationship Id="rId7" Type="http://schemas.openxmlformats.org/officeDocument/2006/relationships/tags" Target="../tags/tag396.xml"/><Relationship Id="rId12" Type="http://schemas.openxmlformats.org/officeDocument/2006/relationships/tags" Target="../tags/tag401.xml"/><Relationship Id="rId17" Type="http://schemas.openxmlformats.org/officeDocument/2006/relationships/tags" Target="../tags/tag406.xml"/><Relationship Id="rId2" Type="http://schemas.openxmlformats.org/officeDocument/2006/relationships/tags" Target="../tags/tag391.xml"/><Relationship Id="rId16" Type="http://schemas.openxmlformats.org/officeDocument/2006/relationships/tags" Target="../tags/tag405.xml"/><Relationship Id="rId20" Type="http://schemas.openxmlformats.org/officeDocument/2006/relationships/slideLayout" Target="../slideLayouts/slideLayout3.xml"/><Relationship Id="rId1" Type="http://schemas.openxmlformats.org/officeDocument/2006/relationships/tags" Target="../tags/tag390.xml"/><Relationship Id="rId6" Type="http://schemas.openxmlformats.org/officeDocument/2006/relationships/tags" Target="../tags/tag395.xml"/><Relationship Id="rId11" Type="http://schemas.openxmlformats.org/officeDocument/2006/relationships/tags" Target="../tags/tag400.xml"/><Relationship Id="rId5" Type="http://schemas.openxmlformats.org/officeDocument/2006/relationships/tags" Target="../tags/tag394.xml"/><Relationship Id="rId15" Type="http://schemas.openxmlformats.org/officeDocument/2006/relationships/tags" Target="../tags/tag404.xml"/><Relationship Id="rId10" Type="http://schemas.openxmlformats.org/officeDocument/2006/relationships/tags" Target="../tags/tag399.xml"/><Relationship Id="rId19" Type="http://schemas.openxmlformats.org/officeDocument/2006/relationships/tags" Target="../tags/tag408.xml"/><Relationship Id="rId4" Type="http://schemas.openxmlformats.org/officeDocument/2006/relationships/tags" Target="../tags/tag393.xml"/><Relationship Id="rId9" Type="http://schemas.openxmlformats.org/officeDocument/2006/relationships/tags" Target="../tags/tag398.xml"/><Relationship Id="rId14" Type="http://schemas.openxmlformats.org/officeDocument/2006/relationships/tags" Target="../tags/tag40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416.xml"/><Relationship Id="rId13" Type="http://schemas.openxmlformats.org/officeDocument/2006/relationships/tags" Target="../tags/tag421.xml"/><Relationship Id="rId18" Type="http://schemas.openxmlformats.org/officeDocument/2006/relationships/tags" Target="../tags/tag426.xml"/><Relationship Id="rId26" Type="http://schemas.openxmlformats.org/officeDocument/2006/relationships/tags" Target="../tags/tag434.xml"/><Relationship Id="rId3" Type="http://schemas.openxmlformats.org/officeDocument/2006/relationships/tags" Target="../tags/tag411.xml"/><Relationship Id="rId21" Type="http://schemas.openxmlformats.org/officeDocument/2006/relationships/tags" Target="../tags/tag429.xml"/><Relationship Id="rId7" Type="http://schemas.openxmlformats.org/officeDocument/2006/relationships/tags" Target="../tags/tag415.xml"/><Relationship Id="rId12" Type="http://schemas.openxmlformats.org/officeDocument/2006/relationships/tags" Target="../tags/tag420.xml"/><Relationship Id="rId17" Type="http://schemas.openxmlformats.org/officeDocument/2006/relationships/tags" Target="../tags/tag425.xml"/><Relationship Id="rId25" Type="http://schemas.openxmlformats.org/officeDocument/2006/relationships/tags" Target="../tags/tag433.xml"/><Relationship Id="rId2" Type="http://schemas.openxmlformats.org/officeDocument/2006/relationships/tags" Target="../tags/tag410.xml"/><Relationship Id="rId16" Type="http://schemas.openxmlformats.org/officeDocument/2006/relationships/tags" Target="../tags/tag424.xml"/><Relationship Id="rId20" Type="http://schemas.openxmlformats.org/officeDocument/2006/relationships/tags" Target="../tags/tag428.xml"/><Relationship Id="rId1" Type="http://schemas.openxmlformats.org/officeDocument/2006/relationships/tags" Target="../tags/tag409.xml"/><Relationship Id="rId6" Type="http://schemas.openxmlformats.org/officeDocument/2006/relationships/tags" Target="../tags/tag414.xml"/><Relationship Id="rId11" Type="http://schemas.openxmlformats.org/officeDocument/2006/relationships/tags" Target="../tags/tag419.xml"/><Relationship Id="rId24" Type="http://schemas.openxmlformats.org/officeDocument/2006/relationships/tags" Target="../tags/tag432.xml"/><Relationship Id="rId5" Type="http://schemas.openxmlformats.org/officeDocument/2006/relationships/tags" Target="../tags/tag413.xml"/><Relationship Id="rId15" Type="http://schemas.openxmlformats.org/officeDocument/2006/relationships/tags" Target="../tags/tag423.xml"/><Relationship Id="rId23" Type="http://schemas.openxmlformats.org/officeDocument/2006/relationships/tags" Target="../tags/tag431.xml"/><Relationship Id="rId10" Type="http://schemas.openxmlformats.org/officeDocument/2006/relationships/tags" Target="../tags/tag418.xml"/><Relationship Id="rId19" Type="http://schemas.openxmlformats.org/officeDocument/2006/relationships/tags" Target="../tags/tag427.xml"/><Relationship Id="rId4" Type="http://schemas.openxmlformats.org/officeDocument/2006/relationships/tags" Target="../tags/tag412.xml"/><Relationship Id="rId9" Type="http://schemas.openxmlformats.org/officeDocument/2006/relationships/tags" Target="../tags/tag417.xml"/><Relationship Id="rId14" Type="http://schemas.openxmlformats.org/officeDocument/2006/relationships/tags" Target="../tags/tag422.xml"/><Relationship Id="rId22" Type="http://schemas.openxmlformats.org/officeDocument/2006/relationships/tags" Target="../tags/tag430.xml"/><Relationship Id="rId27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442.xml"/><Relationship Id="rId13" Type="http://schemas.openxmlformats.org/officeDocument/2006/relationships/tags" Target="../tags/tag447.xml"/><Relationship Id="rId3" Type="http://schemas.openxmlformats.org/officeDocument/2006/relationships/tags" Target="../tags/tag437.xml"/><Relationship Id="rId7" Type="http://schemas.openxmlformats.org/officeDocument/2006/relationships/tags" Target="../tags/tag441.xml"/><Relationship Id="rId12" Type="http://schemas.openxmlformats.org/officeDocument/2006/relationships/tags" Target="../tags/tag446.xml"/><Relationship Id="rId17" Type="http://schemas.openxmlformats.org/officeDocument/2006/relationships/slideLayout" Target="../slideLayouts/slideLayout5.xml"/><Relationship Id="rId2" Type="http://schemas.openxmlformats.org/officeDocument/2006/relationships/tags" Target="../tags/tag436.xml"/><Relationship Id="rId16" Type="http://schemas.openxmlformats.org/officeDocument/2006/relationships/tags" Target="../tags/tag450.xml"/><Relationship Id="rId1" Type="http://schemas.openxmlformats.org/officeDocument/2006/relationships/tags" Target="../tags/tag435.xml"/><Relationship Id="rId6" Type="http://schemas.openxmlformats.org/officeDocument/2006/relationships/tags" Target="../tags/tag440.xml"/><Relationship Id="rId11" Type="http://schemas.openxmlformats.org/officeDocument/2006/relationships/tags" Target="../tags/tag445.xml"/><Relationship Id="rId5" Type="http://schemas.openxmlformats.org/officeDocument/2006/relationships/tags" Target="../tags/tag439.xml"/><Relationship Id="rId15" Type="http://schemas.openxmlformats.org/officeDocument/2006/relationships/tags" Target="../tags/tag449.xml"/><Relationship Id="rId10" Type="http://schemas.openxmlformats.org/officeDocument/2006/relationships/tags" Target="../tags/tag444.xml"/><Relationship Id="rId4" Type="http://schemas.openxmlformats.org/officeDocument/2006/relationships/tags" Target="../tags/tag438.xml"/><Relationship Id="rId9" Type="http://schemas.openxmlformats.org/officeDocument/2006/relationships/tags" Target="../tags/tag443.xml"/><Relationship Id="rId14" Type="http://schemas.openxmlformats.org/officeDocument/2006/relationships/tags" Target="../tags/tag448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76.xml"/><Relationship Id="rId18" Type="http://schemas.openxmlformats.org/officeDocument/2006/relationships/tags" Target="../tags/tag181.xml"/><Relationship Id="rId26" Type="http://schemas.openxmlformats.org/officeDocument/2006/relationships/tags" Target="../tags/tag189.xml"/><Relationship Id="rId39" Type="http://schemas.openxmlformats.org/officeDocument/2006/relationships/tags" Target="../tags/tag202.xml"/><Relationship Id="rId21" Type="http://schemas.openxmlformats.org/officeDocument/2006/relationships/tags" Target="../tags/tag184.xml"/><Relationship Id="rId34" Type="http://schemas.openxmlformats.org/officeDocument/2006/relationships/tags" Target="../tags/tag197.xml"/><Relationship Id="rId42" Type="http://schemas.openxmlformats.org/officeDocument/2006/relationships/tags" Target="../tags/tag205.xml"/><Relationship Id="rId47" Type="http://schemas.openxmlformats.org/officeDocument/2006/relationships/tags" Target="../tags/tag210.xml"/><Relationship Id="rId50" Type="http://schemas.openxmlformats.org/officeDocument/2006/relationships/tags" Target="../tags/tag213.xml"/><Relationship Id="rId55" Type="http://schemas.openxmlformats.org/officeDocument/2006/relationships/tags" Target="../tags/tag218.xml"/><Relationship Id="rId7" Type="http://schemas.openxmlformats.org/officeDocument/2006/relationships/tags" Target="../tags/tag170.xml"/><Relationship Id="rId12" Type="http://schemas.openxmlformats.org/officeDocument/2006/relationships/tags" Target="../tags/tag175.xml"/><Relationship Id="rId17" Type="http://schemas.openxmlformats.org/officeDocument/2006/relationships/tags" Target="../tags/tag180.xml"/><Relationship Id="rId25" Type="http://schemas.openxmlformats.org/officeDocument/2006/relationships/tags" Target="../tags/tag188.xml"/><Relationship Id="rId33" Type="http://schemas.openxmlformats.org/officeDocument/2006/relationships/tags" Target="../tags/tag196.xml"/><Relationship Id="rId38" Type="http://schemas.openxmlformats.org/officeDocument/2006/relationships/tags" Target="../tags/tag201.xml"/><Relationship Id="rId46" Type="http://schemas.openxmlformats.org/officeDocument/2006/relationships/tags" Target="../tags/tag209.xml"/><Relationship Id="rId59" Type="http://schemas.openxmlformats.org/officeDocument/2006/relationships/tags" Target="../tags/tag222.xml"/><Relationship Id="rId2" Type="http://schemas.openxmlformats.org/officeDocument/2006/relationships/tags" Target="../tags/tag165.xml"/><Relationship Id="rId16" Type="http://schemas.openxmlformats.org/officeDocument/2006/relationships/tags" Target="../tags/tag179.xml"/><Relationship Id="rId20" Type="http://schemas.openxmlformats.org/officeDocument/2006/relationships/tags" Target="../tags/tag183.xml"/><Relationship Id="rId29" Type="http://schemas.openxmlformats.org/officeDocument/2006/relationships/tags" Target="../tags/tag192.xml"/><Relationship Id="rId41" Type="http://schemas.openxmlformats.org/officeDocument/2006/relationships/tags" Target="../tags/tag204.xml"/><Relationship Id="rId54" Type="http://schemas.openxmlformats.org/officeDocument/2006/relationships/tags" Target="../tags/tag217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24" Type="http://schemas.openxmlformats.org/officeDocument/2006/relationships/tags" Target="../tags/tag187.xml"/><Relationship Id="rId32" Type="http://schemas.openxmlformats.org/officeDocument/2006/relationships/tags" Target="../tags/tag195.xml"/><Relationship Id="rId37" Type="http://schemas.openxmlformats.org/officeDocument/2006/relationships/tags" Target="../tags/tag200.xml"/><Relationship Id="rId40" Type="http://schemas.openxmlformats.org/officeDocument/2006/relationships/tags" Target="../tags/tag203.xml"/><Relationship Id="rId45" Type="http://schemas.openxmlformats.org/officeDocument/2006/relationships/tags" Target="../tags/tag208.xml"/><Relationship Id="rId53" Type="http://schemas.openxmlformats.org/officeDocument/2006/relationships/tags" Target="../tags/tag216.xml"/><Relationship Id="rId58" Type="http://schemas.openxmlformats.org/officeDocument/2006/relationships/tags" Target="../tags/tag221.xml"/><Relationship Id="rId5" Type="http://schemas.openxmlformats.org/officeDocument/2006/relationships/tags" Target="../tags/tag168.xml"/><Relationship Id="rId15" Type="http://schemas.openxmlformats.org/officeDocument/2006/relationships/tags" Target="../tags/tag178.xml"/><Relationship Id="rId23" Type="http://schemas.openxmlformats.org/officeDocument/2006/relationships/tags" Target="../tags/tag186.xml"/><Relationship Id="rId28" Type="http://schemas.openxmlformats.org/officeDocument/2006/relationships/tags" Target="../tags/tag191.xml"/><Relationship Id="rId36" Type="http://schemas.openxmlformats.org/officeDocument/2006/relationships/tags" Target="../tags/tag199.xml"/><Relationship Id="rId49" Type="http://schemas.openxmlformats.org/officeDocument/2006/relationships/tags" Target="../tags/tag212.xml"/><Relationship Id="rId57" Type="http://schemas.openxmlformats.org/officeDocument/2006/relationships/tags" Target="../tags/tag220.xml"/><Relationship Id="rId10" Type="http://schemas.openxmlformats.org/officeDocument/2006/relationships/tags" Target="../tags/tag173.xml"/><Relationship Id="rId19" Type="http://schemas.openxmlformats.org/officeDocument/2006/relationships/tags" Target="../tags/tag182.xml"/><Relationship Id="rId31" Type="http://schemas.openxmlformats.org/officeDocument/2006/relationships/tags" Target="../tags/tag194.xml"/><Relationship Id="rId44" Type="http://schemas.openxmlformats.org/officeDocument/2006/relationships/tags" Target="../tags/tag207.xml"/><Relationship Id="rId52" Type="http://schemas.openxmlformats.org/officeDocument/2006/relationships/tags" Target="../tags/tag215.xml"/><Relationship Id="rId60" Type="http://schemas.openxmlformats.org/officeDocument/2006/relationships/slideLayout" Target="../slideLayouts/slideLayout3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tags" Target="../tags/tag177.xml"/><Relationship Id="rId22" Type="http://schemas.openxmlformats.org/officeDocument/2006/relationships/tags" Target="../tags/tag185.xml"/><Relationship Id="rId27" Type="http://schemas.openxmlformats.org/officeDocument/2006/relationships/tags" Target="../tags/tag190.xml"/><Relationship Id="rId30" Type="http://schemas.openxmlformats.org/officeDocument/2006/relationships/tags" Target="../tags/tag193.xml"/><Relationship Id="rId35" Type="http://schemas.openxmlformats.org/officeDocument/2006/relationships/tags" Target="../tags/tag198.xml"/><Relationship Id="rId43" Type="http://schemas.openxmlformats.org/officeDocument/2006/relationships/tags" Target="../tags/tag206.xml"/><Relationship Id="rId48" Type="http://schemas.openxmlformats.org/officeDocument/2006/relationships/tags" Target="../tags/tag211.xml"/><Relationship Id="rId56" Type="http://schemas.openxmlformats.org/officeDocument/2006/relationships/tags" Target="../tags/tag219.xml"/><Relationship Id="rId8" Type="http://schemas.openxmlformats.org/officeDocument/2006/relationships/tags" Target="../tags/tag171.xml"/><Relationship Id="rId51" Type="http://schemas.openxmlformats.org/officeDocument/2006/relationships/tags" Target="../tags/tag214.xml"/><Relationship Id="rId3" Type="http://schemas.openxmlformats.org/officeDocument/2006/relationships/tags" Target="../tags/tag16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229.xml"/><Relationship Id="rId13" Type="http://schemas.openxmlformats.org/officeDocument/2006/relationships/oleObject" Target="../embeddings/oleObject1.bin"/><Relationship Id="rId3" Type="http://schemas.openxmlformats.org/officeDocument/2006/relationships/tags" Target="../tags/tag224.xml"/><Relationship Id="rId7" Type="http://schemas.openxmlformats.org/officeDocument/2006/relationships/tags" Target="../tags/tag22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23.xml"/><Relationship Id="rId1" Type="http://schemas.openxmlformats.org/officeDocument/2006/relationships/vmlDrawing" Target="../drawings/vmlDrawing1.vml"/><Relationship Id="rId6" Type="http://schemas.openxmlformats.org/officeDocument/2006/relationships/tags" Target="../tags/tag227.xml"/><Relationship Id="rId11" Type="http://schemas.openxmlformats.org/officeDocument/2006/relationships/tags" Target="../tags/tag232.xml"/><Relationship Id="rId5" Type="http://schemas.openxmlformats.org/officeDocument/2006/relationships/tags" Target="../tags/tag226.xml"/><Relationship Id="rId10" Type="http://schemas.openxmlformats.org/officeDocument/2006/relationships/tags" Target="../tags/tag231.xml"/><Relationship Id="rId4" Type="http://schemas.openxmlformats.org/officeDocument/2006/relationships/tags" Target="../tags/tag225.xml"/><Relationship Id="rId9" Type="http://schemas.openxmlformats.org/officeDocument/2006/relationships/tags" Target="../tags/tag230.xml"/><Relationship Id="rId1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234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233.xml"/><Relationship Id="rId1" Type="http://schemas.openxmlformats.org/officeDocument/2006/relationships/vmlDrawing" Target="../drawings/vmlDrawing2.vml"/><Relationship Id="rId6" Type="http://schemas.openxmlformats.org/officeDocument/2006/relationships/tags" Target="../tags/tag237.xml"/><Relationship Id="rId5" Type="http://schemas.openxmlformats.org/officeDocument/2006/relationships/tags" Target="../tags/tag236.xml"/><Relationship Id="rId4" Type="http://schemas.openxmlformats.org/officeDocument/2006/relationships/tags" Target="../tags/tag235.xml"/><Relationship Id="rId9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45.xml"/><Relationship Id="rId13" Type="http://schemas.openxmlformats.org/officeDocument/2006/relationships/tags" Target="../tags/tag250.xml"/><Relationship Id="rId18" Type="http://schemas.openxmlformats.org/officeDocument/2006/relationships/tags" Target="../tags/tag255.xml"/><Relationship Id="rId26" Type="http://schemas.openxmlformats.org/officeDocument/2006/relationships/tags" Target="../tags/tag263.xml"/><Relationship Id="rId39" Type="http://schemas.openxmlformats.org/officeDocument/2006/relationships/tags" Target="../tags/tag276.xml"/><Relationship Id="rId3" Type="http://schemas.openxmlformats.org/officeDocument/2006/relationships/tags" Target="../tags/tag240.xml"/><Relationship Id="rId21" Type="http://schemas.openxmlformats.org/officeDocument/2006/relationships/tags" Target="../tags/tag258.xml"/><Relationship Id="rId34" Type="http://schemas.openxmlformats.org/officeDocument/2006/relationships/tags" Target="../tags/tag271.xml"/><Relationship Id="rId7" Type="http://schemas.openxmlformats.org/officeDocument/2006/relationships/tags" Target="../tags/tag244.xml"/><Relationship Id="rId12" Type="http://schemas.openxmlformats.org/officeDocument/2006/relationships/tags" Target="../tags/tag249.xml"/><Relationship Id="rId17" Type="http://schemas.openxmlformats.org/officeDocument/2006/relationships/tags" Target="../tags/tag254.xml"/><Relationship Id="rId25" Type="http://schemas.openxmlformats.org/officeDocument/2006/relationships/tags" Target="../tags/tag262.xml"/><Relationship Id="rId33" Type="http://schemas.openxmlformats.org/officeDocument/2006/relationships/tags" Target="../tags/tag270.xml"/><Relationship Id="rId38" Type="http://schemas.openxmlformats.org/officeDocument/2006/relationships/tags" Target="../tags/tag275.xml"/><Relationship Id="rId2" Type="http://schemas.openxmlformats.org/officeDocument/2006/relationships/tags" Target="../tags/tag239.xml"/><Relationship Id="rId16" Type="http://schemas.openxmlformats.org/officeDocument/2006/relationships/tags" Target="../tags/tag253.xml"/><Relationship Id="rId20" Type="http://schemas.openxmlformats.org/officeDocument/2006/relationships/tags" Target="../tags/tag257.xml"/><Relationship Id="rId29" Type="http://schemas.openxmlformats.org/officeDocument/2006/relationships/tags" Target="../tags/tag266.xml"/><Relationship Id="rId1" Type="http://schemas.openxmlformats.org/officeDocument/2006/relationships/tags" Target="../tags/tag238.xml"/><Relationship Id="rId6" Type="http://schemas.openxmlformats.org/officeDocument/2006/relationships/tags" Target="../tags/tag243.xml"/><Relationship Id="rId11" Type="http://schemas.openxmlformats.org/officeDocument/2006/relationships/tags" Target="../tags/tag248.xml"/><Relationship Id="rId24" Type="http://schemas.openxmlformats.org/officeDocument/2006/relationships/tags" Target="../tags/tag261.xml"/><Relationship Id="rId32" Type="http://schemas.openxmlformats.org/officeDocument/2006/relationships/tags" Target="../tags/tag269.xml"/><Relationship Id="rId37" Type="http://schemas.openxmlformats.org/officeDocument/2006/relationships/tags" Target="../tags/tag274.xml"/><Relationship Id="rId40" Type="http://schemas.openxmlformats.org/officeDocument/2006/relationships/slideLayout" Target="../slideLayouts/slideLayout5.xml"/><Relationship Id="rId5" Type="http://schemas.openxmlformats.org/officeDocument/2006/relationships/tags" Target="../tags/tag242.xml"/><Relationship Id="rId15" Type="http://schemas.openxmlformats.org/officeDocument/2006/relationships/tags" Target="../tags/tag252.xml"/><Relationship Id="rId23" Type="http://schemas.openxmlformats.org/officeDocument/2006/relationships/tags" Target="../tags/tag260.xml"/><Relationship Id="rId28" Type="http://schemas.openxmlformats.org/officeDocument/2006/relationships/tags" Target="../tags/tag265.xml"/><Relationship Id="rId36" Type="http://schemas.openxmlformats.org/officeDocument/2006/relationships/tags" Target="../tags/tag273.xml"/><Relationship Id="rId10" Type="http://schemas.openxmlformats.org/officeDocument/2006/relationships/tags" Target="../tags/tag247.xml"/><Relationship Id="rId19" Type="http://schemas.openxmlformats.org/officeDocument/2006/relationships/tags" Target="../tags/tag256.xml"/><Relationship Id="rId31" Type="http://schemas.openxmlformats.org/officeDocument/2006/relationships/tags" Target="../tags/tag268.xml"/><Relationship Id="rId4" Type="http://schemas.openxmlformats.org/officeDocument/2006/relationships/tags" Target="../tags/tag241.xml"/><Relationship Id="rId9" Type="http://schemas.openxmlformats.org/officeDocument/2006/relationships/tags" Target="../tags/tag246.xml"/><Relationship Id="rId14" Type="http://schemas.openxmlformats.org/officeDocument/2006/relationships/tags" Target="../tags/tag251.xml"/><Relationship Id="rId22" Type="http://schemas.openxmlformats.org/officeDocument/2006/relationships/tags" Target="../tags/tag259.xml"/><Relationship Id="rId27" Type="http://schemas.openxmlformats.org/officeDocument/2006/relationships/tags" Target="../tags/tag264.xml"/><Relationship Id="rId30" Type="http://schemas.openxmlformats.org/officeDocument/2006/relationships/tags" Target="../tags/tag267.xml"/><Relationship Id="rId35" Type="http://schemas.openxmlformats.org/officeDocument/2006/relationships/tags" Target="../tags/tag27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84.xml"/><Relationship Id="rId13" Type="http://schemas.openxmlformats.org/officeDocument/2006/relationships/tags" Target="../tags/tag289.xml"/><Relationship Id="rId18" Type="http://schemas.openxmlformats.org/officeDocument/2006/relationships/tags" Target="../tags/tag294.xml"/><Relationship Id="rId26" Type="http://schemas.openxmlformats.org/officeDocument/2006/relationships/tags" Target="../tags/tag302.xml"/><Relationship Id="rId3" Type="http://schemas.openxmlformats.org/officeDocument/2006/relationships/tags" Target="../tags/tag279.xml"/><Relationship Id="rId21" Type="http://schemas.openxmlformats.org/officeDocument/2006/relationships/tags" Target="../tags/tag297.xml"/><Relationship Id="rId34" Type="http://schemas.openxmlformats.org/officeDocument/2006/relationships/tags" Target="../tags/tag310.xml"/><Relationship Id="rId7" Type="http://schemas.openxmlformats.org/officeDocument/2006/relationships/tags" Target="../tags/tag283.xml"/><Relationship Id="rId12" Type="http://schemas.openxmlformats.org/officeDocument/2006/relationships/tags" Target="../tags/tag288.xml"/><Relationship Id="rId17" Type="http://schemas.openxmlformats.org/officeDocument/2006/relationships/tags" Target="../tags/tag293.xml"/><Relationship Id="rId25" Type="http://schemas.openxmlformats.org/officeDocument/2006/relationships/tags" Target="../tags/tag301.xml"/><Relationship Id="rId33" Type="http://schemas.openxmlformats.org/officeDocument/2006/relationships/tags" Target="../tags/tag309.xml"/><Relationship Id="rId2" Type="http://schemas.openxmlformats.org/officeDocument/2006/relationships/tags" Target="../tags/tag278.xml"/><Relationship Id="rId16" Type="http://schemas.openxmlformats.org/officeDocument/2006/relationships/tags" Target="../tags/tag292.xml"/><Relationship Id="rId20" Type="http://schemas.openxmlformats.org/officeDocument/2006/relationships/tags" Target="../tags/tag296.xml"/><Relationship Id="rId29" Type="http://schemas.openxmlformats.org/officeDocument/2006/relationships/tags" Target="../tags/tag305.xml"/><Relationship Id="rId1" Type="http://schemas.openxmlformats.org/officeDocument/2006/relationships/tags" Target="../tags/tag277.xml"/><Relationship Id="rId6" Type="http://schemas.openxmlformats.org/officeDocument/2006/relationships/tags" Target="../tags/tag282.xml"/><Relationship Id="rId11" Type="http://schemas.openxmlformats.org/officeDocument/2006/relationships/tags" Target="../tags/tag287.xml"/><Relationship Id="rId24" Type="http://schemas.openxmlformats.org/officeDocument/2006/relationships/tags" Target="../tags/tag300.xml"/><Relationship Id="rId32" Type="http://schemas.openxmlformats.org/officeDocument/2006/relationships/tags" Target="../tags/tag308.xml"/><Relationship Id="rId5" Type="http://schemas.openxmlformats.org/officeDocument/2006/relationships/tags" Target="../tags/tag281.xml"/><Relationship Id="rId15" Type="http://schemas.openxmlformats.org/officeDocument/2006/relationships/tags" Target="../tags/tag291.xml"/><Relationship Id="rId23" Type="http://schemas.openxmlformats.org/officeDocument/2006/relationships/tags" Target="../tags/tag299.xml"/><Relationship Id="rId28" Type="http://schemas.openxmlformats.org/officeDocument/2006/relationships/tags" Target="../tags/tag304.xml"/><Relationship Id="rId10" Type="http://schemas.openxmlformats.org/officeDocument/2006/relationships/tags" Target="../tags/tag286.xml"/><Relationship Id="rId19" Type="http://schemas.openxmlformats.org/officeDocument/2006/relationships/tags" Target="../tags/tag295.xml"/><Relationship Id="rId31" Type="http://schemas.openxmlformats.org/officeDocument/2006/relationships/tags" Target="../tags/tag307.xml"/><Relationship Id="rId4" Type="http://schemas.openxmlformats.org/officeDocument/2006/relationships/tags" Target="../tags/tag280.xml"/><Relationship Id="rId9" Type="http://schemas.openxmlformats.org/officeDocument/2006/relationships/tags" Target="../tags/tag285.xml"/><Relationship Id="rId14" Type="http://schemas.openxmlformats.org/officeDocument/2006/relationships/tags" Target="../tags/tag290.xml"/><Relationship Id="rId22" Type="http://schemas.openxmlformats.org/officeDocument/2006/relationships/tags" Target="../tags/tag298.xml"/><Relationship Id="rId27" Type="http://schemas.openxmlformats.org/officeDocument/2006/relationships/tags" Target="../tags/tag303.xml"/><Relationship Id="rId30" Type="http://schemas.openxmlformats.org/officeDocument/2006/relationships/tags" Target="../tags/tag306.xml"/><Relationship Id="rId35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318.xml"/><Relationship Id="rId13" Type="http://schemas.openxmlformats.org/officeDocument/2006/relationships/tags" Target="../tags/tag323.xml"/><Relationship Id="rId3" Type="http://schemas.openxmlformats.org/officeDocument/2006/relationships/tags" Target="../tags/tag313.xml"/><Relationship Id="rId7" Type="http://schemas.openxmlformats.org/officeDocument/2006/relationships/tags" Target="../tags/tag317.xml"/><Relationship Id="rId12" Type="http://schemas.openxmlformats.org/officeDocument/2006/relationships/tags" Target="../tags/tag322.xml"/><Relationship Id="rId2" Type="http://schemas.openxmlformats.org/officeDocument/2006/relationships/tags" Target="../tags/tag312.xml"/><Relationship Id="rId1" Type="http://schemas.openxmlformats.org/officeDocument/2006/relationships/tags" Target="../tags/tag311.xml"/><Relationship Id="rId6" Type="http://schemas.openxmlformats.org/officeDocument/2006/relationships/tags" Target="../tags/tag316.xml"/><Relationship Id="rId11" Type="http://schemas.openxmlformats.org/officeDocument/2006/relationships/tags" Target="../tags/tag321.xml"/><Relationship Id="rId5" Type="http://schemas.openxmlformats.org/officeDocument/2006/relationships/tags" Target="../tags/tag315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320.xml"/><Relationship Id="rId4" Type="http://schemas.openxmlformats.org/officeDocument/2006/relationships/tags" Target="../tags/tag314.xml"/><Relationship Id="rId9" Type="http://schemas.openxmlformats.org/officeDocument/2006/relationships/tags" Target="../tags/tag319.xml"/><Relationship Id="rId14" Type="http://schemas.openxmlformats.org/officeDocument/2006/relationships/tags" Target="../tags/tag32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332.xml"/><Relationship Id="rId13" Type="http://schemas.openxmlformats.org/officeDocument/2006/relationships/tags" Target="../tags/tag337.xml"/><Relationship Id="rId3" Type="http://schemas.openxmlformats.org/officeDocument/2006/relationships/tags" Target="../tags/tag327.xml"/><Relationship Id="rId7" Type="http://schemas.openxmlformats.org/officeDocument/2006/relationships/tags" Target="../tags/tag331.xml"/><Relationship Id="rId12" Type="http://schemas.openxmlformats.org/officeDocument/2006/relationships/tags" Target="../tags/tag336.xml"/><Relationship Id="rId2" Type="http://schemas.openxmlformats.org/officeDocument/2006/relationships/tags" Target="../tags/tag326.xml"/><Relationship Id="rId1" Type="http://schemas.openxmlformats.org/officeDocument/2006/relationships/tags" Target="../tags/tag325.xml"/><Relationship Id="rId6" Type="http://schemas.openxmlformats.org/officeDocument/2006/relationships/tags" Target="../tags/tag330.xml"/><Relationship Id="rId11" Type="http://schemas.openxmlformats.org/officeDocument/2006/relationships/tags" Target="../tags/tag335.xml"/><Relationship Id="rId5" Type="http://schemas.openxmlformats.org/officeDocument/2006/relationships/tags" Target="../tags/tag32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334.xml"/><Relationship Id="rId4" Type="http://schemas.openxmlformats.org/officeDocument/2006/relationships/tags" Target="../tags/tag328.xml"/><Relationship Id="rId9" Type="http://schemas.openxmlformats.org/officeDocument/2006/relationships/tags" Target="../tags/tag333.xml"/><Relationship Id="rId14" Type="http://schemas.openxmlformats.org/officeDocument/2006/relationships/tags" Target="../tags/tag33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346.xml"/><Relationship Id="rId3" Type="http://schemas.openxmlformats.org/officeDocument/2006/relationships/tags" Target="../tags/tag341.xml"/><Relationship Id="rId7" Type="http://schemas.openxmlformats.org/officeDocument/2006/relationships/tags" Target="../tags/tag345.xml"/><Relationship Id="rId12" Type="http://schemas.openxmlformats.org/officeDocument/2006/relationships/slideLayout" Target="../slideLayouts/slideLayout5.xml"/><Relationship Id="rId2" Type="http://schemas.openxmlformats.org/officeDocument/2006/relationships/tags" Target="../tags/tag340.xml"/><Relationship Id="rId1" Type="http://schemas.openxmlformats.org/officeDocument/2006/relationships/tags" Target="../tags/tag339.xml"/><Relationship Id="rId6" Type="http://schemas.openxmlformats.org/officeDocument/2006/relationships/tags" Target="../tags/tag344.xml"/><Relationship Id="rId11" Type="http://schemas.openxmlformats.org/officeDocument/2006/relationships/tags" Target="../tags/tag349.xml"/><Relationship Id="rId5" Type="http://schemas.openxmlformats.org/officeDocument/2006/relationships/tags" Target="../tags/tag343.xml"/><Relationship Id="rId10" Type="http://schemas.openxmlformats.org/officeDocument/2006/relationships/tags" Target="../tags/tag348.xml"/><Relationship Id="rId4" Type="http://schemas.openxmlformats.org/officeDocument/2006/relationships/tags" Target="../tags/tag342.xml"/><Relationship Id="rId9" Type="http://schemas.openxmlformats.org/officeDocument/2006/relationships/tags" Target="../tags/tag3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17 Circles, pyramids and other elements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shpChapterHeading"/>
          <p:cNvSpPr txBox="1"/>
          <p:nvPr>
            <p:custDataLst>
              <p:tags r:id="rId6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sp>
        <p:nvSpPr>
          <p:cNvPr id="23" name="Text Placeholder 4"/>
          <p:cNvSpPr>
            <a:spLocks noGrp="1"/>
          </p:cNvSpPr>
          <p:nvPr>
            <p:ph type="body" sz="quarter" idx="10"/>
            <p:custDataLst>
              <p:tags r:id="rId7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24" name="Freeform 2"/>
          <p:cNvSpPr>
            <a:spLocks/>
          </p:cNvSpPr>
          <p:nvPr>
            <p:custDataLst>
              <p:tags r:id="rId8"/>
            </p:custDataLst>
          </p:nvPr>
        </p:nvSpPr>
        <p:spPr bwMode="gray">
          <a:xfrm>
            <a:off x="4056350" y="1797050"/>
            <a:ext cx="1507642" cy="968375"/>
          </a:xfrm>
          <a:custGeom>
            <a:avLst/>
            <a:gdLst>
              <a:gd name="T0" fmla="*/ 0 w 1353"/>
              <a:gd name="T1" fmla="*/ 1118 h 1423"/>
              <a:gd name="T2" fmla="*/ 16 w 1353"/>
              <a:gd name="T3" fmla="*/ 511 h 1423"/>
              <a:gd name="T4" fmla="*/ 1016 w 1353"/>
              <a:gd name="T5" fmla="*/ 263 h 1423"/>
              <a:gd name="T6" fmla="*/ 1016 w 1353"/>
              <a:gd name="T7" fmla="*/ 0 h 1423"/>
              <a:gd name="T8" fmla="*/ 1352 w 1353"/>
              <a:gd name="T9" fmla="*/ 679 h 1423"/>
              <a:gd name="T10" fmla="*/ 1016 w 1353"/>
              <a:gd name="T11" fmla="*/ 1422 h 1423"/>
              <a:gd name="T12" fmla="*/ 1016 w 1353"/>
              <a:gd name="T13" fmla="*/ 1118 h 1423"/>
              <a:gd name="T14" fmla="*/ 0 w 1353"/>
              <a:gd name="T15" fmla="*/ 1118 h 1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53" h="1423">
                <a:moveTo>
                  <a:pt x="0" y="1118"/>
                </a:moveTo>
                <a:lnTo>
                  <a:pt x="16" y="511"/>
                </a:lnTo>
                <a:lnTo>
                  <a:pt x="1016" y="263"/>
                </a:lnTo>
                <a:lnTo>
                  <a:pt x="1016" y="0"/>
                </a:lnTo>
                <a:lnTo>
                  <a:pt x="1352" y="679"/>
                </a:lnTo>
                <a:lnTo>
                  <a:pt x="1016" y="1422"/>
                </a:lnTo>
                <a:lnTo>
                  <a:pt x="1016" y="1118"/>
                </a:lnTo>
                <a:lnTo>
                  <a:pt x="0" y="1118"/>
                </a:lnTo>
              </a:path>
            </a:pathLst>
          </a:custGeom>
          <a:solidFill>
            <a:srgbClr val="D5DE94"/>
          </a:solidFill>
          <a:ln w="6350" cap="rnd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Freeform 3"/>
          <p:cNvSpPr>
            <a:spLocks/>
          </p:cNvSpPr>
          <p:nvPr>
            <p:custDataLst>
              <p:tags r:id="rId9"/>
            </p:custDataLst>
          </p:nvPr>
        </p:nvSpPr>
        <p:spPr bwMode="gray">
          <a:xfrm>
            <a:off x="3053371" y="1974851"/>
            <a:ext cx="1428292" cy="739775"/>
          </a:xfrm>
          <a:custGeom>
            <a:avLst/>
            <a:gdLst>
              <a:gd name="T0" fmla="*/ 0 w 1353"/>
              <a:gd name="T1" fmla="*/ 1118 h 1423"/>
              <a:gd name="T2" fmla="*/ 16 w 1353"/>
              <a:gd name="T3" fmla="*/ 511 h 1423"/>
              <a:gd name="T4" fmla="*/ 1016 w 1353"/>
              <a:gd name="T5" fmla="*/ 263 h 1423"/>
              <a:gd name="T6" fmla="*/ 1016 w 1353"/>
              <a:gd name="T7" fmla="*/ 0 h 1423"/>
              <a:gd name="T8" fmla="*/ 1352 w 1353"/>
              <a:gd name="T9" fmla="*/ 679 h 1423"/>
              <a:gd name="T10" fmla="*/ 1016 w 1353"/>
              <a:gd name="T11" fmla="*/ 1422 h 1423"/>
              <a:gd name="T12" fmla="*/ 1016 w 1353"/>
              <a:gd name="T13" fmla="*/ 1118 h 1423"/>
              <a:gd name="T14" fmla="*/ 0 w 1353"/>
              <a:gd name="T15" fmla="*/ 1118 h 1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53" h="1423">
                <a:moveTo>
                  <a:pt x="0" y="1118"/>
                </a:moveTo>
                <a:lnTo>
                  <a:pt x="16" y="511"/>
                </a:lnTo>
                <a:lnTo>
                  <a:pt x="1016" y="263"/>
                </a:lnTo>
                <a:lnTo>
                  <a:pt x="1016" y="0"/>
                </a:lnTo>
                <a:lnTo>
                  <a:pt x="1352" y="679"/>
                </a:lnTo>
                <a:lnTo>
                  <a:pt x="1016" y="1422"/>
                </a:lnTo>
                <a:lnTo>
                  <a:pt x="1016" y="1118"/>
                </a:lnTo>
                <a:lnTo>
                  <a:pt x="0" y="1118"/>
                </a:lnTo>
              </a:path>
            </a:pathLst>
          </a:custGeom>
          <a:solidFill>
            <a:srgbClr val="DBE1E5"/>
          </a:solidFill>
          <a:ln w="6350" cap="rnd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Freeform 4"/>
          <p:cNvSpPr>
            <a:spLocks/>
          </p:cNvSpPr>
          <p:nvPr>
            <p:custDataLst>
              <p:tags r:id="rId10"/>
            </p:custDataLst>
          </p:nvPr>
        </p:nvSpPr>
        <p:spPr bwMode="gray">
          <a:xfrm>
            <a:off x="1983740" y="2143125"/>
            <a:ext cx="1331486" cy="522288"/>
          </a:xfrm>
          <a:custGeom>
            <a:avLst/>
            <a:gdLst>
              <a:gd name="T0" fmla="*/ 0 w 839"/>
              <a:gd name="T1" fmla="*/ 260 h 329"/>
              <a:gd name="T2" fmla="*/ 0 w 839"/>
              <a:gd name="T3" fmla="*/ 145 h 329"/>
              <a:gd name="T4" fmla="*/ 680 w 839"/>
              <a:gd name="T5" fmla="*/ 61 h 329"/>
              <a:gd name="T6" fmla="*/ 680 w 839"/>
              <a:gd name="T7" fmla="*/ 0 h 329"/>
              <a:gd name="T8" fmla="*/ 839 w 839"/>
              <a:gd name="T9" fmla="*/ 159 h 329"/>
              <a:gd name="T10" fmla="*/ 680 w 839"/>
              <a:gd name="T11" fmla="*/ 329 h 329"/>
              <a:gd name="T12" fmla="*/ 680 w 839"/>
              <a:gd name="T13" fmla="*/ 260 h 329"/>
              <a:gd name="T14" fmla="*/ 0 w 839"/>
              <a:gd name="T15" fmla="*/ 26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39" h="329">
                <a:moveTo>
                  <a:pt x="0" y="260"/>
                </a:moveTo>
                <a:lnTo>
                  <a:pt x="0" y="145"/>
                </a:lnTo>
                <a:lnTo>
                  <a:pt x="680" y="61"/>
                </a:lnTo>
                <a:lnTo>
                  <a:pt x="680" y="0"/>
                </a:lnTo>
                <a:lnTo>
                  <a:pt x="839" y="159"/>
                </a:lnTo>
                <a:lnTo>
                  <a:pt x="680" y="329"/>
                </a:lnTo>
                <a:lnTo>
                  <a:pt x="680" y="260"/>
                </a:lnTo>
                <a:lnTo>
                  <a:pt x="0" y="260"/>
                </a:lnTo>
              </a:path>
            </a:pathLst>
          </a:custGeom>
          <a:solidFill>
            <a:srgbClr val="C1C7D0"/>
          </a:solidFill>
          <a:ln w="6350" cap="rnd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Rectangle 5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2047219" y="2370311"/>
            <a:ext cx="1063284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defTabSz="787400">
              <a:lnSpc>
                <a:spcPct val="105000"/>
              </a:lnSpc>
              <a:spcBef>
                <a:spcPct val="80000"/>
              </a:spcBef>
            </a:pPr>
            <a:r>
              <a:rPr lang="en-US">
                <a:solidFill>
                  <a:srgbClr val="000000"/>
                </a:solidFill>
                <a:latin typeface="Arial"/>
              </a:rPr>
              <a:t>Text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Rectangle 6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3431076" y="2302048"/>
            <a:ext cx="822061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defTabSz="787400">
              <a:lnSpc>
                <a:spcPct val="105000"/>
              </a:lnSpc>
              <a:spcBef>
                <a:spcPct val="80000"/>
              </a:spcBef>
            </a:pPr>
            <a:r>
              <a:rPr lang="en-US">
                <a:solidFill>
                  <a:srgbClr val="000000"/>
                </a:solidFill>
                <a:latin typeface="Arial"/>
              </a:rPr>
              <a:t>Text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Rectangle 7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4540382" y="2241723"/>
            <a:ext cx="899824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defTabSz="787400">
              <a:lnSpc>
                <a:spcPct val="105000"/>
              </a:lnSpc>
              <a:spcBef>
                <a:spcPct val="80000"/>
              </a:spcBef>
            </a:pPr>
            <a:r>
              <a:rPr lang="en-US">
                <a:solidFill>
                  <a:srgbClr val="000000"/>
                </a:solidFill>
                <a:latin typeface="Arial"/>
              </a:rPr>
              <a:t>Text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Text Placeholder 5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1995811" y="2757480"/>
            <a:ext cx="1004219" cy="32385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</a:p>
        </p:txBody>
      </p:sp>
      <p:sp>
        <p:nvSpPr>
          <p:cNvPr id="31" name="Text Placeholder 5"/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123510" y="2757480"/>
            <a:ext cx="1004219" cy="32385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</a:p>
        </p:txBody>
      </p:sp>
      <p:sp>
        <p:nvSpPr>
          <p:cNvPr id="32" name="Text Placeholder 5"/>
          <p:cNvSpPr txBox="1">
            <a:spLocks/>
          </p:cNvSpPr>
          <p:nvPr>
            <p:custDataLst>
              <p:tags r:id="rId16"/>
            </p:custDataLst>
          </p:nvPr>
        </p:nvSpPr>
        <p:spPr>
          <a:xfrm>
            <a:off x="4251209" y="2757480"/>
            <a:ext cx="1004219" cy="32385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7937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6"/>
          <p:cNvSpPr txBox="1">
            <a:spLocks/>
          </p:cNvSpPr>
          <p:nvPr>
            <p:custDataLst>
              <p:tags r:id="rId2"/>
            </p:custDataLst>
          </p:nvPr>
        </p:nvSpPr>
        <p:spPr bwMode="gray">
          <a:xfrm>
            <a:off x="3047999" y="1836738"/>
            <a:ext cx="6397625" cy="748800"/>
          </a:xfrm>
          <a:prstGeom prst="rect">
            <a:avLst/>
          </a:prstGeom>
          <a:noFill/>
          <a:ln w="6350">
            <a:solidFill>
              <a:srgbClr val="C1C7D0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 dirty="0"/>
              <a:t>Bullet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/>
              <a:t>8 Table</a:t>
            </a:r>
            <a:endParaRPr lang="en-US" dirty="0"/>
          </a:p>
        </p:txBody>
      </p:sp>
      <p:sp>
        <p:nvSpPr>
          <p:cNvPr id="15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981200" y="1524000"/>
            <a:ext cx="7480300" cy="230188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b="1">
                <a:solidFill>
                  <a:srgbClr val="FFFFFF"/>
                </a:solidFill>
              </a:rPr>
              <a:t>[ ]</a:t>
            </a:r>
          </a:p>
        </p:txBody>
      </p:sp>
      <p:sp>
        <p:nvSpPr>
          <p:cNvPr id="17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1981200" y="1836738"/>
            <a:ext cx="993775" cy="747712"/>
          </a:xfrm>
          <a:prstGeom prst="rect">
            <a:avLst/>
          </a:prstGeom>
          <a:solidFill>
            <a:srgbClr val="C1C7D0"/>
          </a:solidFill>
          <a:ln w="6350">
            <a:solidFill>
              <a:srgbClr val="C1C7D1"/>
            </a:solidFill>
            <a:miter lim="800000"/>
            <a:headEnd/>
            <a:tailEnd/>
          </a:ln>
          <a:effectLst/>
        </p:spPr>
        <p:txBody>
          <a:bodyPr lIns="54000" tIns="36000" rIns="54000" bIns="36000" anchor="ctr"/>
          <a:lstStyle/>
          <a:p>
            <a:r>
              <a:rPr lang="en-US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20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1200" y="2665413"/>
            <a:ext cx="993775" cy="747712"/>
          </a:xfrm>
          <a:prstGeom prst="rect">
            <a:avLst/>
          </a:prstGeom>
          <a:solidFill>
            <a:srgbClr val="C1C7D0"/>
          </a:solidFill>
          <a:ln w="6350">
            <a:solidFill>
              <a:srgbClr val="C1C7D1"/>
            </a:solidFill>
            <a:miter lim="800000"/>
            <a:headEnd/>
            <a:tailEnd/>
          </a:ln>
          <a:effectLst/>
        </p:spPr>
        <p:txBody>
          <a:bodyPr lIns="54000" tIns="36000" rIns="54000" bIns="36000" anchor="ctr"/>
          <a:lstStyle/>
          <a:p>
            <a:r>
              <a:rPr lang="en-US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23" name="Rectangle 12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981200" y="3494088"/>
            <a:ext cx="993775" cy="747712"/>
          </a:xfrm>
          <a:prstGeom prst="rect">
            <a:avLst/>
          </a:prstGeom>
          <a:solidFill>
            <a:srgbClr val="C1C7D0"/>
          </a:solidFill>
          <a:ln w="6350">
            <a:solidFill>
              <a:srgbClr val="C1C7D1"/>
            </a:solidFill>
            <a:miter lim="800000"/>
            <a:headEnd/>
            <a:tailEnd/>
          </a:ln>
          <a:effectLst/>
        </p:spPr>
        <p:txBody>
          <a:bodyPr lIns="54000" tIns="36000" rIns="54000" bIns="36000" anchor="ctr"/>
          <a:lstStyle/>
          <a:p>
            <a:r>
              <a:rPr lang="en-US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26" name="Rectangle 15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4322763"/>
            <a:ext cx="993775" cy="747712"/>
          </a:xfrm>
          <a:prstGeom prst="rect">
            <a:avLst/>
          </a:prstGeom>
          <a:solidFill>
            <a:srgbClr val="C1C7D0"/>
          </a:solidFill>
          <a:ln w="6350">
            <a:solidFill>
              <a:srgbClr val="C1C7D1"/>
            </a:solidFill>
            <a:miter lim="800000"/>
            <a:headEnd/>
            <a:tailEnd/>
          </a:ln>
          <a:effectLst/>
        </p:spPr>
        <p:txBody>
          <a:bodyPr lIns="54000" tIns="36000" rIns="54000" bIns="36000" anchor="ctr"/>
          <a:lstStyle/>
          <a:p>
            <a:r>
              <a:rPr lang="en-US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29" name="Rectangle 18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1981200" y="5151438"/>
            <a:ext cx="993775" cy="747712"/>
          </a:xfrm>
          <a:prstGeom prst="rect">
            <a:avLst/>
          </a:prstGeom>
          <a:solidFill>
            <a:srgbClr val="C1C7D0"/>
          </a:solidFill>
          <a:ln w="6350">
            <a:solidFill>
              <a:srgbClr val="C1C7D1"/>
            </a:solidFill>
            <a:miter lim="800000"/>
            <a:headEnd/>
            <a:tailEnd/>
          </a:ln>
          <a:effectLst/>
        </p:spPr>
        <p:txBody>
          <a:bodyPr lIns="54000" tIns="36000" rIns="54000" bIns="36000" anchor="ctr"/>
          <a:lstStyle/>
          <a:p>
            <a:r>
              <a:rPr lang="en-US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19" name="shpChapterHeading"/>
          <p:cNvSpPr txBox="1"/>
          <p:nvPr>
            <p:custDataLst>
              <p:tags r:id="rId10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>
              <a:ea typeface="LF_Kai"/>
            </a:endParaRPr>
          </a:p>
        </p:txBody>
      </p:sp>
      <p:sp>
        <p:nvSpPr>
          <p:cNvPr id="28" name="Text Placeholder 1"/>
          <p:cNvSpPr>
            <a:spLocks noGrp="1"/>
          </p:cNvSpPr>
          <p:nvPr>
            <p:ph type="body" sz="quarter" idx="10"/>
            <p:custDataLst>
              <p:tags r:id="rId11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31" name="shpStrapLine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1981200" y="6102350"/>
            <a:ext cx="74707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Georgia" pitchFamily="18" charset="0"/>
                <a:ea typeface="LF_Kai"/>
              </a:rPr>
              <a:t>A strapline may be placed here</a:t>
            </a:r>
          </a:p>
        </p:txBody>
      </p:sp>
      <p:sp>
        <p:nvSpPr>
          <p:cNvPr id="32" name="Text Placeholder 6"/>
          <p:cNvSpPr txBox="1">
            <a:spLocks/>
          </p:cNvSpPr>
          <p:nvPr>
            <p:custDataLst>
              <p:tags r:id="rId13"/>
            </p:custDataLst>
          </p:nvPr>
        </p:nvSpPr>
        <p:spPr bwMode="gray">
          <a:xfrm>
            <a:off x="3047999" y="2665413"/>
            <a:ext cx="6397625" cy="748800"/>
          </a:xfrm>
          <a:prstGeom prst="rect">
            <a:avLst/>
          </a:prstGeom>
          <a:noFill/>
          <a:ln w="6350">
            <a:solidFill>
              <a:srgbClr val="C1C7D0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3" name="Text Placeholder 6"/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3047999" y="3494088"/>
            <a:ext cx="6397625" cy="748800"/>
          </a:xfrm>
          <a:prstGeom prst="rect">
            <a:avLst/>
          </a:prstGeom>
          <a:noFill/>
          <a:ln w="6350">
            <a:solidFill>
              <a:srgbClr val="C1C7D0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4" name="Text Placeholder 6"/>
          <p:cNvSpPr txBox="1">
            <a:spLocks/>
          </p:cNvSpPr>
          <p:nvPr>
            <p:custDataLst>
              <p:tags r:id="rId15"/>
            </p:custDataLst>
          </p:nvPr>
        </p:nvSpPr>
        <p:spPr bwMode="gray">
          <a:xfrm>
            <a:off x="3047999" y="4322763"/>
            <a:ext cx="6397625" cy="748800"/>
          </a:xfrm>
          <a:prstGeom prst="rect">
            <a:avLst/>
          </a:prstGeom>
          <a:noFill/>
          <a:ln w="6350">
            <a:solidFill>
              <a:srgbClr val="C1C7D0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5" name="Text Placeholder 6"/>
          <p:cNvSpPr txBox="1">
            <a:spLocks/>
          </p:cNvSpPr>
          <p:nvPr>
            <p:custDataLst>
              <p:tags r:id="rId16"/>
            </p:custDataLst>
          </p:nvPr>
        </p:nvSpPr>
        <p:spPr bwMode="gray">
          <a:xfrm>
            <a:off x="3047999" y="5151438"/>
            <a:ext cx="6397625" cy="748800"/>
          </a:xfrm>
          <a:prstGeom prst="rect">
            <a:avLst/>
          </a:prstGeom>
          <a:noFill/>
          <a:ln w="6350">
            <a:solidFill>
              <a:srgbClr val="C1C7D0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4377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80565" y="485779"/>
            <a:ext cx="7465207" cy="352425"/>
          </a:xfrm>
        </p:spPr>
        <p:txBody>
          <a:bodyPr/>
          <a:lstStyle/>
          <a:p>
            <a:pPr eaLnBrk="1" hangingPunct="1"/>
            <a:r>
              <a:rPr lang="en-GB">
                <a:ea typeface="LF_Kai" pitchFamily="65" charset="-122"/>
              </a:rPr>
              <a:t>10 Table</a:t>
            </a:r>
            <a:endParaRPr lang="en-US" dirty="0">
              <a:ea typeface="LF_Kai" pitchFamily="65" charset="-122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shpChapterHeading"/>
          <p:cNvSpPr txBox="1"/>
          <p:nvPr>
            <p:custDataLst>
              <p:tags r:id="rId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grpSp>
        <p:nvGrpSpPr>
          <p:cNvPr id="11" name="Group 10"/>
          <p:cNvGrpSpPr/>
          <p:nvPr>
            <p:custDataLst>
              <p:tags r:id="rId5"/>
            </p:custDataLst>
          </p:nvPr>
        </p:nvGrpSpPr>
        <p:grpSpPr>
          <a:xfrm>
            <a:off x="1981197" y="1525759"/>
            <a:ext cx="7467656" cy="885789"/>
            <a:chOff x="1981197" y="1535919"/>
            <a:chExt cx="7467656" cy="885789"/>
          </a:xfrm>
        </p:grpSpPr>
        <p:sp>
          <p:nvSpPr>
            <p:cNvPr id="93" name="AutoShape 24"/>
            <p:cNvSpPr>
              <a:spLocks noChangeAspect="1" noChangeArrowheads="1"/>
            </p:cNvSpPr>
            <p:nvPr>
              <p:custDataLst>
                <p:tags r:id="rId22"/>
              </p:custDataLst>
            </p:nvPr>
          </p:nvSpPr>
          <p:spPr bwMode="auto">
            <a:xfrm rot="5400000">
              <a:off x="7135812" y="1898644"/>
              <a:ext cx="225425" cy="160337"/>
            </a:xfrm>
            <a:prstGeom prst="triangle">
              <a:avLst>
                <a:gd name="adj" fmla="val 50000"/>
              </a:avLst>
            </a:prstGeom>
            <a:solidFill>
              <a:srgbClr val="848F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lIns="0" tIns="0" rIns="0" bIns="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b="1">
                <a:solidFill>
                  <a:srgbClr val="292526"/>
                </a:solidFill>
                <a:latin typeface="+mn-lt"/>
                <a:ea typeface="ＭＳ Ｐゴシック" pitchFamily="1" charset="-128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981197" y="1535919"/>
              <a:ext cx="7467656" cy="885789"/>
              <a:chOff x="1981197" y="1464799"/>
              <a:chExt cx="7467656" cy="885789"/>
            </a:xfrm>
          </p:grpSpPr>
          <p:sp>
            <p:nvSpPr>
              <p:cNvPr id="73" name="Rectangle 72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1981197" y="1464799"/>
                <a:ext cx="4943478" cy="885789"/>
              </a:xfrm>
              <a:prstGeom prst="rect">
                <a:avLst/>
              </a:prstGeom>
              <a:solidFill>
                <a:srgbClr val="DBE1E5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  <p:sp>
            <p:nvSpPr>
              <p:cNvPr id="78" name="Rectangle 77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7572375" y="1464799"/>
                <a:ext cx="1876478" cy="885789"/>
              </a:xfrm>
              <a:prstGeom prst="rect">
                <a:avLst/>
              </a:prstGeom>
              <a:solidFill>
                <a:srgbClr val="F0F4D4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</p:grpSp>
      </p:grpSp>
      <p:grpSp>
        <p:nvGrpSpPr>
          <p:cNvPr id="12" name="Group 11"/>
          <p:cNvGrpSpPr/>
          <p:nvPr>
            <p:custDataLst>
              <p:tags r:id="rId6"/>
            </p:custDataLst>
          </p:nvPr>
        </p:nvGrpSpPr>
        <p:grpSpPr>
          <a:xfrm>
            <a:off x="1981197" y="2477352"/>
            <a:ext cx="7467656" cy="885789"/>
            <a:chOff x="1981197" y="2487512"/>
            <a:chExt cx="7467656" cy="885789"/>
          </a:xfrm>
        </p:grpSpPr>
        <p:sp>
          <p:nvSpPr>
            <p:cNvPr id="94" name="AutoShape 24"/>
            <p:cNvSpPr>
              <a:spLocks noChangeAspect="1" noChangeArrowheads="1"/>
            </p:cNvSpPr>
            <p:nvPr>
              <p:custDataLst>
                <p:tags r:id="rId19"/>
              </p:custDataLst>
            </p:nvPr>
          </p:nvSpPr>
          <p:spPr bwMode="auto">
            <a:xfrm rot="5400000">
              <a:off x="7135812" y="2850238"/>
              <a:ext cx="225425" cy="160337"/>
            </a:xfrm>
            <a:prstGeom prst="triangle">
              <a:avLst>
                <a:gd name="adj" fmla="val 50000"/>
              </a:avLst>
            </a:prstGeom>
            <a:solidFill>
              <a:srgbClr val="848F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lIns="0" tIns="0" rIns="0" bIns="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b="1">
                <a:solidFill>
                  <a:srgbClr val="292526"/>
                </a:solidFill>
                <a:latin typeface="+mn-lt"/>
                <a:ea typeface="ＭＳ Ｐゴシック" pitchFamily="1" charset="-128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981197" y="2487512"/>
              <a:ext cx="7467656" cy="885789"/>
              <a:chOff x="1981197" y="2501118"/>
              <a:chExt cx="7467656" cy="912641"/>
            </a:xfrm>
          </p:grpSpPr>
          <p:sp>
            <p:nvSpPr>
              <p:cNvPr id="33" name="Rectangle 32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1981197" y="2501118"/>
                <a:ext cx="4943478" cy="912641"/>
              </a:xfrm>
              <a:prstGeom prst="rect">
                <a:avLst/>
              </a:prstGeom>
              <a:solidFill>
                <a:srgbClr val="DBE1E5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  <p:sp>
            <p:nvSpPr>
              <p:cNvPr id="34" name="Rectangle 33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7572375" y="2501118"/>
                <a:ext cx="1876478" cy="912641"/>
              </a:xfrm>
              <a:prstGeom prst="rect">
                <a:avLst/>
              </a:prstGeom>
              <a:solidFill>
                <a:srgbClr val="F0F4D4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</p:grpSp>
      </p:grpSp>
      <p:grpSp>
        <p:nvGrpSpPr>
          <p:cNvPr id="13" name="Group 12"/>
          <p:cNvGrpSpPr/>
          <p:nvPr>
            <p:custDataLst>
              <p:tags r:id="rId7"/>
            </p:custDataLst>
          </p:nvPr>
        </p:nvGrpSpPr>
        <p:grpSpPr>
          <a:xfrm>
            <a:off x="1981197" y="3428945"/>
            <a:ext cx="7467656" cy="885789"/>
            <a:chOff x="1981197" y="3439105"/>
            <a:chExt cx="7467656" cy="885789"/>
          </a:xfrm>
        </p:grpSpPr>
        <p:sp>
          <p:nvSpPr>
            <p:cNvPr id="95" name="AutoShape 24"/>
            <p:cNvSpPr>
              <a:spLocks noChangeAspect="1" noChangeArrowheads="1"/>
            </p:cNvSpPr>
            <p:nvPr>
              <p:custDataLst>
                <p:tags r:id="rId16"/>
              </p:custDataLst>
            </p:nvPr>
          </p:nvSpPr>
          <p:spPr bwMode="auto">
            <a:xfrm rot="5400000">
              <a:off x="7135812" y="3801830"/>
              <a:ext cx="225425" cy="160337"/>
            </a:xfrm>
            <a:prstGeom prst="triangle">
              <a:avLst>
                <a:gd name="adj" fmla="val 50000"/>
              </a:avLst>
            </a:prstGeom>
            <a:solidFill>
              <a:srgbClr val="848F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lIns="0" tIns="0" rIns="0" bIns="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b="1">
                <a:solidFill>
                  <a:srgbClr val="292526"/>
                </a:solidFill>
                <a:latin typeface="+mn-lt"/>
                <a:ea typeface="ＭＳ Ｐゴシック" pitchFamily="1" charset="-128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81197" y="3439105"/>
              <a:ext cx="7467656" cy="885789"/>
              <a:chOff x="1981197" y="3476478"/>
              <a:chExt cx="7467656" cy="912641"/>
            </a:xfrm>
          </p:grpSpPr>
          <p:sp>
            <p:nvSpPr>
              <p:cNvPr id="35" name="Rectangle 34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1981197" y="3476478"/>
                <a:ext cx="4943478" cy="912641"/>
              </a:xfrm>
              <a:prstGeom prst="rect">
                <a:avLst/>
              </a:prstGeom>
              <a:solidFill>
                <a:srgbClr val="DBE1E5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  <p:sp>
            <p:nvSpPr>
              <p:cNvPr id="36" name="Rectangle 35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7572375" y="3476478"/>
                <a:ext cx="1876478" cy="912641"/>
              </a:xfrm>
              <a:prstGeom prst="rect">
                <a:avLst/>
              </a:prstGeom>
              <a:solidFill>
                <a:srgbClr val="F0F4D4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</p:grpSp>
      </p:grpSp>
      <p:grpSp>
        <p:nvGrpSpPr>
          <p:cNvPr id="14" name="Group 13"/>
          <p:cNvGrpSpPr/>
          <p:nvPr>
            <p:custDataLst>
              <p:tags r:id="rId8"/>
            </p:custDataLst>
          </p:nvPr>
        </p:nvGrpSpPr>
        <p:grpSpPr>
          <a:xfrm>
            <a:off x="1981197" y="4380538"/>
            <a:ext cx="7467656" cy="885789"/>
            <a:chOff x="1981197" y="4390698"/>
            <a:chExt cx="7467656" cy="885789"/>
          </a:xfrm>
        </p:grpSpPr>
        <p:sp>
          <p:nvSpPr>
            <p:cNvPr id="96" name="AutoShape 24"/>
            <p:cNvSpPr>
              <a:spLocks noChangeAspect="1" noChangeArrowheads="1"/>
            </p:cNvSpPr>
            <p:nvPr>
              <p:custDataLst>
                <p:tags r:id="rId13"/>
              </p:custDataLst>
            </p:nvPr>
          </p:nvSpPr>
          <p:spPr bwMode="auto">
            <a:xfrm rot="5400000">
              <a:off x="7135812" y="4753424"/>
              <a:ext cx="225425" cy="160337"/>
            </a:xfrm>
            <a:prstGeom prst="triangle">
              <a:avLst>
                <a:gd name="adj" fmla="val 50000"/>
              </a:avLst>
            </a:prstGeom>
            <a:solidFill>
              <a:srgbClr val="848F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lIns="0" tIns="0" rIns="0" bIns="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b="1">
                <a:solidFill>
                  <a:srgbClr val="292526"/>
                </a:solidFill>
                <a:latin typeface="+mn-lt"/>
                <a:ea typeface="ＭＳ Ｐゴシック" pitchFamily="1" charset="-128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981197" y="4390698"/>
              <a:ext cx="7467656" cy="885789"/>
              <a:chOff x="1981197" y="4472158"/>
              <a:chExt cx="7467656" cy="912641"/>
            </a:xfrm>
          </p:grpSpPr>
          <p:sp>
            <p:nvSpPr>
              <p:cNvPr id="37" name="Rectangle 36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1981197" y="4472158"/>
                <a:ext cx="4943478" cy="912641"/>
              </a:xfrm>
              <a:prstGeom prst="rect">
                <a:avLst/>
              </a:prstGeom>
              <a:solidFill>
                <a:srgbClr val="DBE1E5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  <p:sp>
            <p:nvSpPr>
              <p:cNvPr id="38" name="Rectangle 37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7572375" y="4472158"/>
                <a:ext cx="1876478" cy="912641"/>
              </a:xfrm>
              <a:prstGeom prst="rect">
                <a:avLst/>
              </a:prstGeom>
              <a:solidFill>
                <a:srgbClr val="F0F4D4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</p:grpSp>
      </p:grpSp>
      <p:grpSp>
        <p:nvGrpSpPr>
          <p:cNvPr id="15" name="Group 14"/>
          <p:cNvGrpSpPr/>
          <p:nvPr>
            <p:custDataLst>
              <p:tags r:id="rId9"/>
            </p:custDataLst>
          </p:nvPr>
        </p:nvGrpSpPr>
        <p:grpSpPr>
          <a:xfrm>
            <a:off x="1981197" y="5332131"/>
            <a:ext cx="7467656" cy="885789"/>
            <a:chOff x="1981197" y="5342291"/>
            <a:chExt cx="7467656" cy="885789"/>
          </a:xfrm>
        </p:grpSpPr>
        <p:sp>
          <p:nvSpPr>
            <p:cNvPr id="97" name="AutoShape 24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 rot="5400000">
              <a:off x="7135812" y="5705017"/>
              <a:ext cx="225425" cy="160337"/>
            </a:xfrm>
            <a:prstGeom prst="triangle">
              <a:avLst>
                <a:gd name="adj" fmla="val 50000"/>
              </a:avLst>
            </a:prstGeom>
            <a:solidFill>
              <a:srgbClr val="848F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lIns="0" tIns="0" rIns="0" bIns="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b="1">
                <a:solidFill>
                  <a:srgbClr val="292526"/>
                </a:solidFill>
                <a:latin typeface="+mn-lt"/>
                <a:ea typeface="ＭＳ Ｐゴシック" pitchFamily="1" charset="-128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1981197" y="5342291"/>
              <a:ext cx="7467656" cy="885789"/>
              <a:chOff x="1981197" y="5447518"/>
              <a:chExt cx="7467656" cy="912641"/>
            </a:xfrm>
          </p:grpSpPr>
          <p:sp>
            <p:nvSpPr>
              <p:cNvPr id="39" name="Rectangle 38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1981197" y="5447518"/>
                <a:ext cx="4943478" cy="912641"/>
              </a:xfrm>
              <a:prstGeom prst="rect">
                <a:avLst/>
              </a:prstGeom>
              <a:solidFill>
                <a:srgbClr val="DBE1E5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  <p:sp>
            <p:nvSpPr>
              <p:cNvPr id="40" name="Rectangle 39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7572375" y="5447518"/>
                <a:ext cx="1876478" cy="912641"/>
              </a:xfrm>
              <a:prstGeom prst="rect">
                <a:avLst/>
              </a:prstGeom>
              <a:solidFill>
                <a:srgbClr val="F0F4D4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2679208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12 Table</a:t>
            </a:r>
            <a:endParaRPr lang="en-US" dirty="0"/>
          </a:p>
        </p:txBody>
      </p:sp>
      <p:sp>
        <p:nvSpPr>
          <p:cNvPr id="6" name="Rectangle 3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1981200" y="1524000"/>
            <a:ext cx="74676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latin typeface="Arial"/>
                <a:ea typeface="ＭＳ Ｐゴシック" pitchFamily="1" charset="-128"/>
              </a:rPr>
              <a:t>[  ]</a:t>
            </a:r>
            <a:endParaRPr lang="en-US" b="1" dirty="0">
              <a:solidFill>
                <a:srgbClr val="FFFFFF"/>
              </a:solidFill>
              <a:latin typeface="Arial"/>
              <a:ea typeface="ＭＳ Ｐゴシック" pitchFamily="1" charset="-128"/>
            </a:endParaRPr>
          </a:p>
        </p:txBody>
      </p:sp>
      <p:sp>
        <p:nvSpPr>
          <p:cNvPr id="33" name="Rectangle 2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207115" y="1808163"/>
            <a:ext cx="3024805" cy="4102100"/>
          </a:xfrm>
          <a:prstGeom prst="rect">
            <a:avLst/>
          </a:prstGeom>
          <a:solidFill>
            <a:srgbClr val="F0F4D4"/>
          </a:solidFill>
          <a:ln>
            <a:noFill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tabLst>
                <a:tab pos="6464300" algn="r"/>
              </a:tabLst>
            </a:pPr>
            <a:r>
              <a:rPr lang="en-US" sz="900">
                <a:solidFill>
                  <a:srgbClr val="000000"/>
                </a:solidFill>
                <a:latin typeface="Arial"/>
              </a:rPr>
              <a:t>Text</a:t>
            </a:r>
            <a:endParaRPr lang="en-US" sz="9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AutoShape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gray">
          <a:xfrm rot="5400000">
            <a:off x="4585575" y="2493195"/>
            <a:ext cx="225425" cy="160287"/>
          </a:xfrm>
          <a:prstGeom prst="triangle">
            <a:avLst>
              <a:gd name="adj" fmla="val 50000"/>
            </a:avLst>
          </a:prstGeom>
          <a:solidFill>
            <a:srgbClr val="848FA0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>
              <a:solidFill>
                <a:srgbClr val="292526"/>
              </a:solidFill>
            </a:endParaRPr>
          </a:p>
        </p:txBody>
      </p:sp>
      <p:sp>
        <p:nvSpPr>
          <p:cNvPr id="36" name="AutoShape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gray">
          <a:xfrm rot="5400000">
            <a:off x="4585575" y="3769544"/>
            <a:ext cx="225425" cy="160287"/>
          </a:xfrm>
          <a:prstGeom prst="triangle">
            <a:avLst>
              <a:gd name="adj" fmla="val 50000"/>
            </a:avLst>
          </a:prstGeom>
          <a:solidFill>
            <a:srgbClr val="848FA0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>
              <a:solidFill>
                <a:srgbClr val="292526"/>
              </a:solidFill>
            </a:endParaRPr>
          </a:p>
        </p:txBody>
      </p:sp>
      <p:sp>
        <p:nvSpPr>
          <p:cNvPr id="38" name="AutoShape 9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gray">
          <a:xfrm rot="5400000">
            <a:off x="4585575" y="5061611"/>
            <a:ext cx="225425" cy="160287"/>
          </a:xfrm>
          <a:prstGeom prst="triangle">
            <a:avLst>
              <a:gd name="adj" fmla="val 50000"/>
            </a:avLst>
          </a:prstGeom>
          <a:solidFill>
            <a:srgbClr val="848FA0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>
              <a:solidFill>
                <a:srgbClr val="292526"/>
              </a:solidFill>
            </a:endParaRPr>
          </a:p>
        </p:txBody>
      </p:sp>
      <p:sp>
        <p:nvSpPr>
          <p:cNvPr id="41" name="AutoShape 12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gray">
          <a:xfrm rot="-5400000">
            <a:off x="6629620" y="2493195"/>
            <a:ext cx="225425" cy="160287"/>
          </a:xfrm>
          <a:prstGeom prst="triangle">
            <a:avLst>
              <a:gd name="adj" fmla="val 50000"/>
            </a:avLst>
          </a:prstGeom>
          <a:solidFill>
            <a:srgbClr val="848FA0"/>
          </a:solidFill>
          <a:ln>
            <a:noFill/>
          </a:ln>
          <a:effectLst/>
          <a:extLst/>
        </p:spPr>
        <p:txBody>
          <a:bodyPr vert="eaVert" lIns="0" tIns="0" rIns="0" bIns="0" anchor="ctr"/>
          <a:lstStyle/>
          <a:p>
            <a:endParaRPr lang="en-US">
              <a:solidFill>
                <a:srgbClr val="292526"/>
              </a:solidFill>
            </a:endParaRPr>
          </a:p>
        </p:txBody>
      </p:sp>
      <p:sp>
        <p:nvSpPr>
          <p:cNvPr id="42" name="AutoShape 13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gray">
          <a:xfrm rot="-5400000">
            <a:off x="6629620" y="3769544"/>
            <a:ext cx="225425" cy="160287"/>
          </a:xfrm>
          <a:prstGeom prst="triangle">
            <a:avLst>
              <a:gd name="adj" fmla="val 50000"/>
            </a:avLst>
          </a:prstGeom>
          <a:solidFill>
            <a:srgbClr val="848FA0"/>
          </a:solidFill>
          <a:ln>
            <a:noFill/>
          </a:ln>
          <a:effectLst/>
          <a:extLst/>
        </p:spPr>
        <p:txBody>
          <a:bodyPr vert="eaVert" lIns="0" tIns="0" rIns="0" bIns="0" anchor="ctr"/>
          <a:lstStyle/>
          <a:p>
            <a:endParaRPr lang="en-US">
              <a:solidFill>
                <a:srgbClr val="292526"/>
              </a:solidFill>
            </a:endParaRPr>
          </a:p>
        </p:txBody>
      </p:sp>
      <p:sp>
        <p:nvSpPr>
          <p:cNvPr id="44" name="AutoShape 15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gray">
          <a:xfrm rot="-5400000">
            <a:off x="6629620" y="5045895"/>
            <a:ext cx="225425" cy="160287"/>
          </a:xfrm>
          <a:prstGeom prst="triangle">
            <a:avLst>
              <a:gd name="adj" fmla="val 50000"/>
            </a:avLst>
          </a:prstGeom>
          <a:solidFill>
            <a:srgbClr val="848FA0"/>
          </a:solidFill>
          <a:ln>
            <a:noFill/>
          </a:ln>
          <a:effectLst/>
          <a:extLst/>
        </p:spPr>
        <p:txBody>
          <a:bodyPr vert="eaVert" lIns="0" tIns="0" rIns="0" bIns="0" anchor="ctr"/>
          <a:lstStyle/>
          <a:p>
            <a:endParaRPr lang="en-US">
              <a:solidFill>
                <a:srgbClr val="292526"/>
              </a:solidFill>
            </a:endParaRPr>
          </a:p>
        </p:txBody>
      </p:sp>
      <p:sp>
        <p:nvSpPr>
          <p:cNvPr id="22" name="shpChapterHeading"/>
          <p:cNvSpPr txBox="1"/>
          <p:nvPr>
            <p:custDataLst>
              <p:tags r:id="rId11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>
              <a:ea typeface="LF_Kai"/>
            </a:endParaRPr>
          </a:p>
        </p:txBody>
      </p:sp>
      <p:sp>
        <p:nvSpPr>
          <p:cNvPr id="24" name="Text Placeholder 1"/>
          <p:cNvSpPr>
            <a:spLocks noGrp="1"/>
          </p:cNvSpPr>
          <p:nvPr>
            <p:ph type="body" sz="quarter" idx="10"/>
            <p:custDataLst>
              <p:tags r:id="rId12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25" name="shpStrapLine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1981200" y="6102350"/>
            <a:ext cx="74707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Georgia" pitchFamily="18" charset="0"/>
                <a:ea typeface="LF_Kai"/>
              </a:rPr>
              <a:t>A strapline may be placed here</a:t>
            </a:r>
          </a:p>
        </p:txBody>
      </p:sp>
      <p:sp>
        <p:nvSpPr>
          <p:cNvPr id="26" name="Text Placeholder 6"/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1981200" y="2068195"/>
            <a:ext cx="2542360" cy="1041717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 bullet text</a:t>
            </a:r>
          </a:p>
        </p:txBody>
      </p:sp>
      <p:sp>
        <p:nvSpPr>
          <p:cNvPr id="27" name="Text Placeholder 6"/>
          <p:cNvSpPr txBox="1">
            <a:spLocks/>
          </p:cNvSpPr>
          <p:nvPr>
            <p:custDataLst>
              <p:tags r:id="rId15"/>
            </p:custDataLst>
          </p:nvPr>
        </p:nvSpPr>
        <p:spPr bwMode="gray">
          <a:xfrm>
            <a:off x="1989138" y="3344546"/>
            <a:ext cx="2542360" cy="1041717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 bullet text</a:t>
            </a:r>
          </a:p>
        </p:txBody>
      </p:sp>
      <p:sp>
        <p:nvSpPr>
          <p:cNvPr id="28" name="Text Placeholder 6"/>
          <p:cNvSpPr txBox="1">
            <a:spLocks/>
          </p:cNvSpPr>
          <p:nvPr>
            <p:custDataLst>
              <p:tags r:id="rId16"/>
            </p:custDataLst>
          </p:nvPr>
        </p:nvSpPr>
        <p:spPr bwMode="gray">
          <a:xfrm>
            <a:off x="1989138" y="4620896"/>
            <a:ext cx="2542360" cy="1041717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 bullet text</a:t>
            </a:r>
          </a:p>
        </p:txBody>
      </p:sp>
      <p:sp>
        <p:nvSpPr>
          <p:cNvPr id="29" name="Text Placeholder 6"/>
          <p:cNvSpPr txBox="1">
            <a:spLocks/>
          </p:cNvSpPr>
          <p:nvPr>
            <p:custDataLst>
              <p:tags r:id="rId17"/>
            </p:custDataLst>
          </p:nvPr>
        </p:nvSpPr>
        <p:spPr bwMode="gray">
          <a:xfrm>
            <a:off x="6895327" y="2068195"/>
            <a:ext cx="2542360" cy="1041717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 bullet text</a:t>
            </a:r>
          </a:p>
        </p:txBody>
      </p:sp>
      <p:sp>
        <p:nvSpPr>
          <p:cNvPr id="30" name="Text Placeholder 6"/>
          <p:cNvSpPr txBox="1">
            <a:spLocks/>
          </p:cNvSpPr>
          <p:nvPr>
            <p:custDataLst>
              <p:tags r:id="rId18"/>
            </p:custDataLst>
          </p:nvPr>
        </p:nvSpPr>
        <p:spPr bwMode="gray">
          <a:xfrm>
            <a:off x="6903265" y="3344546"/>
            <a:ext cx="2542360" cy="1041717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 bullet text</a:t>
            </a:r>
          </a:p>
        </p:txBody>
      </p:sp>
      <p:sp>
        <p:nvSpPr>
          <p:cNvPr id="31" name="Text Placeholder 6"/>
          <p:cNvSpPr txBox="1">
            <a:spLocks/>
          </p:cNvSpPr>
          <p:nvPr>
            <p:custDataLst>
              <p:tags r:id="rId19"/>
            </p:custDataLst>
          </p:nvPr>
        </p:nvSpPr>
        <p:spPr bwMode="gray">
          <a:xfrm>
            <a:off x="6903265" y="4620896"/>
            <a:ext cx="2542360" cy="1041717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 bullet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3073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6"/>
          <p:cNvSpPr txBox="1">
            <a:spLocks/>
          </p:cNvSpPr>
          <p:nvPr>
            <p:custDataLst>
              <p:tags r:id="rId2"/>
            </p:custDataLst>
          </p:nvPr>
        </p:nvSpPr>
        <p:spPr bwMode="gray">
          <a:xfrm>
            <a:off x="2722562" y="1617664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46" name="Text Placeholder 6"/>
          <p:cNvSpPr txBox="1">
            <a:spLocks/>
          </p:cNvSpPr>
          <p:nvPr>
            <p:custDataLst>
              <p:tags r:id="rId3"/>
            </p:custDataLst>
          </p:nvPr>
        </p:nvSpPr>
        <p:spPr bwMode="gray">
          <a:xfrm>
            <a:off x="2722562" y="2217104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54" name="Text Placeholder 6"/>
          <p:cNvSpPr txBox="1">
            <a:spLocks/>
          </p:cNvSpPr>
          <p:nvPr>
            <p:custDataLst>
              <p:tags r:id="rId4"/>
            </p:custDataLst>
          </p:nvPr>
        </p:nvSpPr>
        <p:spPr bwMode="gray">
          <a:xfrm>
            <a:off x="2722562" y="2816544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55" name="Text Placeholder 6"/>
          <p:cNvSpPr txBox="1">
            <a:spLocks/>
          </p:cNvSpPr>
          <p:nvPr>
            <p:custDataLst>
              <p:tags r:id="rId5"/>
            </p:custDataLst>
          </p:nvPr>
        </p:nvSpPr>
        <p:spPr bwMode="gray">
          <a:xfrm>
            <a:off x="2722561" y="3415983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56" name="Text Placeholder 6"/>
          <p:cNvSpPr txBox="1">
            <a:spLocks/>
          </p:cNvSpPr>
          <p:nvPr>
            <p:custDataLst>
              <p:tags r:id="rId6"/>
            </p:custDataLst>
          </p:nvPr>
        </p:nvSpPr>
        <p:spPr bwMode="gray">
          <a:xfrm>
            <a:off x="2722562" y="4015424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57" name="Text Placeholder 6"/>
          <p:cNvSpPr txBox="1">
            <a:spLocks/>
          </p:cNvSpPr>
          <p:nvPr>
            <p:custDataLst>
              <p:tags r:id="rId7"/>
            </p:custDataLst>
          </p:nvPr>
        </p:nvSpPr>
        <p:spPr bwMode="gray">
          <a:xfrm>
            <a:off x="2722562" y="4614864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58" name="Text Placeholder 6"/>
          <p:cNvSpPr txBox="1">
            <a:spLocks/>
          </p:cNvSpPr>
          <p:nvPr>
            <p:custDataLst>
              <p:tags r:id="rId8"/>
            </p:custDataLst>
          </p:nvPr>
        </p:nvSpPr>
        <p:spPr bwMode="gray">
          <a:xfrm>
            <a:off x="2722562" y="5214303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en-US"/>
              <a:t>13 Table</a:t>
            </a:r>
            <a:endParaRPr lang="en-US" dirty="0"/>
          </a:p>
        </p:txBody>
      </p:sp>
      <p:sp>
        <p:nvSpPr>
          <p:cNvPr id="26" name="AutoShape 2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 rot="5400000">
            <a:off x="35980" y="3479573"/>
            <a:ext cx="4647677" cy="741362"/>
          </a:xfrm>
          <a:prstGeom prst="homePlate">
            <a:avLst>
              <a:gd name="adj" fmla="val 48421"/>
            </a:avLst>
          </a:prstGeom>
          <a:solidFill>
            <a:srgbClr val="C1C7D0"/>
          </a:solidFill>
          <a:ln>
            <a:noFill/>
          </a:ln>
          <a:effectLst/>
        </p:spPr>
        <p:txBody>
          <a:bodyPr wrap="none" lIns="72000" tIns="36000" rIns="72000" bIns="36000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" name="Rectangle 3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989138" y="1617664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47" name="Rectangle 1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811006" y="161766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34" name="Rectangle 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989138" y="2217103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48" name="Rectangle 19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8811006" y="221710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36" name="Rectangle 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989138" y="2816543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49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8811006" y="281654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38" name="Rectangle 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989138" y="3415983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50" name="Rectangle 2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8811006" y="341598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40" name="Rectangle 1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989138" y="4015423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51" name="Rectangle 22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8811006" y="401542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42" name="Rectangle 13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989138" y="4614863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52" name="Rectangle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8811006" y="461486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44" name="Rectangle 15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989138" y="5214303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53" name="Rectangle 24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8811006" y="521430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29" name="shpChapterHeading"/>
          <p:cNvSpPr txBox="1"/>
          <p:nvPr>
            <p:custDataLst>
              <p:tags r:id="rId25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>
              <a:ea typeface="LF_Kai"/>
            </a:endParaRPr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0"/>
            <p:custDataLst>
              <p:tags r:id="rId26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3398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>
            <p:custDataLst>
              <p:tags r:id="rId2"/>
            </p:custDataLst>
          </p:nvPr>
        </p:nvSpPr>
        <p:spPr>
          <a:xfrm rot="16200000">
            <a:off x="4706997" y="-923398"/>
            <a:ext cx="2009762" cy="7483929"/>
          </a:xfrm>
          <a:prstGeom prst="rect">
            <a:avLst/>
          </a:prstGeom>
          <a:solidFill>
            <a:srgbClr val="F0F4D4"/>
          </a:solidFill>
        </p:spPr>
        <p:txBody>
          <a:bodyPr wrap="none" rtlCol="0">
            <a:no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/>
              </a:rPr>
              <a:t>[  ]</a:t>
            </a:r>
            <a:endParaRPr lang="en-US" sz="12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Text Placeholder 6"/>
          <p:cNvSpPr txBox="1">
            <a:spLocks/>
          </p:cNvSpPr>
          <p:nvPr>
            <p:custDataLst>
              <p:tags r:id="rId3"/>
            </p:custDataLst>
          </p:nvPr>
        </p:nvSpPr>
        <p:spPr bwMode="gray">
          <a:xfrm>
            <a:off x="2299845" y="1895022"/>
            <a:ext cx="2211700" cy="1847083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/>
              <a:t>17 Table</a:t>
            </a:r>
            <a:endParaRPr lang="en-US" dirty="0"/>
          </a:p>
        </p:txBody>
      </p:sp>
      <p:sp>
        <p:nvSpPr>
          <p:cNvPr id="15" name="Rectangle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2287588" y="1522413"/>
            <a:ext cx="2228850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r>
              <a:rPr lang="en-US" b="1">
                <a:solidFill>
                  <a:srgbClr val="FFFFFF"/>
                </a:solidFill>
              </a:rPr>
              <a:t>[ ]</a:t>
            </a:r>
          </a:p>
        </p:txBody>
      </p:sp>
      <p:sp>
        <p:nvSpPr>
          <p:cNvPr id="16" name="Rectangle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697413" y="1522413"/>
            <a:ext cx="2228850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r>
              <a:rPr lang="en-US" b="1">
                <a:solidFill>
                  <a:srgbClr val="FFFFFF"/>
                </a:solidFill>
              </a:rPr>
              <a:t>[ ]</a:t>
            </a:r>
          </a:p>
        </p:txBody>
      </p:sp>
      <p:sp>
        <p:nvSpPr>
          <p:cNvPr id="17" name="Rectangle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7107238" y="1522413"/>
            <a:ext cx="2228850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r>
              <a:rPr lang="en-US" b="1">
                <a:solidFill>
                  <a:srgbClr val="FFFFFF"/>
                </a:solidFill>
              </a:rPr>
              <a:t>[ ]</a:t>
            </a:r>
          </a:p>
        </p:txBody>
      </p:sp>
      <p:sp>
        <p:nvSpPr>
          <p:cNvPr id="20" name="TextBox 19"/>
          <p:cNvSpPr txBox="1"/>
          <p:nvPr>
            <p:custDataLst>
              <p:tags r:id="rId8"/>
            </p:custDataLst>
          </p:nvPr>
        </p:nvSpPr>
        <p:spPr>
          <a:xfrm rot="16200000">
            <a:off x="4706998" y="1185012"/>
            <a:ext cx="2009762" cy="7483929"/>
          </a:xfrm>
          <a:prstGeom prst="rect">
            <a:avLst/>
          </a:prstGeom>
          <a:solidFill>
            <a:srgbClr val="F0F4D4"/>
          </a:solidFill>
        </p:spPr>
        <p:txBody>
          <a:bodyPr wrap="none" rtlCol="0">
            <a:no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/>
              </a:rPr>
              <a:t>[  ]</a:t>
            </a:r>
            <a:endParaRPr lang="en-US" sz="12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shpChapterHeading"/>
          <p:cNvSpPr txBox="1"/>
          <p:nvPr>
            <p:custDataLst>
              <p:tags r:id="rId9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>
              <a:ea typeface="LF_Kai"/>
            </a:endParaRPr>
          </a:p>
        </p:txBody>
      </p:sp>
      <p:sp>
        <p:nvSpPr>
          <p:cNvPr id="28" name="Text Placeholder 1"/>
          <p:cNvSpPr>
            <a:spLocks noGrp="1"/>
          </p:cNvSpPr>
          <p:nvPr>
            <p:ph type="body" sz="quarter" idx="10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hpStrapLine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981200" y="6102350"/>
            <a:ext cx="74707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Georgia" pitchFamily="18" charset="0"/>
                <a:ea typeface="LF_Kai"/>
              </a:rPr>
              <a:t>A strapline may be placed here</a:t>
            </a:r>
          </a:p>
        </p:txBody>
      </p:sp>
      <p:sp>
        <p:nvSpPr>
          <p:cNvPr id="30" name="Text Placeholder 6"/>
          <p:cNvSpPr txBox="1">
            <a:spLocks/>
          </p:cNvSpPr>
          <p:nvPr>
            <p:custDataLst>
              <p:tags r:id="rId12"/>
            </p:custDataLst>
          </p:nvPr>
        </p:nvSpPr>
        <p:spPr bwMode="gray">
          <a:xfrm>
            <a:off x="4714563" y="1895022"/>
            <a:ext cx="2211700" cy="1847083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1" name="Text Placeholder 6"/>
          <p:cNvSpPr txBox="1">
            <a:spLocks/>
          </p:cNvSpPr>
          <p:nvPr>
            <p:custDataLst>
              <p:tags r:id="rId13"/>
            </p:custDataLst>
          </p:nvPr>
        </p:nvSpPr>
        <p:spPr bwMode="gray">
          <a:xfrm>
            <a:off x="7124388" y="1895022"/>
            <a:ext cx="2211700" cy="1847083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2" name="Text Placeholder 6"/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2295208" y="4011296"/>
            <a:ext cx="2211700" cy="1847083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3" name="Text Placeholder 6"/>
          <p:cNvSpPr txBox="1">
            <a:spLocks/>
          </p:cNvSpPr>
          <p:nvPr>
            <p:custDataLst>
              <p:tags r:id="rId15"/>
            </p:custDataLst>
          </p:nvPr>
        </p:nvSpPr>
        <p:spPr bwMode="gray">
          <a:xfrm>
            <a:off x="4709926" y="4011296"/>
            <a:ext cx="2211700" cy="1847083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4" name="Text Placeholder 6"/>
          <p:cNvSpPr txBox="1">
            <a:spLocks/>
          </p:cNvSpPr>
          <p:nvPr>
            <p:custDataLst>
              <p:tags r:id="rId16"/>
            </p:custDataLst>
          </p:nvPr>
        </p:nvSpPr>
        <p:spPr bwMode="gray">
          <a:xfrm>
            <a:off x="7119751" y="4011296"/>
            <a:ext cx="2211700" cy="1847083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5555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81200" y="4025900"/>
            <a:ext cx="7467600" cy="2298700"/>
          </a:xfrm>
          <a:prstGeom prst="rect">
            <a:avLst/>
          </a:prstGeom>
          <a:solidFill>
            <a:srgbClr val="F0F4D4"/>
          </a:solidFill>
          <a:ln w="9525">
            <a:noFill/>
            <a:miter lim="800000"/>
            <a:headEnd/>
            <a:tailEnd/>
          </a:ln>
        </p:spPr>
        <p:txBody>
          <a:bodyPr wrap="none" lIns="72000" tIns="0" rIns="0" bIns="0" anchor="ctr"/>
          <a:lstStyle/>
          <a:p>
            <a:endParaRPr lang="en-GB" sz="700" i="1">
              <a:solidFill>
                <a:srgbClr val="292526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/>
              <a:t>36 Timetables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GB" dirty="0"/>
              <a:t>Key dates timetable</a:t>
            </a:r>
          </a:p>
        </p:txBody>
      </p:sp>
      <p:sp>
        <p:nvSpPr>
          <p:cNvPr id="11" name="Freeform 9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2295525" y="3873500"/>
            <a:ext cx="942975" cy="306388"/>
          </a:xfrm>
          <a:custGeom>
            <a:avLst/>
            <a:gdLst>
              <a:gd name="T0" fmla="*/ 0 w 468"/>
              <a:gd name="T1" fmla="*/ 3878 h 316"/>
              <a:gd name="T2" fmla="*/ 0 w 468"/>
              <a:gd name="T3" fmla="*/ 306388 h 316"/>
              <a:gd name="T4" fmla="*/ 942975 w 468"/>
              <a:gd name="T5" fmla="*/ 306388 h 316"/>
              <a:gd name="T6" fmla="*/ 942975 w 468"/>
              <a:gd name="T7" fmla="*/ 0 h 3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68" h="316">
                <a:moveTo>
                  <a:pt x="0" y="4"/>
                </a:moveTo>
                <a:lnTo>
                  <a:pt x="0" y="316"/>
                </a:lnTo>
                <a:lnTo>
                  <a:pt x="468" y="316"/>
                </a:lnTo>
                <a:lnTo>
                  <a:pt x="468" y="0"/>
                </a:ln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2B2D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ctr"/>
          <a:lstStyle/>
          <a:p>
            <a:endParaRPr lang="en-GB">
              <a:latin typeface="Arial" pitchFamily="34" charset="0"/>
            </a:endParaRPr>
          </a:p>
        </p:txBody>
      </p:sp>
      <p:sp>
        <p:nvSpPr>
          <p:cNvPr id="12" name="Freeform 10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3835400" y="3873500"/>
            <a:ext cx="944563" cy="306388"/>
          </a:xfrm>
          <a:custGeom>
            <a:avLst/>
            <a:gdLst>
              <a:gd name="T0" fmla="*/ 0 w 468"/>
              <a:gd name="T1" fmla="*/ 3878 h 316"/>
              <a:gd name="T2" fmla="*/ 0 w 468"/>
              <a:gd name="T3" fmla="*/ 306388 h 316"/>
              <a:gd name="T4" fmla="*/ 944563 w 468"/>
              <a:gd name="T5" fmla="*/ 306388 h 316"/>
              <a:gd name="T6" fmla="*/ 944563 w 468"/>
              <a:gd name="T7" fmla="*/ 0 h 3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68" h="316">
                <a:moveTo>
                  <a:pt x="0" y="4"/>
                </a:moveTo>
                <a:lnTo>
                  <a:pt x="0" y="316"/>
                </a:lnTo>
                <a:lnTo>
                  <a:pt x="468" y="316"/>
                </a:lnTo>
                <a:lnTo>
                  <a:pt x="468" y="0"/>
                </a:ln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2B2D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ctr"/>
          <a:lstStyle/>
          <a:p>
            <a:endParaRPr lang="en-GB">
              <a:latin typeface="Arial" pitchFamily="34" charset="0"/>
            </a:endParaRPr>
          </a:p>
        </p:txBody>
      </p:sp>
      <p:sp>
        <p:nvSpPr>
          <p:cNvPr id="13" name="Freeform 11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5588000" y="3873500"/>
            <a:ext cx="428625" cy="306388"/>
          </a:xfrm>
          <a:custGeom>
            <a:avLst/>
            <a:gdLst>
              <a:gd name="T0" fmla="*/ 0 w 468"/>
              <a:gd name="T1" fmla="*/ 3878 h 316"/>
              <a:gd name="T2" fmla="*/ 0 w 468"/>
              <a:gd name="T3" fmla="*/ 306388 h 316"/>
              <a:gd name="T4" fmla="*/ 428625 w 468"/>
              <a:gd name="T5" fmla="*/ 306388 h 316"/>
              <a:gd name="T6" fmla="*/ 428625 w 468"/>
              <a:gd name="T7" fmla="*/ 0 h 3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68" h="316">
                <a:moveTo>
                  <a:pt x="0" y="4"/>
                </a:moveTo>
                <a:lnTo>
                  <a:pt x="0" y="316"/>
                </a:lnTo>
                <a:lnTo>
                  <a:pt x="468" y="316"/>
                </a:lnTo>
                <a:lnTo>
                  <a:pt x="468" y="0"/>
                </a:ln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2B2D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ctr"/>
          <a:lstStyle/>
          <a:p>
            <a:endParaRPr lang="en-GB">
              <a:latin typeface="Arial" pitchFamily="34" charset="0"/>
            </a:endParaRPr>
          </a:p>
        </p:txBody>
      </p:sp>
      <p:sp>
        <p:nvSpPr>
          <p:cNvPr id="14" name="Freeform 12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6049963" y="3873500"/>
            <a:ext cx="884237" cy="306388"/>
          </a:xfrm>
          <a:custGeom>
            <a:avLst/>
            <a:gdLst>
              <a:gd name="T0" fmla="*/ 0 w 468"/>
              <a:gd name="T1" fmla="*/ 3878 h 316"/>
              <a:gd name="T2" fmla="*/ 0 w 468"/>
              <a:gd name="T3" fmla="*/ 306388 h 316"/>
              <a:gd name="T4" fmla="*/ 884237 w 468"/>
              <a:gd name="T5" fmla="*/ 306388 h 316"/>
              <a:gd name="T6" fmla="*/ 884237 w 468"/>
              <a:gd name="T7" fmla="*/ 0 h 3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68" h="316">
                <a:moveTo>
                  <a:pt x="0" y="4"/>
                </a:moveTo>
                <a:lnTo>
                  <a:pt x="0" y="316"/>
                </a:lnTo>
                <a:lnTo>
                  <a:pt x="468" y="316"/>
                </a:lnTo>
                <a:lnTo>
                  <a:pt x="468" y="0"/>
                </a:ln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2B2D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ctr"/>
          <a:lstStyle/>
          <a:p>
            <a:endParaRPr lang="en-GB">
              <a:latin typeface="Arial" pitchFamily="34" charset="0"/>
            </a:endParaRPr>
          </a:p>
        </p:txBody>
      </p:sp>
      <p:grpSp>
        <p:nvGrpSpPr>
          <p:cNvPr id="84" name="Group 84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4305300" y="4178300"/>
            <a:ext cx="1231900" cy="1322388"/>
            <a:chOff x="2712" y="2632"/>
            <a:chExt cx="776" cy="833"/>
          </a:xfrm>
        </p:grpSpPr>
        <p:sp>
          <p:nvSpPr>
            <p:cNvPr id="85" name="Line 85"/>
            <p:cNvSpPr>
              <a:spLocks noChangeShapeType="1"/>
            </p:cNvSpPr>
            <p:nvPr/>
          </p:nvSpPr>
          <p:spPr bwMode="auto">
            <a:xfrm>
              <a:off x="2712" y="2632"/>
              <a:ext cx="0" cy="824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b"/>
            <a:lstStyle/>
            <a:p>
              <a:endParaRPr lang="en-GB">
                <a:latin typeface="Arial" pitchFamily="34" charset="0"/>
              </a:endParaRPr>
            </a:p>
          </p:txBody>
        </p:sp>
        <p:sp>
          <p:nvSpPr>
            <p:cNvPr id="86" name="Text Box 86"/>
            <p:cNvSpPr txBox="1">
              <a:spLocks noChangeArrowheads="1"/>
            </p:cNvSpPr>
            <p:nvPr/>
          </p:nvSpPr>
          <p:spPr bwMode="gray">
            <a:xfrm>
              <a:off x="2720" y="3112"/>
              <a:ext cx="768" cy="3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0" bIns="0" anchor="b">
              <a:spAutoFit/>
            </a:bodyPr>
            <a:lstStyle>
              <a:lvl1pPr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30000"/>
                </a:spcBef>
              </a:pPr>
              <a:r>
                <a:rPr lang="en-US" sz="800">
                  <a:latin typeface="Arial" pitchFamily="34" charset="0"/>
                </a:rPr>
                <a:t>If Sweet interims are poor, could launch. No additional financial info on Sugar required.</a:t>
              </a:r>
            </a:p>
          </p:txBody>
        </p:sp>
      </p:grpSp>
      <p:grpSp>
        <p:nvGrpSpPr>
          <p:cNvPr id="87" name="Group 87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2771775" y="4181475"/>
            <a:ext cx="1308100" cy="1346200"/>
            <a:chOff x="280" y="2704"/>
            <a:chExt cx="824" cy="848"/>
          </a:xfrm>
        </p:grpSpPr>
        <p:sp>
          <p:nvSpPr>
            <p:cNvPr id="88" name="Line 88"/>
            <p:cNvSpPr>
              <a:spLocks noChangeShapeType="1"/>
            </p:cNvSpPr>
            <p:nvPr/>
          </p:nvSpPr>
          <p:spPr bwMode="auto">
            <a:xfrm>
              <a:off x="280" y="2704"/>
              <a:ext cx="0" cy="824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b"/>
            <a:lstStyle/>
            <a:p>
              <a:endParaRPr lang="en-GB">
                <a:latin typeface="Arial" pitchFamily="34" charset="0"/>
              </a:endParaRPr>
            </a:p>
          </p:txBody>
        </p:sp>
        <p:sp>
          <p:nvSpPr>
            <p:cNvPr id="89" name="Text Box 89"/>
            <p:cNvSpPr txBox="1">
              <a:spLocks noChangeArrowheads="1"/>
            </p:cNvSpPr>
            <p:nvPr/>
          </p:nvSpPr>
          <p:spPr bwMode="gray">
            <a:xfrm>
              <a:off x="288" y="2866"/>
              <a:ext cx="816" cy="6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0" bIns="0" anchor="b">
              <a:spAutoFit/>
            </a:bodyPr>
            <a:lstStyle>
              <a:lvl1pPr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142875" indent="-141288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30000"/>
                </a:spcBef>
              </a:pPr>
              <a:r>
                <a:rPr lang="en-US" sz="800" dirty="0">
                  <a:latin typeface="Arial" pitchFamily="34" charset="0"/>
                </a:rPr>
                <a:t>As with earliest opportunity. Sweet results out. Launch on back of 2002</a:t>
              </a:r>
              <a:endParaRPr lang="en-GB" sz="800" dirty="0">
                <a:latin typeface="Arial" pitchFamily="34" charset="0"/>
              </a:endParaRPr>
            </a:p>
            <a:p>
              <a:pPr marL="190500" lvl="2" indent="-190500">
                <a:spcBef>
                  <a:spcPts val="400"/>
                </a:spcBef>
                <a:spcAft>
                  <a:spcPts val="0"/>
                </a:spcAft>
                <a:buSzPct val="75000"/>
                <a:buFont typeface="Wingdings"/>
                <a:buChar char="n"/>
              </a:pPr>
              <a:r>
                <a:rPr lang="en-US" sz="800" dirty="0">
                  <a:latin typeface="Arial" pitchFamily="34" charset="0"/>
                </a:rPr>
                <a:t>Profit forecast</a:t>
              </a:r>
            </a:p>
            <a:p>
              <a:pPr marL="190500" lvl="2" indent="-190500">
                <a:spcBef>
                  <a:spcPts val="400"/>
                </a:spcBef>
                <a:spcAft>
                  <a:spcPts val="0"/>
                </a:spcAft>
                <a:buSzPct val="75000"/>
                <a:buFont typeface="Wingdings"/>
                <a:buChar char="n"/>
              </a:pPr>
              <a:r>
                <a:rPr lang="en-US" sz="800" dirty="0">
                  <a:latin typeface="Arial" pitchFamily="34" charset="0"/>
                </a:rPr>
                <a:t>Profit estimate or</a:t>
              </a:r>
            </a:p>
            <a:p>
              <a:pPr marL="190500" lvl="2" indent="-190500">
                <a:spcBef>
                  <a:spcPts val="400"/>
                </a:spcBef>
                <a:spcAft>
                  <a:spcPts val="0"/>
                </a:spcAft>
                <a:buSzPct val="75000"/>
                <a:buFont typeface="Wingdings"/>
                <a:buChar char="n"/>
              </a:pPr>
              <a:r>
                <a:rPr lang="en-US" sz="800" dirty="0">
                  <a:latin typeface="Arial" pitchFamily="34" charset="0"/>
                </a:rPr>
                <a:t>Final results</a:t>
              </a:r>
            </a:p>
          </p:txBody>
        </p:sp>
      </p:grpSp>
      <p:grpSp>
        <p:nvGrpSpPr>
          <p:cNvPr id="90" name="Group 90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6499225" y="4178300"/>
            <a:ext cx="1231900" cy="1346200"/>
            <a:chOff x="1744" y="2632"/>
            <a:chExt cx="776" cy="848"/>
          </a:xfrm>
        </p:grpSpPr>
        <p:sp>
          <p:nvSpPr>
            <p:cNvPr id="91" name="Line 91"/>
            <p:cNvSpPr>
              <a:spLocks noChangeShapeType="1"/>
            </p:cNvSpPr>
            <p:nvPr/>
          </p:nvSpPr>
          <p:spPr bwMode="auto">
            <a:xfrm>
              <a:off x="1744" y="2632"/>
              <a:ext cx="0" cy="824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b"/>
            <a:lstStyle/>
            <a:p>
              <a:endParaRPr lang="en-GB">
                <a:latin typeface="Arial" pitchFamily="34" charset="0"/>
              </a:endParaRPr>
            </a:p>
          </p:txBody>
        </p:sp>
        <p:sp>
          <p:nvSpPr>
            <p:cNvPr id="92" name="Text Box 92"/>
            <p:cNvSpPr txBox="1">
              <a:spLocks noChangeArrowheads="1"/>
            </p:cNvSpPr>
            <p:nvPr/>
          </p:nvSpPr>
          <p:spPr bwMode="gray">
            <a:xfrm>
              <a:off x="1752" y="2794"/>
              <a:ext cx="768" cy="6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0" bIns="0" anchor="b">
              <a:spAutoFit/>
            </a:bodyPr>
            <a:lstStyle>
              <a:lvl1pPr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142875" indent="-141288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30000"/>
                </a:spcBef>
              </a:pPr>
              <a:r>
                <a:rPr lang="en-US" sz="800" dirty="0">
                  <a:latin typeface="Arial" pitchFamily="34" charset="0"/>
                </a:rPr>
                <a:t>As with earliest opportunity. Sweet results out. Launch on back of 2002</a:t>
              </a:r>
              <a:endParaRPr lang="en-GB" sz="800" dirty="0">
                <a:latin typeface="Arial" pitchFamily="34" charset="0"/>
              </a:endParaRPr>
            </a:p>
            <a:p>
              <a:pPr marL="190500" lvl="2" indent="-190500">
                <a:spcBef>
                  <a:spcPts val="400"/>
                </a:spcBef>
                <a:spcAft>
                  <a:spcPts val="0"/>
                </a:spcAft>
                <a:buSzPct val="75000"/>
                <a:buFont typeface="Wingdings"/>
                <a:buChar char="n"/>
              </a:pPr>
              <a:r>
                <a:rPr lang="en-US" sz="800" dirty="0">
                  <a:latin typeface="Arial" pitchFamily="34" charset="0"/>
                </a:rPr>
                <a:t>Profit forecast</a:t>
              </a:r>
            </a:p>
            <a:p>
              <a:pPr marL="190500" lvl="2" indent="-190500">
                <a:spcBef>
                  <a:spcPts val="400"/>
                </a:spcBef>
                <a:spcAft>
                  <a:spcPts val="0"/>
                </a:spcAft>
                <a:buSzPct val="75000"/>
                <a:buFont typeface="Wingdings"/>
                <a:buChar char="n"/>
              </a:pPr>
              <a:r>
                <a:rPr lang="en-US" sz="800" dirty="0">
                  <a:latin typeface="Arial" pitchFamily="34" charset="0"/>
                </a:rPr>
                <a:t>Profit estimate or</a:t>
              </a:r>
            </a:p>
            <a:p>
              <a:pPr marL="190500" lvl="2" indent="-190500">
                <a:spcBef>
                  <a:spcPts val="400"/>
                </a:spcBef>
                <a:spcAft>
                  <a:spcPts val="0"/>
                </a:spcAft>
                <a:buSzPct val="75000"/>
                <a:buFont typeface="Wingdings"/>
                <a:buChar char="n"/>
              </a:pPr>
              <a:r>
                <a:rPr lang="en-US" sz="800" dirty="0">
                  <a:latin typeface="Arial" pitchFamily="34" charset="0"/>
                </a:rPr>
                <a:t>Final results</a:t>
              </a:r>
            </a:p>
          </p:txBody>
        </p:sp>
      </p:grpSp>
      <p:sp>
        <p:nvSpPr>
          <p:cNvPr id="93" name="Line 9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5800725" y="4181475"/>
            <a:ext cx="0" cy="1893888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b"/>
          <a:lstStyle/>
          <a:p>
            <a:endParaRPr lang="en-GB">
              <a:latin typeface="Arial" pitchFamily="34" charset="0"/>
            </a:endParaRPr>
          </a:p>
        </p:txBody>
      </p:sp>
      <p:sp>
        <p:nvSpPr>
          <p:cNvPr id="94" name="Text Box 9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5813425" y="5535613"/>
            <a:ext cx="12192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0" bIns="0" anchor="b">
            <a:spAutoFit/>
          </a:bodyPr>
          <a:lstStyle>
            <a:lvl1pPr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30000"/>
              </a:spcBef>
            </a:pPr>
            <a:r>
              <a:rPr lang="en-US" sz="800">
                <a:latin typeface="Arial" pitchFamily="34" charset="0"/>
              </a:rPr>
              <a:t>If Sugar interims strong could launch. However, </a:t>
            </a:r>
            <a:r>
              <a:rPr lang="en-GB" sz="800">
                <a:latin typeface="Arial" pitchFamily="34" charset="0"/>
              </a:rPr>
              <a:t>spectre</a:t>
            </a:r>
            <a:r>
              <a:rPr lang="en-US" sz="800">
                <a:latin typeface="Arial" pitchFamily="34" charset="0"/>
              </a:rPr>
              <a:t> of Sweet results remain.</a:t>
            </a:r>
          </a:p>
        </p:txBody>
      </p:sp>
      <p:sp>
        <p:nvSpPr>
          <p:cNvPr id="58" name="Rectangle 58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1981200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J</a:t>
            </a:r>
          </a:p>
        </p:txBody>
      </p:sp>
      <p:sp>
        <p:nvSpPr>
          <p:cNvPr id="59" name="Rectangle 59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2603500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M</a:t>
            </a:r>
          </a:p>
        </p:txBody>
      </p:sp>
      <p:sp>
        <p:nvSpPr>
          <p:cNvPr id="60" name="Rectangle 60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3225800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M</a:t>
            </a:r>
          </a:p>
        </p:txBody>
      </p:sp>
      <p:sp>
        <p:nvSpPr>
          <p:cNvPr id="61" name="Rectangle 61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3848100" y="3805238"/>
            <a:ext cx="314325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J</a:t>
            </a:r>
          </a:p>
        </p:txBody>
      </p:sp>
      <p:sp>
        <p:nvSpPr>
          <p:cNvPr id="62" name="Rectangle 62"/>
          <p:cNvSpPr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4470400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S</a:t>
            </a:r>
          </a:p>
        </p:txBody>
      </p:sp>
      <p:sp>
        <p:nvSpPr>
          <p:cNvPr id="63" name="Rectangle 63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5092700" y="3805238"/>
            <a:ext cx="314325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N</a:t>
            </a:r>
          </a:p>
        </p:txBody>
      </p:sp>
      <p:sp>
        <p:nvSpPr>
          <p:cNvPr id="64" name="Rectangle 64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6335713" y="3805238"/>
            <a:ext cx="314325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M</a:t>
            </a:r>
          </a:p>
        </p:txBody>
      </p:sp>
      <p:sp>
        <p:nvSpPr>
          <p:cNvPr id="65" name="Rectangle 65"/>
          <p:cNvSpPr>
            <a:spLocks noChangeArrowheads="1"/>
          </p:cNvSpPr>
          <p:nvPr>
            <p:custDataLst>
              <p:tags r:id="rId21"/>
            </p:custDataLst>
          </p:nvPr>
        </p:nvSpPr>
        <p:spPr bwMode="gray">
          <a:xfrm>
            <a:off x="6958013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M</a:t>
            </a:r>
          </a:p>
        </p:txBody>
      </p:sp>
      <p:sp>
        <p:nvSpPr>
          <p:cNvPr id="66" name="Rectangle 66"/>
          <p:cNvSpPr>
            <a:spLocks noChangeArrowheads="1"/>
          </p:cNvSpPr>
          <p:nvPr>
            <p:custDataLst>
              <p:tags r:id="rId22"/>
            </p:custDataLst>
          </p:nvPr>
        </p:nvSpPr>
        <p:spPr bwMode="gray">
          <a:xfrm>
            <a:off x="7580313" y="3805238"/>
            <a:ext cx="314325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J</a:t>
            </a:r>
          </a:p>
        </p:txBody>
      </p:sp>
      <p:sp>
        <p:nvSpPr>
          <p:cNvPr id="67" name="Rectangle 67"/>
          <p:cNvSpPr>
            <a:spLocks noChangeArrowheads="1"/>
          </p:cNvSpPr>
          <p:nvPr>
            <p:custDataLst>
              <p:tags r:id="rId23"/>
            </p:custDataLst>
          </p:nvPr>
        </p:nvSpPr>
        <p:spPr bwMode="gray">
          <a:xfrm>
            <a:off x="8201025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S</a:t>
            </a:r>
          </a:p>
        </p:txBody>
      </p:sp>
      <p:sp>
        <p:nvSpPr>
          <p:cNvPr id="69" name="Rectangle 69"/>
          <p:cNvSpPr>
            <a:spLocks noChangeArrowheads="1"/>
          </p:cNvSpPr>
          <p:nvPr>
            <p:custDataLst>
              <p:tags r:id="rId24"/>
            </p:custDataLst>
          </p:nvPr>
        </p:nvSpPr>
        <p:spPr bwMode="gray">
          <a:xfrm>
            <a:off x="8823325" y="3805238"/>
            <a:ext cx="314325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N</a:t>
            </a:r>
          </a:p>
        </p:txBody>
      </p:sp>
      <p:sp>
        <p:nvSpPr>
          <p:cNvPr id="70" name="Rectangle 70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2293938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 dirty="0">
                <a:latin typeface="Arial" pitchFamily="34" charset="0"/>
              </a:rPr>
              <a:t>F</a:t>
            </a:r>
          </a:p>
        </p:txBody>
      </p:sp>
      <p:sp>
        <p:nvSpPr>
          <p:cNvPr id="71" name="Rectangle 71"/>
          <p:cNvSpPr>
            <a:spLocks noChangeArrowheads="1"/>
          </p:cNvSpPr>
          <p:nvPr>
            <p:custDataLst>
              <p:tags r:id="rId26"/>
            </p:custDataLst>
          </p:nvPr>
        </p:nvSpPr>
        <p:spPr bwMode="gray">
          <a:xfrm>
            <a:off x="2914650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A</a:t>
            </a:r>
          </a:p>
        </p:txBody>
      </p:sp>
      <p:sp>
        <p:nvSpPr>
          <p:cNvPr id="72" name="Rectangle 72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>
            <a:off x="3536950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J</a:t>
            </a:r>
          </a:p>
        </p:txBody>
      </p:sp>
      <p:sp>
        <p:nvSpPr>
          <p:cNvPr id="73" name="Rectangle 73"/>
          <p:cNvSpPr>
            <a:spLocks noChangeArrowheads="1"/>
          </p:cNvSpPr>
          <p:nvPr>
            <p:custDataLst>
              <p:tags r:id="rId28"/>
            </p:custDataLst>
          </p:nvPr>
        </p:nvSpPr>
        <p:spPr bwMode="gray">
          <a:xfrm>
            <a:off x="4157663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A</a:t>
            </a:r>
          </a:p>
        </p:txBody>
      </p:sp>
      <p:sp>
        <p:nvSpPr>
          <p:cNvPr id="74" name="Rectangle 74"/>
          <p:cNvSpPr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4781550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O</a:t>
            </a:r>
          </a:p>
        </p:txBody>
      </p:sp>
      <p:sp>
        <p:nvSpPr>
          <p:cNvPr id="76" name="Rectangle 76"/>
          <p:cNvSpPr>
            <a:spLocks noChangeArrowheads="1"/>
          </p:cNvSpPr>
          <p:nvPr>
            <p:custDataLst>
              <p:tags r:id="rId30"/>
            </p:custDataLst>
          </p:nvPr>
        </p:nvSpPr>
        <p:spPr bwMode="gray">
          <a:xfrm>
            <a:off x="6024563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F</a:t>
            </a:r>
          </a:p>
        </p:txBody>
      </p:sp>
      <p:sp>
        <p:nvSpPr>
          <p:cNvPr id="77" name="Rectangle 77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6645275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A</a:t>
            </a:r>
          </a:p>
        </p:txBody>
      </p:sp>
      <p:sp>
        <p:nvSpPr>
          <p:cNvPr id="78" name="Rectangle 78"/>
          <p:cNvSpPr>
            <a:spLocks noChangeArrowheads="1"/>
          </p:cNvSpPr>
          <p:nvPr>
            <p:custDataLst>
              <p:tags r:id="rId32"/>
            </p:custDataLst>
          </p:nvPr>
        </p:nvSpPr>
        <p:spPr bwMode="gray">
          <a:xfrm>
            <a:off x="7269163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J</a:t>
            </a:r>
          </a:p>
        </p:txBody>
      </p:sp>
      <p:sp>
        <p:nvSpPr>
          <p:cNvPr id="79" name="Rectangle 79"/>
          <p:cNvSpPr>
            <a:spLocks noChangeArrowheads="1"/>
          </p:cNvSpPr>
          <p:nvPr>
            <p:custDataLst>
              <p:tags r:id="rId33"/>
            </p:custDataLst>
          </p:nvPr>
        </p:nvSpPr>
        <p:spPr bwMode="gray">
          <a:xfrm>
            <a:off x="7889875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A</a:t>
            </a:r>
          </a:p>
        </p:txBody>
      </p:sp>
      <p:sp>
        <p:nvSpPr>
          <p:cNvPr id="80" name="Rectangle 80"/>
          <p:cNvSpPr>
            <a:spLocks noChangeArrowheads="1"/>
          </p:cNvSpPr>
          <p:nvPr>
            <p:custDataLst>
              <p:tags r:id="rId34"/>
            </p:custDataLst>
          </p:nvPr>
        </p:nvSpPr>
        <p:spPr bwMode="gray">
          <a:xfrm>
            <a:off x="8512175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O</a:t>
            </a:r>
          </a:p>
        </p:txBody>
      </p:sp>
      <p:sp>
        <p:nvSpPr>
          <p:cNvPr id="81" name="Rectangle 81"/>
          <p:cNvSpPr>
            <a:spLocks noChangeArrowheads="1"/>
          </p:cNvSpPr>
          <p:nvPr>
            <p:custDataLst>
              <p:tags r:id="rId35"/>
            </p:custDataLst>
          </p:nvPr>
        </p:nvSpPr>
        <p:spPr bwMode="gray">
          <a:xfrm>
            <a:off x="9132888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 dirty="0">
                <a:latin typeface="Arial" pitchFamily="34" charset="0"/>
              </a:rPr>
              <a:t>D</a:t>
            </a:r>
          </a:p>
        </p:txBody>
      </p:sp>
      <p:sp>
        <p:nvSpPr>
          <p:cNvPr id="97" name="Rectangle 8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1981200" y="1525590"/>
            <a:ext cx="7467600" cy="2062160"/>
          </a:xfrm>
          <a:prstGeom prst="rect">
            <a:avLst/>
          </a:prstGeom>
          <a:solidFill>
            <a:srgbClr val="F0F4D4"/>
          </a:solidFill>
          <a:ln w="9525">
            <a:noFill/>
            <a:miter lim="800000"/>
            <a:headEnd/>
            <a:tailEnd/>
          </a:ln>
        </p:spPr>
        <p:txBody>
          <a:bodyPr wrap="none" lIns="72000" tIns="0" rIns="0" bIns="0" anchor="ctr"/>
          <a:lstStyle/>
          <a:p>
            <a:endParaRPr lang="en-GB" sz="700" i="1">
              <a:solidFill>
                <a:srgbClr val="292526"/>
              </a:solidFill>
            </a:endParaRPr>
          </a:p>
        </p:txBody>
      </p:sp>
      <p:grpSp>
        <p:nvGrpSpPr>
          <p:cNvPr id="123" name="Group 122"/>
          <p:cNvGrpSpPr/>
          <p:nvPr>
            <p:custDataLst>
              <p:tags r:id="rId37"/>
            </p:custDataLst>
          </p:nvPr>
        </p:nvGrpSpPr>
        <p:grpSpPr>
          <a:xfrm>
            <a:off x="8599488" y="1965325"/>
            <a:ext cx="804862" cy="1768475"/>
            <a:chOff x="8599488" y="1965325"/>
            <a:chExt cx="804862" cy="1768475"/>
          </a:xfrm>
        </p:grpSpPr>
        <p:sp>
          <p:nvSpPr>
            <p:cNvPr id="8" name="Line 4"/>
            <p:cNvSpPr>
              <a:spLocks noChangeShapeType="1"/>
            </p:cNvSpPr>
            <p:nvPr/>
          </p:nvSpPr>
          <p:spPr bwMode="auto">
            <a:xfrm flipV="1">
              <a:off x="9404350" y="1981200"/>
              <a:ext cx="0" cy="17526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8599488" y="1965325"/>
              <a:ext cx="779462" cy="246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3600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 year end</a:t>
              </a:r>
            </a:p>
          </p:txBody>
        </p:sp>
      </p:grpSp>
      <p:grpSp>
        <p:nvGrpSpPr>
          <p:cNvPr id="113" name="Group 112"/>
          <p:cNvGrpSpPr/>
          <p:nvPr>
            <p:custDataLst>
              <p:tags r:id="rId38"/>
            </p:custDataLst>
          </p:nvPr>
        </p:nvGrpSpPr>
        <p:grpSpPr>
          <a:xfrm>
            <a:off x="2293938" y="1963738"/>
            <a:ext cx="804862" cy="1735137"/>
            <a:chOff x="2293938" y="1963738"/>
            <a:chExt cx="804862" cy="1735137"/>
          </a:xfrm>
        </p:grpSpPr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2319338" y="1963738"/>
              <a:ext cx="779462" cy="123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 results</a:t>
              </a: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V="1">
              <a:off x="2293938" y="1979613"/>
              <a:ext cx="0" cy="171926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1" name="Group 110"/>
          <p:cNvGrpSpPr/>
          <p:nvPr>
            <p:custDataLst>
              <p:tags r:id="rId39"/>
            </p:custDataLst>
          </p:nvPr>
        </p:nvGrpSpPr>
        <p:grpSpPr>
          <a:xfrm>
            <a:off x="2600325" y="2401888"/>
            <a:ext cx="804863" cy="1296987"/>
            <a:chOff x="2600325" y="2401888"/>
            <a:chExt cx="804863" cy="1296987"/>
          </a:xfrm>
        </p:grpSpPr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2625725" y="2401888"/>
              <a:ext cx="779463" cy="123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Sugar year end</a:t>
              </a: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V="1">
              <a:off x="2600325" y="2417763"/>
              <a:ext cx="0" cy="12811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2" name="Group 111"/>
          <p:cNvGrpSpPr/>
          <p:nvPr>
            <p:custDataLst>
              <p:tags r:id="rId40"/>
            </p:custDataLst>
          </p:nvPr>
        </p:nvGrpSpPr>
        <p:grpSpPr>
          <a:xfrm>
            <a:off x="3019425" y="3074988"/>
            <a:ext cx="804863" cy="623887"/>
            <a:chOff x="3019425" y="3074988"/>
            <a:chExt cx="804863" cy="623887"/>
          </a:xfrm>
        </p:grpSpPr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3044825" y="3074988"/>
              <a:ext cx="779463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>
                  <a:latin typeface="Arial" pitchFamily="34" charset="0"/>
                </a:rPr>
                <a:t>Sweet</a:t>
              </a:r>
            </a:p>
            <a:p>
              <a:pPr>
                <a:spcBef>
                  <a:spcPct val="0"/>
                </a:spcBef>
              </a:pPr>
              <a:r>
                <a:rPr lang="en-GB" sz="800">
                  <a:latin typeface="Arial" pitchFamily="34" charset="0"/>
                </a:rPr>
                <a:t>AGM</a:t>
              </a: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3019425" y="3090863"/>
              <a:ext cx="0" cy="6080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4" name="Group 113"/>
          <p:cNvGrpSpPr/>
          <p:nvPr>
            <p:custDataLst>
              <p:tags r:id="rId41"/>
            </p:custDataLst>
          </p:nvPr>
        </p:nvGrpSpPr>
        <p:grpSpPr>
          <a:xfrm>
            <a:off x="3533775" y="1863725"/>
            <a:ext cx="804863" cy="1835150"/>
            <a:chOff x="3533775" y="1863725"/>
            <a:chExt cx="804863" cy="1835150"/>
          </a:xfrm>
        </p:grpSpPr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3559175" y="1863725"/>
              <a:ext cx="779463" cy="246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Sugar results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published</a:t>
              </a:r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flipV="1">
              <a:off x="3533775" y="1879600"/>
              <a:ext cx="0" cy="1819275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5" name="Group 114"/>
          <p:cNvGrpSpPr/>
          <p:nvPr>
            <p:custDataLst>
              <p:tags r:id="rId42"/>
            </p:custDataLst>
          </p:nvPr>
        </p:nvGrpSpPr>
        <p:grpSpPr>
          <a:xfrm>
            <a:off x="3819525" y="2630488"/>
            <a:ext cx="804863" cy="1068387"/>
            <a:chOff x="3819525" y="2630488"/>
            <a:chExt cx="804863" cy="1068387"/>
          </a:xfrm>
        </p:grpSpPr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3844925" y="2630488"/>
              <a:ext cx="779463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 interim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results</a:t>
              </a:r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V="1">
              <a:off x="3819525" y="2646363"/>
              <a:ext cx="0" cy="10525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6" name="Group 115"/>
          <p:cNvGrpSpPr/>
          <p:nvPr>
            <p:custDataLst>
              <p:tags r:id="rId43"/>
            </p:custDataLst>
          </p:nvPr>
        </p:nvGrpSpPr>
        <p:grpSpPr>
          <a:xfrm>
            <a:off x="4124325" y="3074988"/>
            <a:ext cx="804863" cy="623887"/>
            <a:chOff x="4124325" y="3074988"/>
            <a:chExt cx="804863" cy="623887"/>
          </a:xfrm>
        </p:grpSpPr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4149725" y="3074988"/>
              <a:ext cx="779463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Sugar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AGM</a:t>
              </a: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V="1">
              <a:off x="4124325" y="3090863"/>
              <a:ext cx="0" cy="6080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7" name="Group 116"/>
          <p:cNvGrpSpPr/>
          <p:nvPr>
            <p:custDataLst>
              <p:tags r:id="rId44"/>
            </p:custDataLst>
          </p:nvPr>
        </p:nvGrpSpPr>
        <p:grpSpPr>
          <a:xfrm>
            <a:off x="4703763" y="2630488"/>
            <a:ext cx="804862" cy="1068387"/>
            <a:chOff x="4703763" y="2630488"/>
            <a:chExt cx="804862" cy="1068387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4703763" y="2630488"/>
              <a:ext cx="779462" cy="369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3600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</a:pPr>
              <a:r>
                <a:rPr lang="en-GB" sz="800">
                  <a:latin typeface="Arial" pitchFamily="34" charset="0"/>
                </a:rPr>
                <a:t>Sugar </a:t>
              </a:r>
              <a:br>
                <a:rPr lang="en-GB" sz="800">
                  <a:latin typeface="Arial" pitchFamily="34" charset="0"/>
                </a:rPr>
              </a:br>
              <a:r>
                <a:rPr lang="en-GB" sz="800">
                  <a:latin typeface="Arial" pitchFamily="34" charset="0"/>
                </a:rPr>
                <a:t>interim</a:t>
              </a:r>
              <a:br>
                <a:rPr lang="en-GB" sz="800">
                  <a:latin typeface="Arial" pitchFamily="34" charset="0"/>
                </a:rPr>
              </a:br>
              <a:r>
                <a:rPr lang="en-GB" sz="800">
                  <a:latin typeface="Arial" pitchFamily="34" charset="0"/>
                </a:rPr>
                <a:t>results</a:t>
              </a:r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 flipV="1">
              <a:off x="5508625" y="2646363"/>
              <a:ext cx="0" cy="10525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8" name="Group 117"/>
          <p:cNvGrpSpPr/>
          <p:nvPr>
            <p:custDataLst>
              <p:tags r:id="rId45"/>
            </p:custDataLst>
          </p:nvPr>
        </p:nvGrpSpPr>
        <p:grpSpPr>
          <a:xfrm>
            <a:off x="6319838" y="2401888"/>
            <a:ext cx="804862" cy="1296987"/>
            <a:chOff x="6319838" y="2401888"/>
            <a:chExt cx="804862" cy="1296987"/>
          </a:xfrm>
        </p:grpSpPr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6345238" y="2401888"/>
              <a:ext cx="779462" cy="123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Sugar year end</a:t>
              </a:r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 flipV="1">
              <a:off x="6319838" y="2417763"/>
              <a:ext cx="0" cy="12811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9" name="Group 118"/>
          <p:cNvGrpSpPr/>
          <p:nvPr>
            <p:custDataLst>
              <p:tags r:id="rId46"/>
            </p:custDataLst>
          </p:nvPr>
        </p:nvGrpSpPr>
        <p:grpSpPr>
          <a:xfrm>
            <a:off x="6738938" y="3074988"/>
            <a:ext cx="804862" cy="623887"/>
            <a:chOff x="6738938" y="3074988"/>
            <a:chExt cx="804862" cy="623887"/>
          </a:xfrm>
        </p:grpSpPr>
        <p:sp>
          <p:nvSpPr>
            <p:cNvPr id="43" name="Text Box 43"/>
            <p:cNvSpPr txBox="1">
              <a:spLocks noChangeArrowheads="1"/>
            </p:cNvSpPr>
            <p:nvPr/>
          </p:nvSpPr>
          <p:spPr bwMode="auto">
            <a:xfrm>
              <a:off x="6764338" y="3074988"/>
              <a:ext cx="779462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AGM</a:t>
              </a:r>
            </a:p>
          </p:txBody>
        </p:sp>
        <p:sp>
          <p:nvSpPr>
            <p:cNvPr id="44" name="Line 44"/>
            <p:cNvSpPr>
              <a:spLocks noChangeShapeType="1"/>
            </p:cNvSpPr>
            <p:nvPr/>
          </p:nvSpPr>
          <p:spPr bwMode="auto">
            <a:xfrm flipV="1">
              <a:off x="6738938" y="3090863"/>
              <a:ext cx="0" cy="6080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20" name="Group 119"/>
          <p:cNvGrpSpPr/>
          <p:nvPr>
            <p:custDataLst>
              <p:tags r:id="rId47"/>
            </p:custDataLst>
          </p:nvPr>
        </p:nvGrpSpPr>
        <p:grpSpPr>
          <a:xfrm>
            <a:off x="7254875" y="1863725"/>
            <a:ext cx="804863" cy="1835150"/>
            <a:chOff x="7254875" y="1863725"/>
            <a:chExt cx="804863" cy="1835150"/>
          </a:xfrm>
        </p:grpSpPr>
        <p:sp>
          <p:nvSpPr>
            <p:cNvPr id="46" name="Text Box 46"/>
            <p:cNvSpPr txBox="1">
              <a:spLocks noChangeArrowheads="1"/>
            </p:cNvSpPr>
            <p:nvPr/>
          </p:nvSpPr>
          <p:spPr bwMode="auto">
            <a:xfrm>
              <a:off x="7280275" y="1863725"/>
              <a:ext cx="779463" cy="246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Sugar results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published</a:t>
              </a:r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 flipV="1">
              <a:off x="7254875" y="1879600"/>
              <a:ext cx="0" cy="1819275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21" name="Group 120"/>
          <p:cNvGrpSpPr/>
          <p:nvPr>
            <p:custDataLst>
              <p:tags r:id="rId48"/>
            </p:custDataLst>
          </p:nvPr>
        </p:nvGrpSpPr>
        <p:grpSpPr>
          <a:xfrm>
            <a:off x="7539038" y="2630488"/>
            <a:ext cx="804862" cy="1068387"/>
            <a:chOff x="7539038" y="2630488"/>
            <a:chExt cx="804862" cy="1068387"/>
          </a:xfrm>
        </p:grpSpPr>
        <p:sp>
          <p:nvSpPr>
            <p:cNvPr id="49" name="Text Box 49"/>
            <p:cNvSpPr txBox="1">
              <a:spLocks noChangeArrowheads="1"/>
            </p:cNvSpPr>
            <p:nvPr/>
          </p:nvSpPr>
          <p:spPr bwMode="auto">
            <a:xfrm>
              <a:off x="7564438" y="2630488"/>
              <a:ext cx="779462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 interim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results</a:t>
              </a:r>
            </a:p>
          </p:txBody>
        </p:sp>
        <p:sp>
          <p:nvSpPr>
            <p:cNvPr id="50" name="Line 50"/>
            <p:cNvSpPr>
              <a:spLocks noChangeShapeType="1"/>
            </p:cNvSpPr>
            <p:nvPr/>
          </p:nvSpPr>
          <p:spPr bwMode="auto">
            <a:xfrm flipV="1">
              <a:off x="7539038" y="2646363"/>
              <a:ext cx="0" cy="10525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22" name="Group 121"/>
          <p:cNvGrpSpPr/>
          <p:nvPr>
            <p:custDataLst>
              <p:tags r:id="rId49"/>
            </p:custDataLst>
          </p:nvPr>
        </p:nvGrpSpPr>
        <p:grpSpPr>
          <a:xfrm>
            <a:off x="7843838" y="3074988"/>
            <a:ext cx="804862" cy="623887"/>
            <a:chOff x="7843838" y="3074988"/>
            <a:chExt cx="804862" cy="623887"/>
          </a:xfrm>
        </p:grpSpPr>
        <p:sp>
          <p:nvSpPr>
            <p:cNvPr id="52" name="Text Box 52"/>
            <p:cNvSpPr txBox="1">
              <a:spLocks noChangeArrowheads="1"/>
            </p:cNvSpPr>
            <p:nvPr/>
          </p:nvSpPr>
          <p:spPr bwMode="auto">
            <a:xfrm>
              <a:off x="7869238" y="3074988"/>
              <a:ext cx="779462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Sugar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AGM</a:t>
              </a:r>
            </a:p>
          </p:txBody>
        </p:sp>
        <p:sp>
          <p:nvSpPr>
            <p:cNvPr id="53" name="Line 53"/>
            <p:cNvSpPr>
              <a:spLocks noChangeShapeType="1"/>
            </p:cNvSpPr>
            <p:nvPr/>
          </p:nvSpPr>
          <p:spPr bwMode="auto">
            <a:xfrm flipV="1">
              <a:off x="7843838" y="3090863"/>
              <a:ext cx="0" cy="6080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54" name="Group 54"/>
          <p:cNvGrpSpPr>
            <a:grpSpLocks/>
          </p:cNvGrpSpPr>
          <p:nvPr>
            <p:custDataLst>
              <p:tags r:id="rId50"/>
            </p:custDataLst>
          </p:nvPr>
        </p:nvGrpSpPr>
        <p:grpSpPr bwMode="auto">
          <a:xfrm>
            <a:off x="4881563" y="1965329"/>
            <a:ext cx="804862" cy="1768479"/>
            <a:chOff x="3074" y="1238"/>
            <a:chExt cx="507" cy="1114"/>
          </a:xfrm>
        </p:grpSpPr>
        <p:sp>
          <p:nvSpPr>
            <p:cNvPr id="55" name="Line 55"/>
            <p:cNvSpPr>
              <a:spLocks noChangeShapeType="1"/>
            </p:cNvSpPr>
            <p:nvPr/>
          </p:nvSpPr>
          <p:spPr bwMode="auto">
            <a:xfrm flipV="1">
              <a:off x="3581" y="1248"/>
              <a:ext cx="0" cy="1104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  <p:sp>
          <p:nvSpPr>
            <p:cNvPr id="56" name="Text Box 56"/>
            <p:cNvSpPr txBox="1">
              <a:spLocks noChangeArrowheads="1"/>
            </p:cNvSpPr>
            <p:nvPr/>
          </p:nvSpPr>
          <p:spPr bwMode="auto">
            <a:xfrm>
              <a:off x="3074" y="1238"/>
              <a:ext cx="491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3600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 year end</a:t>
              </a:r>
            </a:p>
          </p:txBody>
        </p:sp>
      </p:grpSp>
      <p:sp>
        <p:nvSpPr>
          <p:cNvPr id="68" name="Rectangle 68"/>
          <p:cNvSpPr>
            <a:spLocks noChangeArrowheads="1"/>
          </p:cNvSpPr>
          <p:nvPr>
            <p:custDataLst>
              <p:tags r:id="rId51"/>
            </p:custDataLst>
          </p:nvPr>
        </p:nvSpPr>
        <p:spPr bwMode="gray">
          <a:xfrm>
            <a:off x="5713413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J</a:t>
            </a:r>
          </a:p>
        </p:txBody>
      </p:sp>
      <p:sp>
        <p:nvSpPr>
          <p:cNvPr id="75" name="Rectangle 75"/>
          <p:cNvSpPr>
            <a:spLocks noChangeArrowheads="1"/>
          </p:cNvSpPr>
          <p:nvPr>
            <p:custDataLst>
              <p:tags r:id="rId52"/>
            </p:custDataLst>
          </p:nvPr>
        </p:nvSpPr>
        <p:spPr bwMode="gray">
          <a:xfrm>
            <a:off x="5402263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D</a:t>
            </a:r>
          </a:p>
        </p:txBody>
      </p:sp>
      <p:sp>
        <p:nvSpPr>
          <p:cNvPr id="82" name="Rectangle 82"/>
          <p:cNvSpPr>
            <a:spLocks noChangeArrowheads="1"/>
          </p:cNvSpPr>
          <p:nvPr>
            <p:custDataLst>
              <p:tags r:id="rId53"/>
            </p:custDataLst>
          </p:nvPr>
        </p:nvSpPr>
        <p:spPr bwMode="gray">
          <a:xfrm>
            <a:off x="5715000" y="3584575"/>
            <a:ext cx="3733800" cy="230188"/>
          </a:xfrm>
          <a:prstGeom prst="rect">
            <a:avLst/>
          </a:prstGeom>
          <a:solidFill>
            <a:srgbClr val="848FA0"/>
          </a:solidFill>
          <a:ln w="6350"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0"/>
              </a:spcBef>
              <a:tabLst>
                <a:tab pos="952500" algn="l"/>
              </a:tabLst>
            </a:pPr>
            <a:r>
              <a:rPr lang="en-GB" sz="900" b="1">
                <a:solidFill>
                  <a:schemeClr val="bg1"/>
                </a:solidFill>
                <a:latin typeface="Arial" pitchFamily="34" charset="0"/>
              </a:rPr>
              <a:t>2004</a:t>
            </a:r>
          </a:p>
        </p:txBody>
      </p:sp>
      <p:sp>
        <p:nvSpPr>
          <p:cNvPr id="83" name="Rectangle 83"/>
          <p:cNvSpPr>
            <a:spLocks noChangeArrowheads="1"/>
          </p:cNvSpPr>
          <p:nvPr>
            <p:custDataLst>
              <p:tags r:id="rId54"/>
            </p:custDataLst>
          </p:nvPr>
        </p:nvSpPr>
        <p:spPr bwMode="invGray">
          <a:xfrm>
            <a:off x="1981200" y="3584575"/>
            <a:ext cx="3733800" cy="230188"/>
          </a:xfrm>
          <a:prstGeom prst="rect">
            <a:avLst/>
          </a:prstGeom>
          <a:solidFill>
            <a:srgbClr val="848FA0"/>
          </a:solidFill>
          <a:ln w="6350"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0"/>
              </a:spcBef>
              <a:tabLst>
                <a:tab pos="2286000" algn="r"/>
              </a:tabLst>
            </a:pPr>
            <a:r>
              <a:rPr lang="en-GB" sz="900" b="1">
                <a:solidFill>
                  <a:schemeClr val="bg1"/>
                </a:solidFill>
                <a:latin typeface="Arial" pitchFamily="34" charset="0"/>
              </a:rPr>
              <a:t>2003</a:t>
            </a:r>
          </a:p>
        </p:txBody>
      </p:sp>
      <p:grpSp>
        <p:nvGrpSpPr>
          <p:cNvPr id="110" name="Group 109"/>
          <p:cNvGrpSpPr/>
          <p:nvPr>
            <p:custDataLst>
              <p:tags r:id="rId55"/>
            </p:custDataLst>
          </p:nvPr>
        </p:nvGrpSpPr>
        <p:grpSpPr>
          <a:xfrm>
            <a:off x="6013450" y="1963739"/>
            <a:ext cx="804863" cy="1617662"/>
            <a:chOff x="6013450" y="1963738"/>
            <a:chExt cx="804863" cy="1735137"/>
          </a:xfrm>
        </p:grpSpPr>
        <p:sp>
          <p:nvSpPr>
            <p:cNvPr id="37" name="Text Box 37"/>
            <p:cNvSpPr txBox="1">
              <a:spLocks noChangeArrowheads="1"/>
            </p:cNvSpPr>
            <p:nvPr/>
          </p:nvSpPr>
          <p:spPr bwMode="auto">
            <a:xfrm>
              <a:off x="6038850" y="1963738"/>
              <a:ext cx="779463" cy="123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 results</a:t>
              </a:r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 flipV="1">
              <a:off x="6013450" y="1979613"/>
              <a:ext cx="0" cy="171926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cxnSp>
        <p:nvCxnSpPr>
          <p:cNvPr id="104" name="Straight Connector 103"/>
          <p:cNvCxnSpPr/>
          <p:nvPr>
            <p:custDataLst>
              <p:tags r:id="rId56"/>
            </p:custDataLst>
          </p:nvPr>
        </p:nvCxnSpPr>
        <p:spPr bwMode="auto">
          <a:xfrm>
            <a:off x="5721350" y="3584575"/>
            <a:ext cx="0" cy="2304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6" name="Text Box 34"/>
          <p:cNvSpPr txBox="1"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457200" y="2550160"/>
            <a:ext cx="1524000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GB" b="1" dirty="0"/>
              <a:t>Events</a:t>
            </a:r>
          </a:p>
        </p:txBody>
      </p:sp>
      <p:sp>
        <p:nvSpPr>
          <p:cNvPr id="137" name="Text Box 35"/>
          <p:cNvSpPr txBox="1"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457200" y="4902200"/>
            <a:ext cx="1524000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GB" b="1" dirty="0"/>
              <a:t>Windows</a:t>
            </a:r>
          </a:p>
        </p:txBody>
      </p:sp>
      <p:sp>
        <p:nvSpPr>
          <p:cNvPr id="99" name="shpChapterHeading"/>
          <p:cNvSpPr txBox="1"/>
          <p:nvPr>
            <p:custDataLst>
              <p:tags r:id="rId59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595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/>
              <a:t>37 Timetables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GB" dirty="0"/>
              <a:t>Transaction process timetable with side headings</a:t>
            </a:r>
          </a:p>
        </p:txBody>
      </p:sp>
      <p:sp>
        <p:nvSpPr>
          <p:cNvPr id="6" name="Text Box 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57200" y="2467610"/>
            <a:ext cx="1524000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US" b="1" dirty="0"/>
              <a:t>Corporate Finance</a:t>
            </a:r>
            <a:endParaRPr lang="en-GB" b="1" dirty="0"/>
          </a:p>
        </p:txBody>
      </p:sp>
      <p:sp>
        <p:nvSpPr>
          <p:cNvPr id="7" name="Text Box 5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7200" y="3811270"/>
            <a:ext cx="15240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US" b="1" dirty="0"/>
              <a:t>Equity Capital Markets</a:t>
            </a:r>
            <a:endParaRPr lang="en-GB" b="1" dirty="0"/>
          </a:p>
        </p:txBody>
      </p:sp>
      <p:sp>
        <p:nvSpPr>
          <p:cNvPr id="8" name="Text Box 6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200" y="5134610"/>
            <a:ext cx="15240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US" b="1" dirty="0"/>
              <a:t>Research Sales </a:t>
            </a:r>
            <a:br>
              <a:rPr lang="en-US" b="1" dirty="0"/>
            </a:br>
            <a:r>
              <a:rPr lang="en-US" b="1" dirty="0"/>
              <a:t>&amp; Trading</a:t>
            </a:r>
            <a:endParaRPr lang="en-GB" b="1" dirty="0"/>
          </a:p>
        </p:txBody>
      </p:sp>
      <p:sp>
        <p:nvSpPr>
          <p:cNvPr id="9" name="Text Box 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57200" y="1752600"/>
            <a:ext cx="1524000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US" b="1"/>
              <a:t>Week</a:t>
            </a:r>
            <a:endParaRPr lang="en-GB" b="1"/>
          </a:p>
        </p:txBody>
      </p:sp>
      <p:sp>
        <p:nvSpPr>
          <p:cNvPr id="10" name="Text Box 8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57200" y="1524000"/>
            <a:ext cx="1524000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US" b="1"/>
              <a:t>Month</a:t>
            </a:r>
            <a:endParaRPr lang="en-GB" b="1"/>
          </a:p>
        </p:txBody>
      </p:sp>
      <p:graphicFrame>
        <p:nvGraphicFramePr>
          <p:cNvPr id="11" name="Object 9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999342746"/>
              </p:ext>
            </p:extLst>
          </p:nvPr>
        </p:nvGraphicFramePr>
        <p:xfrm>
          <a:off x="1981200" y="1524000"/>
          <a:ext cx="7145338" cy="421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Worksheet" r:id="rId13" imgW="7458196" imgH="4429070" progId="Excel.Sheet.8">
                  <p:embed/>
                </p:oleObj>
              </mc:Choice>
              <mc:Fallback>
                <p:oleObj name="Worksheet" r:id="rId13" imgW="7458196" imgH="442907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524000"/>
                        <a:ext cx="7145338" cy="4216400"/>
                      </a:xfrm>
                      <a:prstGeom prst="rect">
                        <a:avLst/>
                      </a:prstGeom>
                      <a:solidFill>
                        <a:srgbClr val="F0F4D4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shpChapterHeading"/>
          <p:cNvSpPr txBox="1"/>
          <p:nvPr>
            <p:custDataLst>
              <p:tags r:id="rId11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690627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/>
              <a:t>39 Timetables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GB" dirty="0"/>
              <a:t>Indicative timetable with detailed row titles and numbering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562333396"/>
              </p:ext>
            </p:extLst>
          </p:nvPr>
        </p:nvGraphicFramePr>
        <p:xfrm>
          <a:off x="1978660" y="1524000"/>
          <a:ext cx="7483475" cy="455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Worksheet" r:id="rId8" imgW="7482783" imgH="4556678" progId="Excel.Sheet.8">
                  <p:embed/>
                </p:oleObj>
              </mc:Choice>
              <mc:Fallback>
                <p:oleObj name="Worksheet" r:id="rId8" imgW="7482783" imgH="4556678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660" y="1524000"/>
                        <a:ext cx="7483475" cy="455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6350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hpChapterHeading"/>
          <p:cNvSpPr txBox="1"/>
          <p:nvPr>
            <p:custDataLst>
              <p:tags r:id="rId6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026053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40 Timetable</a:t>
            </a:r>
            <a:endParaRPr lang="en-US" dirty="0"/>
          </a:p>
        </p:txBody>
      </p:sp>
      <p:sp>
        <p:nvSpPr>
          <p:cNvPr id="46" name="Rectangle 38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0565" y="1524000"/>
            <a:ext cx="7468235" cy="230188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36000" bIns="0" anchor="ctr"/>
          <a:lstStyle/>
          <a:p>
            <a:pPr algn="l"/>
            <a:r>
              <a:rPr lang="en-US" b="1">
                <a:solidFill>
                  <a:schemeClr val="bg1"/>
                </a:solidFill>
                <a:latin typeface="+mn-lt"/>
              </a:rPr>
              <a:t>[ ]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8" name="shpChapterHeading"/>
          <p:cNvSpPr txBox="1"/>
          <p:nvPr>
            <p:custDataLst>
              <p:tags r:id="rId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10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52" name="Rectangle 2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0565" y="2096038"/>
            <a:ext cx="2078958" cy="3749557"/>
          </a:xfrm>
          <a:prstGeom prst="rect">
            <a:avLst/>
          </a:prstGeom>
          <a:solidFill>
            <a:srgbClr val="F0F4D4"/>
          </a:solidFill>
          <a:ln>
            <a:noFill/>
          </a:ln>
          <a:effectLst/>
        </p:spPr>
        <p:txBody>
          <a:bodyPr lIns="0" tIns="0" rIns="0" bIns="0" anchor="ctr"/>
          <a:lstStyle/>
          <a:p>
            <a:pPr>
              <a:lnSpc>
                <a:spcPct val="70000"/>
              </a:lnSpc>
              <a:spcBef>
                <a:spcPct val="30000"/>
              </a:spcBef>
              <a:buClr>
                <a:srgbClr val="333399"/>
              </a:buClr>
              <a:buFont typeface="Wingdings 3" pitchFamily="18" charset="2"/>
              <a:buNone/>
            </a:pPr>
            <a:endParaRPr lang="en-US" sz="800" b="1">
              <a:latin typeface="+mn-lt"/>
            </a:endParaRPr>
          </a:p>
        </p:txBody>
      </p:sp>
      <p:cxnSp>
        <p:nvCxnSpPr>
          <p:cNvPr id="53" name="AutoShape 29"/>
          <p:cNvCxnSpPr>
            <a:cxnSpLocks noChangeShapeType="1"/>
            <a:stCxn id="68" idx="3"/>
            <a:endCxn id="62" idx="1"/>
          </p:cNvCxnSpPr>
          <p:nvPr>
            <p:custDataLst>
              <p:tags r:id="rId7"/>
            </p:custDataLst>
          </p:nvPr>
        </p:nvCxnSpPr>
        <p:spPr bwMode="gray">
          <a:xfrm>
            <a:off x="4005581" y="2315600"/>
            <a:ext cx="219644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" name="AutoShape 30"/>
          <p:cNvCxnSpPr>
            <a:cxnSpLocks noChangeShapeType="1"/>
            <a:stCxn id="69" idx="3"/>
            <a:endCxn id="63" idx="1"/>
          </p:cNvCxnSpPr>
          <p:nvPr>
            <p:custDataLst>
              <p:tags r:id="rId8"/>
            </p:custDataLst>
          </p:nvPr>
        </p:nvCxnSpPr>
        <p:spPr bwMode="gray">
          <a:xfrm>
            <a:off x="4005581" y="2800158"/>
            <a:ext cx="75684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AutoShape 31"/>
          <p:cNvCxnSpPr>
            <a:cxnSpLocks noChangeShapeType="1"/>
            <a:stCxn id="72" idx="3"/>
            <a:endCxn id="67" idx="1"/>
          </p:cNvCxnSpPr>
          <p:nvPr>
            <p:custDataLst>
              <p:tags r:id="rId9"/>
            </p:custDataLst>
          </p:nvPr>
        </p:nvCxnSpPr>
        <p:spPr bwMode="gray">
          <a:xfrm>
            <a:off x="4005581" y="3283216"/>
            <a:ext cx="147654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AutoShape 32"/>
          <p:cNvCxnSpPr>
            <a:cxnSpLocks noChangeShapeType="1"/>
            <a:stCxn id="70" idx="3"/>
            <a:endCxn id="64" idx="1"/>
          </p:cNvCxnSpPr>
          <p:nvPr>
            <p:custDataLst>
              <p:tags r:id="rId10"/>
            </p:custDataLst>
          </p:nvPr>
        </p:nvCxnSpPr>
        <p:spPr bwMode="gray">
          <a:xfrm>
            <a:off x="4005581" y="3767772"/>
            <a:ext cx="2012152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" name="AutoShape 33"/>
          <p:cNvCxnSpPr>
            <a:cxnSpLocks noChangeShapeType="1"/>
            <a:stCxn id="74" idx="3"/>
            <a:endCxn id="73" idx="1"/>
          </p:cNvCxnSpPr>
          <p:nvPr>
            <p:custDataLst>
              <p:tags r:id="rId11"/>
            </p:custDataLst>
          </p:nvPr>
        </p:nvCxnSpPr>
        <p:spPr bwMode="gray">
          <a:xfrm>
            <a:off x="4005581" y="4252331"/>
            <a:ext cx="2733438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AutoShape 34"/>
          <p:cNvCxnSpPr>
            <a:cxnSpLocks noChangeShapeType="1"/>
            <a:stCxn id="76" idx="3"/>
            <a:endCxn id="75" idx="1"/>
          </p:cNvCxnSpPr>
          <p:nvPr>
            <p:custDataLst>
              <p:tags r:id="rId12"/>
            </p:custDataLst>
          </p:nvPr>
        </p:nvCxnSpPr>
        <p:spPr bwMode="gray">
          <a:xfrm>
            <a:off x="4005581" y="4736889"/>
            <a:ext cx="3363472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AutoShape 35"/>
          <p:cNvCxnSpPr>
            <a:cxnSpLocks noChangeShapeType="1"/>
            <a:stCxn id="71" idx="3"/>
            <a:endCxn id="61" idx="1"/>
          </p:cNvCxnSpPr>
          <p:nvPr>
            <p:custDataLst>
              <p:tags r:id="rId13"/>
            </p:custDataLst>
          </p:nvPr>
        </p:nvCxnSpPr>
        <p:spPr bwMode="gray">
          <a:xfrm>
            <a:off x="4005581" y="5701879"/>
            <a:ext cx="141089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AutoShape 36"/>
          <p:cNvCxnSpPr>
            <a:cxnSpLocks noChangeShapeType="1"/>
            <a:stCxn id="78" idx="3"/>
            <a:endCxn id="77" idx="1"/>
          </p:cNvCxnSpPr>
          <p:nvPr>
            <p:custDataLst>
              <p:tags r:id="rId14"/>
            </p:custDataLst>
          </p:nvPr>
        </p:nvCxnSpPr>
        <p:spPr bwMode="gray">
          <a:xfrm>
            <a:off x="4005581" y="5227072"/>
            <a:ext cx="4869527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" name="Rectangle 3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4146670" y="5557111"/>
            <a:ext cx="5222788" cy="28953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62" name="Rectangle 4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4225225" y="2170833"/>
            <a:ext cx="1550490" cy="289534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 dirty="0">
                <a:latin typeface="+mn-lt"/>
              </a:rPr>
              <a:t>[ ]</a:t>
            </a:r>
          </a:p>
        </p:txBody>
      </p:sp>
      <p:sp>
        <p:nvSpPr>
          <p:cNvPr id="63" name="Rectangle 5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4762422" y="2655390"/>
            <a:ext cx="1550491" cy="28953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64" name="Rectangle 6"/>
          <p:cNvSpPr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6017733" y="3623005"/>
            <a:ext cx="1550490" cy="289534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65" name="Rectangle 7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1992328" y="1808165"/>
            <a:ext cx="2078958" cy="21752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>
              <a:lnSpc>
                <a:spcPct val="70000"/>
              </a:lnSpc>
              <a:spcBef>
                <a:spcPct val="30000"/>
              </a:spcBef>
              <a:buClr>
                <a:srgbClr val="333399"/>
              </a:buClr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66" name="Rectangle 8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4149049" y="1809664"/>
            <a:ext cx="5299751" cy="217526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accent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>
              <a:lnSpc>
                <a:spcPct val="70000"/>
              </a:lnSpc>
              <a:spcBef>
                <a:spcPct val="30000"/>
              </a:spcBef>
              <a:buClr>
                <a:srgbClr val="333399"/>
              </a:buClr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67" name="Rectangle 9"/>
          <p:cNvSpPr>
            <a:spLocks noChangeArrowheads="1"/>
          </p:cNvSpPr>
          <p:nvPr>
            <p:custDataLst>
              <p:tags r:id="rId21"/>
            </p:custDataLst>
          </p:nvPr>
        </p:nvSpPr>
        <p:spPr bwMode="gray">
          <a:xfrm>
            <a:off x="5482122" y="3138448"/>
            <a:ext cx="1550490" cy="28953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68" name="Rectangle 10"/>
          <p:cNvSpPr>
            <a:spLocks noChangeArrowheads="1"/>
          </p:cNvSpPr>
          <p:nvPr>
            <p:custDataLst>
              <p:tags r:id="rId22"/>
            </p:custDataLst>
          </p:nvPr>
        </p:nvSpPr>
        <p:spPr bwMode="gray">
          <a:xfrm>
            <a:off x="2048820" y="2170833"/>
            <a:ext cx="1956761" cy="289534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 dirty="0">
                <a:latin typeface="+mn-lt"/>
              </a:rPr>
              <a:t>[ ]</a:t>
            </a:r>
          </a:p>
        </p:txBody>
      </p:sp>
      <p:sp>
        <p:nvSpPr>
          <p:cNvPr id="69" name="Rectangle 11"/>
          <p:cNvSpPr>
            <a:spLocks noChangeArrowheads="1"/>
          </p:cNvSpPr>
          <p:nvPr>
            <p:custDataLst>
              <p:tags r:id="rId23"/>
            </p:custDataLst>
          </p:nvPr>
        </p:nvSpPr>
        <p:spPr bwMode="gray">
          <a:xfrm>
            <a:off x="2048820" y="2655390"/>
            <a:ext cx="1956761" cy="289535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0" name="Rectangle 12"/>
          <p:cNvSpPr>
            <a:spLocks noChangeArrowheads="1"/>
          </p:cNvSpPr>
          <p:nvPr>
            <p:custDataLst>
              <p:tags r:id="rId24"/>
            </p:custDataLst>
          </p:nvPr>
        </p:nvSpPr>
        <p:spPr bwMode="gray">
          <a:xfrm>
            <a:off x="2048820" y="3623005"/>
            <a:ext cx="1956761" cy="289534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1" name="Rectangle 13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2048820" y="5557111"/>
            <a:ext cx="1956761" cy="289535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2" name="Rectangle 14"/>
          <p:cNvSpPr>
            <a:spLocks noChangeArrowheads="1"/>
          </p:cNvSpPr>
          <p:nvPr>
            <p:custDataLst>
              <p:tags r:id="rId26"/>
            </p:custDataLst>
          </p:nvPr>
        </p:nvSpPr>
        <p:spPr bwMode="gray">
          <a:xfrm>
            <a:off x="2048820" y="3138448"/>
            <a:ext cx="1956761" cy="289535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3" name="Rectangle 15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>
            <a:off x="6739019" y="4107563"/>
            <a:ext cx="1550490" cy="28953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4" name="Rectangle 16"/>
          <p:cNvSpPr>
            <a:spLocks noChangeArrowheads="1"/>
          </p:cNvSpPr>
          <p:nvPr>
            <p:custDataLst>
              <p:tags r:id="rId28"/>
            </p:custDataLst>
          </p:nvPr>
        </p:nvSpPr>
        <p:spPr bwMode="gray">
          <a:xfrm>
            <a:off x="2048820" y="4107563"/>
            <a:ext cx="1956761" cy="289535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5" name="Rectangle 17"/>
          <p:cNvSpPr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7369053" y="4592122"/>
            <a:ext cx="1550491" cy="289534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6" name="Rectangle 18"/>
          <p:cNvSpPr>
            <a:spLocks noChangeArrowheads="1"/>
          </p:cNvSpPr>
          <p:nvPr>
            <p:custDataLst>
              <p:tags r:id="rId30"/>
            </p:custDataLst>
          </p:nvPr>
        </p:nvSpPr>
        <p:spPr bwMode="gray">
          <a:xfrm>
            <a:off x="2048820" y="4592122"/>
            <a:ext cx="1956761" cy="289534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7" name="AutoShape 19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8875108" y="4972041"/>
            <a:ext cx="539577" cy="510061"/>
          </a:xfrm>
          <a:prstGeom prst="diamond">
            <a:avLst/>
          </a:prstGeom>
          <a:solidFill>
            <a:srgbClr val="A3D4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5964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8" name="Rectangle 20"/>
          <p:cNvSpPr>
            <a:spLocks noChangeArrowheads="1"/>
          </p:cNvSpPr>
          <p:nvPr>
            <p:custDataLst>
              <p:tags r:id="rId32"/>
            </p:custDataLst>
          </p:nvPr>
        </p:nvSpPr>
        <p:spPr bwMode="gray">
          <a:xfrm>
            <a:off x="2048820" y="5082304"/>
            <a:ext cx="1956761" cy="289535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cxnSp>
        <p:nvCxnSpPr>
          <p:cNvPr id="80" name="AutoShape 22"/>
          <p:cNvCxnSpPr>
            <a:cxnSpLocks noChangeShapeType="1"/>
            <a:stCxn id="69" idx="3"/>
            <a:endCxn id="63" idx="1"/>
          </p:cNvCxnSpPr>
          <p:nvPr>
            <p:custDataLst>
              <p:tags r:id="rId33"/>
            </p:custDataLst>
          </p:nvPr>
        </p:nvCxnSpPr>
        <p:spPr bwMode="gray">
          <a:xfrm>
            <a:off x="4005581" y="2800158"/>
            <a:ext cx="756841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" name="AutoShape 23"/>
          <p:cNvCxnSpPr>
            <a:cxnSpLocks noChangeShapeType="1"/>
            <a:stCxn id="72" idx="3"/>
            <a:endCxn id="67" idx="1"/>
          </p:cNvCxnSpPr>
          <p:nvPr>
            <p:custDataLst>
              <p:tags r:id="rId34"/>
            </p:custDataLst>
          </p:nvPr>
        </p:nvCxnSpPr>
        <p:spPr bwMode="gray">
          <a:xfrm>
            <a:off x="4005581" y="3283216"/>
            <a:ext cx="1476541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AutoShape 24"/>
          <p:cNvCxnSpPr>
            <a:cxnSpLocks noChangeShapeType="1"/>
            <a:stCxn id="70" idx="3"/>
            <a:endCxn id="64" idx="1"/>
          </p:cNvCxnSpPr>
          <p:nvPr>
            <p:custDataLst>
              <p:tags r:id="rId35"/>
            </p:custDataLst>
          </p:nvPr>
        </p:nvCxnSpPr>
        <p:spPr bwMode="gray">
          <a:xfrm>
            <a:off x="4005581" y="3767772"/>
            <a:ext cx="2012152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" name="AutoShape 25"/>
          <p:cNvCxnSpPr>
            <a:cxnSpLocks noChangeShapeType="1"/>
            <a:stCxn id="74" idx="3"/>
            <a:endCxn id="73" idx="1"/>
          </p:cNvCxnSpPr>
          <p:nvPr>
            <p:custDataLst>
              <p:tags r:id="rId36"/>
            </p:custDataLst>
          </p:nvPr>
        </p:nvCxnSpPr>
        <p:spPr bwMode="gray">
          <a:xfrm>
            <a:off x="4005581" y="4252331"/>
            <a:ext cx="2733438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AutoShape 26"/>
          <p:cNvCxnSpPr>
            <a:cxnSpLocks noChangeShapeType="1"/>
            <a:stCxn id="76" idx="3"/>
            <a:endCxn id="75" idx="1"/>
          </p:cNvCxnSpPr>
          <p:nvPr>
            <p:custDataLst>
              <p:tags r:id="rId37"/>
            </p:custDataLst>
          </p:nvPr>
        </p:nvCxnSpPr>
        <p:spPr bwMode="gray">
          <a:xfrm>
            <a:off x="4005581" y="4736889"/>
            <a:ext cx="3363472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" name="AutoShape 27"/>
          <p:cNvCxnSpPr>
            <a:cxnSpLocks noChangeShapeType="1"/>
            <a:stCxn id="78" idx="3"/>
            <a:endCxn id="77" idx="1"/>
          </p:cNvCxnSpPr>
          <p:nvPr>
            <p:custDataLst>
              <p:tags r:id="rId38"/>
            </p:custDataLst>
          </p:nvPr>
        </p:nvCxnSpPr>
        <p:spPr bwMode="gray">
          <a:xfrm>
            <a:off x="4005581" y="5227072"/>
            <a:ext cx="4869527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" name="AutoShape 28"/>
          <p:cNvCxnSpPr>
            <a:cxnSpLocks noChangeShapeType="1"/>
            <a:stCxn id="71" idx="3"/>
            <a:endCxn id="61" idx="1"/>
          </p:cNvCxnSpPr>
          <p:nvPr>
            <p:custDataLst>
              <p:tags r:id="rId39"/>
            </p:custDataLst>
          </p:nvPr>
        </p:nvCxnSpPr>
        <p:spPr bwMode="gray">
          <a:xfrm>
            <a:off x="4005581" y="5701879"/>
            <a:ext cx="141089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321854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41 Timetable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5326" y="1754187"/>
            <a:ext cx="7465207" cy="3833813"/>
          </a:xfrm>
          <a:prstGeom prst="rect">
            <a:avLst/>
          </a:prstGeom>
          <a:solidFill>
            <a:srgbClr val="F0F4D4"/>
          </a:solidFill>
          <a:ln>
            <a:noFill/>
          </a:ln>
          <a:effectLst/>
        </p:spPr>
        <p:txBody>
          <a:bodyPr wrap="none" lIns="72000" tIns="0" rIns="0" bIns="0" anchor="ctr"/>
          <a:lstStyle/>
          <a:p>
            <a:endParaRPr lang="en-US" sz="900" i="1">
              <a:solidFill>
                <a:srgbClr val="292526"/>
              </a:solidFill>
            </a:endParaRPr>
          </a:p>
        </p:txBody>
      </p:sp>
      <p:grpSp>
        <p:nvGrpSpPr>
          <p:cNvPr id="4" name="Group 3"/>
          <p:cNvGrpSpPr/>
          <p:nvPr>
            <p:custDataLst>
              <p:tags r:id="rId4"/>
            </p:custDataLst>
          </p:nvPr>
        </p:nvGrpSpPr>
        <p:grpSpPr>
          <a:xfrm>
            <a:off x="2062480" y="1911350"/>
            <a:ext cx="7316640" cy="2979739"/>
            <a:chOff x="1985327" y="1911350"/>
            <a:chExt cx="7465206" cy="2979739"/>
          </a:xfrm>
        </p:grpSpPr>
        <p:grpSp>
          <p:nvGrpSpPr>
            <p:cNvPr id="6" name="Group 5"/>
            <p:cNvGrpSpPr>
              <a:grpSpLocks/>
            </p:cNvGrpSpPr>
            <p:nvPr>
              <p:custDataLst>
                <p:tags r:id="rId8"/>
              </p:custDataLst>
            </p:nvPr>
          </p:nvGrpSpPr>
          <p:grpSpPr bwMode="auto">
            <a:xfrm>
              <a:off x="2258289" y="2841625"/>
              <a:ext cx="1022022" cy="984250"/>
              <a:chOff x="1423" y="1790"/>
              <a:chExt cx="644" cy="620"/>
            </a:xfrm>
          </p:grpSpPr>
          <p:sp>
            <p:nvSpPr>
              <p:cNvPr id="7" name="Line 6"/>
              <p:cNvSpPr>
                <a:spLocks noChangeShapeType="1"/>
              </p:cNvSpPr>
              <p:nvPr/>
            </p:nvSpPr>
            <p:spPr bwMode="auto">
              <a:xfrm>
                <a:off x="1423" y="1790"/>
                <a:ext cx="0" cy="62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2000" tIns="0" rIns="0" bIns="0" anchor="b"/>
              <a:lstStyle/>
              <a:p>
                <a:endParaRPr lang="en-GB" sz="800">
                  <a:latin typeface="+mn-lt"/>
                </a:endParaRPr>
              </a:p>
            </p:txBody>
          </p:sp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gray">
              <a:xfrm>
                <a:off x="1431" y="1790"/>
                <a:ext cx="636" cy="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hlink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72000" tIns="0" rIns="0" bIns="0">
                <a:spAutoFit/>
              </a:bodyPr>
              <a:lstStyle>
                <a:lvl1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142875" indent="-1412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273050" indent="-1285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30000"/>
                  </a:spcBef>
                </a:pPr>
                <a:r>
                  <a:rPr lang="en-US" sz="800" b="1">
                    <a:latin typeface="+mn-lt"/>
                  </a:rPr>
                  <a:t>Date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sz="800">
                    <a:latin typeface="+mn-lt"/>
                  </a:rPr>
                  <a:t>[ ]</a:t>
                </a:r>
              </a:p>
            </p:txBody>
          </p:sp>
        </p:grpSp>
        <p:grpSp>
          <p:nvGrpSpPr>
            <p:cNvPr id="9" name="Group 8"/>
            <p:cNvGrpSpPr>
              <a:grpSpLocks/>
            </p:cNvGrpSpPr>
            <p:nvPr>
              <p:custDataLst>
                <p:tags r:id="rId9"/>
              </p:custDataLst>
            </p:nvPr>
          </p:nvGrpSpPr>
          <p:grpSpPr bwMode="auto">
            <a:xfrm>
              <a:off x="8144441" y="3860800"/>
              <a:ext cx="1234679" cy="914400"/>
              <a:chOff x="5010" y="2432"/>
              <a:chExt cx="778" cy="576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gray">
              <a:xfrm>
                <a:off x="5061" y="2786"/>
                <a:ext cx="727" cy="22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hlink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72000" tIns="72000" rIns="0" bIns="0" anchor="b">
                <a:spAutoFit/>
              </a:bodyPr>
              <a:lstStyle/>
              <a:p>
                <a:pPr algn="l">
                  <a:spcBef>
                    <a:spcPct val="30000"/>
                  </a:spcBef>
                  <a:tabLst>
                    <a:tab pos="952500" algn="l"/>
                  </a:tabLst>
                </a:pPr>
                <a:r>
                  <a:rPr lang="en-GB" sz="800" b="1">
                    <a:latin typeface="+mn-lt"/>
                  </a:rPr>
                  <a:t>Date</a:t>
                </a:r>
              </a:p>
              <a:p>
                <a:pPr algn="l">
                  <a:spcBef>
                    <a:spcPct val="30000"/>
                  </a:spcBef>
                  <a:tabLst>
                    <a:tab pos="952500" algn="l"/>
                  </a:tabLst>
                </a:pPr>
                <a:r>
                  <a:rPr lang="en-GB" sz="800">
                    <a:latin typeface="+mn-lt"/>
                  </a:rPr>
                  <a:t>[ ]</a:t>
                </a: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 rot="16200000" flipH="1">
                <a:off x="4791" y="2651"/>
                <a:ext cx="576" cy="137"/>
              </a:xfrm>
              <a:custGeom>
                <a:avLst/>
                <a:gdLst>
                  <a:gd name="T0" fmla="*/ 906 w 906"/>
                  <a:gd name="T1" fmla="*/ 0 h 1"/>
                  <a:gd name="T2" fmla="*/ 0 w 906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06" h="1">
                    <a:moveTo>
                      <a:pt x="906" y="0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en-GB" sz="800">
                  <a:latin typeface="+mn-lt"/>
                </a:endParaRPr>
              </a:p>
            </p:txBody>
          </p:sp>
        </p:grpSp>
        <p:grpSp>
          <p:nvGrpSpPr>
            <p:cNvPr id="12" name="Group 11"/>
            <p:cNvGrpSpPr>
              <a:grpSpLocks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3508838" y="3871914"/>
              <a:ext cx="1022022" cy="777875"/>
              <a:chOff x="2211" y="2439"/>
              <a:chExt cx="644" cy="490"/>
            </a:xfrm>
          </p:grpSpPr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2211" y="2439"/>
                <a:ext cx="0" cy="49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2000" tIns="0" rIns="0" bIns="0" anchor="b"/>
              <a:lstStyle/>
              <a:p>
                <a:endParaRPr lang="en-GB" sz="800">
                  <a:latin typeface="+mn-lt"/>
                </a:endParaRPr>
              </a:p>
            </p:txBody>
          </p:sp>
          <p:sp>
            <p:nvSpPr>
              <p:cNvPr id="14" name="Text Box 13"/>
              <p:cNvSpPr txBox="1">
                <a:spLocks noChangeArrowheads="1"/>
              </p:cNvSpPr>
              <p:nvPr/>
            </p:nvSpPr>
            <p:spPr bwMode="gray">
              <a:xfrm>
                <a:off x="2219" y="2707"/>
                <a:ext cx="636" cy="22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hlink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72000" tIns="72000" rIns="0" bIns="0" anchor="b">
                <a:spAutoFit/>
              </a:bodyPr>
              <a:lstStyle>
                <a:lvl1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142875" indent="-1412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273050" indent="-1285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30000"/>
                  </a:spcBef>
                </a:pPr>
                <a:r>
                  <a:rPr lang="en-US" sz="800" b="1" dirty="0">
                    <a:latin typeface="+mn-lt"/>
                  </a:rPr>
                  <a:t>Date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sz="800" dirty="0">
                    <a:latin typeface="+mn-lt"/>
                  </a:rPr>
                  <a:t>[ ]</a:t>
                </a:r>
              </a:p>
            </p:txBody>
          </p:sp>
        </p:grpSp>
        <p:grpSp>
          <p:nvGrpSpPr>
            <p:cNvPr id="15" name="Group 14"/>
            <p:cNvGrpSpPr>
              <a:grpSpLocks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4391205" y="1911350"/>
              <a:ext cx="1022022" cy="1871663"/>
              <a:chOff x="2767" y="1204"/>
              <a:chExt cx="644" cy="1179"/>
            </a:xfrm>
          </p:grpSpPr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>
                <a:off x="2767" y="1204"/>
                <a:ext cx="0" cy="117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2000" tIns="0" rIns="0" bIns="0" anchor="b"/>
              <a:lstStyle/>
              <a:p>
                <a:endParaRPr lang="en-GB" sz="800">
                  <a:latin typeface="+mn-lt"/>
                </a:endParaRPr>
              </a:p>
            </p:txBody>
          </p:sp>
          <p:sp>
            <p:nvSpPr>
              <p:cNvPr id="17" name="Text Box 16"/>
              <p:cNvSpPr txBox="1">
                <a:spLocks noChangeArrowheads="1"/>
              </p:cNvSpPr>
              <p:nvPr/>
            </p:nvSpPr>
            <p:spPr bwMode="gray">
              <a:xfrm>
                <a:off x="2775" y="1204"/>
                <a:ext cx="636" cy="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hlink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72000" tIns="0" rIns="0" bIns="0">
                <a:spAutoFit/>
              </a:bodyPr>
              <a:lstStyle>
                <a:lvl1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179388" indent="-177800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393700" indent="-1285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30000"/>
                  </a:spcBef>
                </a:pPr>
                <a:r>
                  <a:rPr lang="en-US" sz="800" b="1">
                    <a:latin typeface="+mn-lt"/>
                  </a:rPr>
                  <a:t>Date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sz="800">
                    <a:latin typeface="+mn-lt"/>
                  </a:rPr>
                  <a:t>[ ]</a:t>
                </a:r>
              </a:p>
            </p:txBody>
          </p:sp>
        </p:grpSp>
        <p:grpSp>
          <p:nvGrpSpPr>
            <p:cNvPr id="18" name="Group 17"/>
            <p:cNvGrpSpPr>
              <a:grpSpLocks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5013306" y="3895725"/>
              <a:ext cx="1022022" cy="755650"/>
              <a:chOff x="3159" y="2454"/>
              <a:chExt cx="644" cy="476"/>
            </a:xfrm>
          </p:grpSpPr>
          <p:sp>
            <p:nvSpPr>
              <p:cNvPr id="19" name="Line 18"/>
              <p:cNvSpPr>
                <a:spLocks noChangeShapeType="1"/>
              </p:cNvSpPr>
              <p:nvPr/>
            </p:nvSpPr>
            <p:spPr bwMode="auto">
              <a:xfrm>
                <a:off x="3159" y="2454"/>
                <a:ext cx="0" cy="47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2000" tIns="0" rIns="0" bIns="0" anchor="b"/>
              <a:lstStyle/>
              <a:p>
                <a:endParaRPr lang="en-GB" sz="800">
                  <a:latin typeface="+mn-lt"/>
                </a:endParaRPr>
              </a:p>
            </p:txBody>
          </p:sp>
          <p:sp>
            <p:nvSpPr>
              <p:cNvPr id="20" name="Text Box 19"/>
              <p:cNvSpPr txBox="1">
                <a:spLocks noChangeArrowheads="1"/>
              </p:cNvSpPr>
              <p:nvPr/>
            </p:nvSpPr>
            <p:spPr bwMode="gray">
              <a:xfrm>
                <a:off x="3167" y="2708"/>
                <a:ext cx="636" cy="22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hlink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72000" tIns="72000" rIns="0" bIns="0" anchor="b">
                <a:spAutoFit/>
              </a:bodyPr>
              <a:lstStyle>
                <a:lvl1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142875" indent="-1412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273050" indent="-1285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30000"/>
                  </a:spcBef>
                </a:pPr>
                <a:r>
                  <a:rPr lang="en-GB" sz="800" b="1">
                    <a:latin typeface="+mn-lt"/>
                  </a:rPr>
                  <a:t>Date</a:t>
                </a:r>
                <a:endParaRPr lang="en-GB" sz="800">
                  <a:latin typeface="+mn-lt"/>
                </a:endParaRPr>
              </a:p>
              <a:p>
                <a:pPr>
                  <a:spcBef>
                    <a:spcPct val="30000"/>
                  </a:spcBef>
                </a:pPr>
                <a:r>
                  <a:rPr lang="en-GB" sz="800">
                    <a:latin typeface="+mn-lt"/>
                  </a:rPr>
                  <a:t>[ ]</a:t>
                </a:r>
              </a:p>
            </p:txBody>
          </p:sp>
        </p:grpSp>
        <p:grpSp>
          <p:nvGrpSpPr>
            <p:cNvPr id="21" name="Group 20"/>
            <p:cNvGrpSpPr>
              <a:grpSpLocks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359074" y="3884614"/>
              <a:ext cx="1142634" cy="1006475"/>
              <a:chOff x="4007" y="2447"/>
              <a:chExt cx="720" cy="634"/>
            </a:xfrm>
          </p:grpSpPr>
          <p:sp>
            <p:nvSpPr>
              <p:cNvPr id="22" name="Line 21"/>
              <p:cNvSpPr>
                <a:spLocks noChangeShapeType="1"/>
              </p:cNvSpPr>
              <p:nvPr/>
            </p:nvSpPr>
            <p:spPr bwMode="auto">
              <a:xfrm>
                <a:off x="4007" y="2447"/>
                <a:ext cx="0" cy="63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2000" tIns="0" rIns="0" bIns="0" anchor="b"/>
              <a:lstStyle/>
              <a:p>
                <a:endParaRPr lang="en-GB" sz="800">
                  <a:latin typeface="+mn-lt"/>
                </a:endParaRPr>
              </a:p>
            </p:txBody>
          </p:sp>
          <p:sp>
            <p:nvSpPr>
              <p:cNvPr id="23" name="Text Box 22"/>
              <p:cNvSpPr txBox="1">
                <a:spLocks noChangeArrowheads="1"/>
              </p:cNvSpPr>
              <p:nvPr/>
            </p:nvSpPr>
            <p:spPr bwMode="gray">
              <a:xfrm>
                <a:off x="4016" y="2857"/>
                <a:ext cx="711" cy="2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hlink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72000" tIns="72000" rIns="0" bIns="0" anchor="b">
                <a:spAutoFit/>
              </a:bodyPr>
              <a:lstStyle>
                <a:lvl1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142875" indent="-1412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273050" indent="-1285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30000"/>
                  </a:spcBef>
                </a:pPr>
                <a:r>
                  <a:rPr lang="en-GB" sz="800" b="1">
                    <a:latin typeface="+mn-lt"/>
                  </a:rPr>
                  <a:t>Date</a:t>
                </a:r>
              </a:p>
              <a:p>
                <a:pPr>
                  <a:spcBef>
                    <a:spcPct val="30000"/>
                  </a:spcBef>
                </a:pPr>
                <a:r>
                  <a:rPr lang="en-GB" sz="800">
                    <a:latin typeface="+mn-lt"/>
                  </a:rPr>
                  <a:t>[ ]</a:t>
                </a:r>
              </a:p>
            </p:txBody>
          </p:sp>
        </p:grpSp>
        <p:sp>
          <p:nvSpPr>
            <p:cNvPr id="24" name="Rectangle 23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gray">
            <a:xfrm>
              <a:off x="1985327" y="3709989"/>
              <a:ext cx="360246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dirty="0">
                  <a:latin typeface="+mn-lt"/>
                </a:rPr>
                <a:t>41</a:t>
              </a:r>
            </a:p>
          </p:txBody>
        </p:sp>
        <p:sp>
          <p:nvSpPr>
            <p:cNvPr id="25" name="Rectangle 2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gray">
            <a:xfrm>
              <a:off x="2697886" y="3709989"/>
              <a:ext cx="360247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43</a:t>
              </a:r>
            </a:p>
          </p:txBody>
        </p:sp>
        <p:sp>
          <p:nvSpPr>
            <p:cNvPr id="26" name="Rectangle 2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gray">
            <a:xfrm>
              <a:off x="3408858" y="3709989"/>
              <a:ext cx="360247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45</a:t>
              </a:r>
            </a:p>
          </p:txBody>
        </p:sp>
        <p:sp>
          <p:nvSpPr>
            <p:cNvPr id="27" name="Rectangle 2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gray">
            <a:xfrm>
              <a:off x="4118243" y="3709989"/>
              <a:ext cx="360246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47</a:t>
              </a:r>
            </a:p>
          </p:txBody>
        </p:sp>
        <p:sp>
          <p:nvSpPr>
            <p:cNvPr id="28" name="Rectangle 2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gray">
            <a:xfrm>
              <a:off x="4829215" y="3709989"/>
              <a:ext cx="361834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49</a:t>
              </a:r>
            </a:p>
          </p:txBody>
        </p:sp>
        <p:sp>
          <p:nvSpPr>
            <p:cNvPr id="29" name="Rectangle 28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gray">
            <a:xfrm>
              <a:off x="5540187" y="3709989"/>
              <a:ext cx="358660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51</a:t>
              </a:r>
            </a:p>
          </p:txBody>
        </p:sp>
        <p:sp>
          <p:nvSpPr>
            <p:cNvPr id="30" name="Rectangle 29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gray">
            <a:xfrm>
              <a:off x="6249572" y="3709989"/>
              <a:ext cx="360247" cy="230187"/>
            </a:xfrm>
            <a:prstGeom prst="rect">
              <a:avLst/>
            </a:prstGeom>
            <a:solidFill>
              <a:srgbClr val="A3D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1</a:t>
              </a:r>
            </a:p>
          </p:txBody>
        </p:sp>
        <p:sp>
          <p:nvSpPr>
            <p:cNvPr id="31" name="Rectangle 30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gray">
            <a:xfrm>
              <a:off x="2342399" y="3709989"/>
              <a:ext cx="361834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42</a:t>
              </a:r>
              <a:endParaRPr lang="en-US" sz="800" dirty="0">
                <a:latin typeface="+mn-lt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gray">
            <a:xfrm>
              <a:off x="3053372" y="3709989"/>
              <a:ext cx="360247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44</a:t>
              </a:r>
            </a:p>
          </p:txBody>
        </p:sp>
        <p:sp>
          <p:nvSpPr>
            <p:cNvPr id="33" name="Rectangle 32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gray">
            <a:xfrm>
              <a:off x="3764344" y="3709989"/>
              <a:ext cx="360247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46</a:t>
              </a:r>
            </a:p>
          </p:txBody>
        </p:sp>
        <p:sp>
          <p:nvSpPr>
            <p:cNvPr id="34" name="Rectangle 33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gray">
            <a:xfrm>
              <a:off x="4473729" y="3709989"/>
              <a:ext cx="360246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48</a:t>
              </a:r>
            </a:p>
          </p:txBody>
        </p:sp>
        <p:sp>
          <p:nvSpPr>
            <p:cNvPr id="35" name="Rectangle 34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gray">
            <a:xfrm>
              <a:off x="5184701" y="3709989"/>
              <a:ext cx="360246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50</a:t>
              </a:r>
            </a:p>
          </p:txBody>
        </p:sp>
        <p:sp>
          <p:nvSpPr>
            <p:cNvPr id="36" name="Rectangle 35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gray">
            <a:xfrm>
              <a:off x="5894085" y="3709989"/>
              <a:ext cx="361834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52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gray">
            <a:xfrm>
              <a:off x="6960544" y="3709989"/>
              <a:ext cx="358660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3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gray">
            <a:xfrm>
              <a:off x="7668342" y="3709989"/>
              <a:ext cx="363421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5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gray">
            <a:xfrm>
              <a:off x="8380901" y="3709989"/>
              <a:ext cx="360246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7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gray">
            <a:xfrm>
              <a:off x="9090286" y="3709989"/>
              <a:ext cx="360247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9</a:t>
              </a:r>
            </a:p>
          </p:txBody>
        </p:sp>
        <p:sp>
          <p:nvSpPr>
            <p:cNvPr id="41" name="Rectangle 40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gray">
            <a:xfrm>
              <a:off x="6605058" y="3709989"/>
              <a:ext cx="360247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2</a:t>
              </a:r>
            </a:p>
          </p:txBody>
        </p:sp>
        <p:sp>
          <p:nvSpPr>
            <p:cNvPr id="42" name="Rectangle 41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gray">
            <a:xfrm>
              <a:off x="7314443" y="3709989"/>
              <a:ext cx="360246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</a:t>
              </a:r>
            </a:p>
          </p:txBody>
        </p:sp>
        <p:sp>
          <p:nvSpPr>
            <p:cNvPr id="43" name="Rectangle 42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gray">
            <a:xfrm>
              <a:off x="8027002" y="3709989"/>
              <a:ext cx="360247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6</a:t>
              </a:r>
            </a:p>
          </p:txBody>
        </p:sp>
        <p:sp>
          <p:nvSpPr>
            <p:cNvPr id="44" name="Rectangle 43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gray">
            <a:xfrm>
              <a:off x="8734800" y="3709989"/>
              <a:ext cx="360247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8</a:t>
              </a:r>
            </a:p>
          </p:txBody>
        </p:sp>
      </p:grpSp>
      <p:sp>
        <p:nvSpPr>
          <p:cNvPr id="45" name="Rectangle 4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5326" y="1525589"/>
            <a:ext cx="7465207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36000" bIns="0" anchor="ctr"/>
          <a:lstStyle/>
          <a:p>
            <a:pPr algn="l"/>
            <a:r>
              <a:rPr lang="en-US" b="1">
                <a:solidFill>
                  <a:schemeClr val="bg1"/>
                </a:solidFill>
                <a:latin typeface="+mn-lt"/>
              </a:rPr>
              <a:t>Time</a:t>
            </a:r>
            <a:r>
              <a:rPr lang="en-US" b="1"/>
              <a:t> </a:t>
            </a:r>
            <a:r>
              <a:rPr lang="en-US" b="1">
                <a:solidFill>
                  <a:schemeClr val="bg1"/>
                </a:solidFill>
                <a:latin typeface="+mn-lt"/>
              </a:rPr>
              <a:t>table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8" name="shpChapterHeading"/>
          <p:cNvSpPr txBox="1"/>
          <p:nvPr>
            <p:custDataLst>
              <p:tags r:id="rId6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10"/>
            <p:custDataLst>
              <p:tags r:id="rId7"/>
            </p:custDataLst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8606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6"/>
          <p:cNvSpPr txBox="1">
            <a:spLocks/>
          </p:cNvSpPr>
          <p:nvPr>
            <p:custDataLst>
              <p:tags r:id="rId2"/>
            </p:custDataLst>
          </p:nvPr>
        </p:nvSpPr>
        <p:spPr bwMode="gray">
          <a:xfrm>
            <a:off x="5743543" y="3902075"/>
            <a:ext cx="3705590" cy="2028825"/>
          </a:xfrm>
          <a:prstGeom prst="rect">
            <a:avLst/>
          </a:prstGeom>
          <a:noFill/>
          <a:ln w="6350">
            <a:solidFill>
              <a:srgbClr val="DBE1E5"/>
            </a:solidFill>
          </a:ln>
        </p:spPr>
        <p:txBody>
          <a:bodyPr vert="horz" wrap="square" lIns="72000" tIns="72000" rIns="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26" name="Text Placeholder 6"/>
          <p:cNvSpPr txBox="1">
            <a:spLocks/>
          </p:cNvSpPr>
          <p:nvPr>
            <p:custDataLst>
              <p:tags r:id="rId3"/>
            </p:custDataLst>
          </p:nvPr>
        </p:nvSpPr>
        <p:spPr bwMode="gray">
          <a:xfrm>
            <a:off x="1985515" y="3902075"/>
            <a:ext cx="3705590" cy="2028825"/>
          </a:xfrm>
          <a:prstGeom prst="rect">
            <a:avLst/>
          </a:prstGeom>
          <a:noFill/>
          <a:ln w="6350">
            <a:solidFill>
              <a:srgbClr val="F0F4D4"/>
            </a:solidFill>
          </a:ln>
        </p:spPr>
        <p:txBody>
          <a:bodyPr vert="horz" wrap="square" lIns="72000" tIns="72000" rIns="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4"/>
            </p:custDataLst>
          </p:nvPr>
        </p:nvSpPr>
        <p:spPr bwMode="gray">
          <a:xfrm>
            <a:off x="5743543" y="1808163"/>
            <a:ext cx="3705590" cy="2028825"/>
          </a:xfrm>
          <a:prstGeom prst="rect">
            <a:avLst/>
          </a:prstGeom>
          <a:noFill/>
          <a:ln w="6350">
            <a:solidFill>
              <a:srgbClr val="C1C7D1"/>
            </a:solidFill>
          </a:ln>
        </p:spPr>
        <p:txBody>
          <a:bodyPr vert="horz" wrap="square" lIns="72000" tIns="288000" rIns="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5"/>
            </p:custDataLst>
          </p:nvPr>
        </p:nvSpPr>
        <p:spPr bwMode="gray">
          <a:xfrm>
            <a:off x="1985515" y="1808163"/>
            <a:ext cx="3705590" cy="2028825"/>
          </a:xfrm>
          <a:prstGeom prst="rect">
            <a:avLst/>
          </a:prstGeom>
          <a:noFill/>
          <a:ln w="6350">
            <a:solidFill>
              <a:srgbClr val="D5DE94"/>
            </a:solidFill>
          </a:ln>
        </p:spPr>
        <p:txBody>
          <a:bodyPr vert="horz" wrap="square" lIns="72000" tIns="288000" rIns="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en-US"/>
              <a:t>46 SWOT analysis</a:t>
            </a:r>
            <a:endParaRPr lang="en-US" dirty="0"/>
          </a:p>
        </p:txBody>
      </p:sp>
      <p:sp>
        <p:nvSpPr>
          <p:cNvPr id="6" name="Rectangle 3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1981200" y="1524000"/>
            <a:ext cx="74676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Arial"/>
                <a:ea typeface="ＭＳ Ｐゴシック" pitchFamily="1" charset="-128"/>
              </a:rPr>
              <a:t>SWOT analysis</a:t>
            </a:r>
          </a:p>
        </p:txBody>
      </p:sp>
      <p:sp>
        <p:nvSpPr>
          <p:cNvPr id="32" name="shpStrapLine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6102350"/>
            <a:ext cx="7470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Georgia" pitchFamily="18" charset="0"/>
                <a:ea typeface="LF_Kai"/>
              </a:rPr>
              <a:t>A strapline may be placed here</a:t>
            </a:r>
          </a:p>
        </p:txBody>
      </p:sp>
      <p:sp>
        <p:nvSpPr>
          <p:cNvPr id="16" name="shpChapterHeading"/>
          <p:cNvSpPr txBox="1"/>
          <p:nvPr>
            <p:custDataLst>
              <p:tags r:id="rId9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>
              <a:ea typeface="LF_Kai"/>
            </a:endParaRP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0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31" name="Rectangle 11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987869" y="5700713"/>
            <a:ext cx="3699234" cy="230187"/>
          </a:xfrm>
          <a:prstGeom prst="rect">
            <a:avLst/>
          </a:prstGeom>
          <a:solidFill>
            <a:srgbClr val="F0F4D4"/>
          </a:solidFill>
          <a:ln w="6350">
            <a:solidFill>
              <a:srgbClr val="F0F4D4"/>
            </a:solidFill>
            <a:miter lim="800000"/>
            <a:headEnd/>
            <a:tailEnd/>
          </a:ln>
          <a:effectLst/>
          <a:extLst/>
        </p:spPr>
        <p:txBody>
          <a:bodyPr anchor="ctr"/>
          <a:lstStyle/>
          <a:p>
            <a:pPr>
              <a:buFont typeface="Wingdings" pitchFamily="2" charset="2"/>
              <a:buNone/>
            </a:pPr>
            <a:r>
              <a:rPr lang="en-US" sz="900" b="1">
                <a:solidFill>
                  <a:srgbClr val="000000"/>
                </a:solidFill>
                <a:latin typeface="Arial"/>
              </a:rPr>
              <a:t>O</a:t>
            </a:r>
            <a:r>
              <a:rPr lang="en-US" sz="900">
                <a:solidFill>
                  <a:srgbClr val="000000"/>
                </a:solidFill>
                <a:latin typeface="Arial"/>
              </a:rPr>
              <a:t>pportunities</a:t>
            </a:r>
            <a:endParaRPr lang="en-US" sz="9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Rectangle 12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1985515" y="1808163"/>
            <a:ext cx="3704001" cy="230187"/>
          </a:xfrm>
          <a:prstGeom prst="rect">
            <a:avLst/>
          </a:prstGeom>
          <a:solidFill>
            <a:srgbClr val="D5DE94"/>
          </a:solidFill>
          <a:ln w="6350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Font typeface="Wingdings" pitchFamily="2" charset="2"/>
              <a:buNone/>
            </a:pPr>
            <a:r>
              <a:rPr lang="en-US" sz="900" b="1">
                <a:solidFill>
                  <a:srgbClr val="000000"/>
                </a:solidFill>
                <a:latin typeface="Arial"/>
              </a:rPr>
              <a:t>S</a:t>
            </a:r>
            <a:r>
              <a:rPr lang="en-US" sz="900">
                <a:solidFill>
                  <a:srgbClr val="000000"/>
                </a:solidFill>
                <a:latin typeface="Arial"/>
              </a:rPr>
              <a:t>trengths</a:t>
            </a:r>
            <a:endParaRPr lang="en-US" sz="9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Rectangle 13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5743543" y="1808163"/>
            <a:ext cx="3705590" cy="230187"/>
          </a:xfrm>
          <a:prstGeom prst="rect">
            <a:avLst/>
          </a:prstGeom>
          <a:solidFill>
            <a:srgbClr val="C1C7D0"/>
          </a:solidFill>
          <a:ln w="6350">
            <a:solidFill>
              <a:srgbClr val="C1C7D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>
              <a:buFont typeface="Wingdings" pitchFamily="2" charset="2"/>
              <a:buNone/>
            </a:pPr>
            <a:r>
              <a:rPr lang="en-US" sz="900" b="1">
                <a:solidFill>
                  <a:srgbClr val="000000"/>
                </a:solidFill>
                <a:latin typeface="Arial"/>
              </a:rPr>
              <a:t>W</a:t>
            </a:r>
            <a:r>
              <a:rPr lang="en-US" sz="900">
                <a:solidFill>
                  <a:srgbClr val="000000"/>
                </a:solidFill>
                <a:latin typeface="Arial"/>
              </a:rPr>
              <a:t>eaknesses</a:t>
            </a:r>
            <a:endParaRPr lang="en-US" sz="9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Rectangle 14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5743543" y="5700713"/>
            <a:ext cx="3705590" cy="230187"/>
          </a:xfrm>
          <a:prstGeom prst="rect">
            <a:avLst/>
          </a:prstGeom>
          <a:solidFill>
            <a:srgbClr val="DBE1E5"/>
          </a:solidFill>
          <a:ln w="6350">
            <a:solidFill>
              <a:srgbClr val="DBE1E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>
              <a:buFont typeface="Wingdings" pitchFamily="2" charset="2"/>
              <a:buNone/>
            </a:pPr>
            <a:r>
              <a:rPr lang="en-US" sz="900" b="1">
                <a:solidFill>
                  <a:srgbClr val="000000"/>
                </a:solidFill>
                <a:latin typeface="Arial"/>
              </a:rPr>
              <a:t>T</a:t>
            </a:r>
            <a:r>
              <a:rPr lang="en-US" sz="900">
                <a:solidFill>
                  <a:srgbClr val="000000"/>
                </a:solidFill>
                <a:latin typeface="Arial"/>
              </a:rPr>
              <a:t>hreats</a:t>
            </a:r>
            <a:endParaRPr lang="en-US" sz="900" dirty="0">
              <a:solidFill>
                <a:srgbClr val="000000"/>
              </a:solidFill>
              <a:latin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3856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47 SWOT analysis</a:t>
            </a:r>
            <a:endParaRPr lang="en-US" dirty="0"/>
          </a:p>
        </p:txBody>
      </p:sp>
      <p:sp>
        <p:nvSpPr>
          <p:cNvPr id="6" name="Rectangle 3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1981200" y="1524000"/>
            <a:ext cx="74676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Arial"/>
                <a:ea typeface="ＭＳ Ｐゴシック" pitchFamily="1" charset="-128"/>
              </a:rPr>
              <a:t>SWOT analysis</a:t>
            </a:r>
          </a:p>
        </p:txBody>
      </p:sp>
      <p:sp>
        <p:nvSpPr>
          <p:cNvPr id="32" name="shpStrapLine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981200" y="6102350"/>
            <a:ext cx="7470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Georgia" pitchFamily="18" charset="0"/>
                <a:ea typeface="LF_Kai"/>
              </a:rPr>
              <a:t>A strapline may be placed here</a:t>
            </a:r>
          </a:p>
        </p:txBody>
      </p:sp>
      <p:sp>
        <p:nvSpPr>
          <p:cNvPr id="16" name="shpChapterHeading"/>
          <p:cNvSpPr txBox="1"/>
          <p:nvPr>
            <p:custDataLst>
              <p:tags r:id="rId5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>
              <a:ea typeface="LF_Kai"/>
            </a:endParaRP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0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23" name="AutoShape 11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 rot="5400000">
            <a:off x="5728765" y="3900000"/>
            <a:ext cx="1038225" cy="1021739"/>
          </a:xfrm>
          <a:prstGeom prst="rtTriangle">
            <a:avLst/>
          </a:prstGeom>
          <a:solidFill>
            <a:srgbClr val="848FA0"/>
          </a:solidFill>
          <a:ln>
            <a:noFill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 rot="10800000" vert="eaVert" wrap="none" lIns="0" tIns="0" rIns="0" bIns="0"/>
          <a:lstStyle/>
          <a:p>
            <a:pPr>
              <a:buFont typeface="Wingdings" pitchFamily="2" charset="2"/>
              <a:buNone/>
            </a:pPr>
            <a:r>
              <a:rPr lang="en-US" sz="900" b="1" dirty="0">
                <a:solidFill>
                  <a:srgbClr val="FFFFFF"/>
                </a:solidFill>
                <a:latin typeface="Arial"/>
              </a:rPr>
              <a:t>Threats</a:t>
            </a:r>
          </a:p>
        </p:txBody>
      </p:sp>
      <p:sp>
        <p:nvSpPr>
          <p:cNvPr id="24" name="AutoShape 12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 rot="10800000">
            <a:off x="4667777" y="3892550"/>
            <a:ext cx="1023328" cy="1038225"/>
          </a:xfrm>
          <a:prstGeom prst="rtTriangle">
            <a:avLst/>
          </a:prstGeom>
          <a:solidFill>
            <a:srgbClr val="F0F4D4"/>
          </a:solidFill>
          <a:ln>
            <a:noFill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 rot="10800000" wrap="none" lIns="0" tIns="0" rIns="0" bIns="0"/>
          <a:lstStyle/>
          <a:p>
            <a:pPr algn="r">
              <a:buFont typeface="Wingdings" pitchFamily="2" charset="2"/>
              <a:buNone/>
            </a:pPr>
            <a:r>
              <a:rPr lang="en-US" sz="900" b="1" dirty="0">
                <a:solidFill>
                  <a:srgbClr val="000000"/>
                </a:solidFill>
                <a:latin typeface="Arial"/>
              </a:rPr>
              <a:t>Opportunities</a:t>
            </a:r>
          </a:p>
        </p:txBody>
      </p:sp>
      <p:sp>
        <p:nvSpPr>
          <p:cNvPr id="25" name="AutoShape 13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 rot="16200000">
            <a:off x="4661917" y="2807801"/>
            <a:ext cx="1038225" cy="1020150"/>
          </a:xfrm>
          <a:prstGeom prst="rtTriangle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vert="eaVert" wrap="none" lIns="0" tIns="0" rIns="0" bIns="0" anchor="b"/>
          <a:lstStyle/>
          <a:p>
            <a:pPr algn="r">
              <a:buFont typeface="Wingdings" pitchFamily="2" charset="2"/>
              <a:buNone/>
            </a:pPr>
            <a:r>
              <a:rPr lang="en-US" sz="900" b="1" dirty="0">
                <a:solidFill>
                  <a:srgbClr val="000000"/>
                </a:solidFill>
                <a:latin typeface="Arial"/>
              </a:rPr>
              <a:t>Strengths</a:t>
            </a:r>
          </a:p>
        </p:txBody>
      </p:sp>
      <p:sp>
        <p:nvSpPr>
          <p:cNvPr id="26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5737008" y="2798763"/>
            <a:ext cx="1021739" cy="1038225"/>
          </a:xfrm>
          <a:prstGeom prst="rtTriangle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lIns="0" tIns="0" rIns="0" bIns="0" anchor="b"/>
          <a:lstStyle/>
          <a:p>
            <a:pPr>
              <a:buFont typeface="Wingdings" pitchFamily="2" charset="2"/>
              <a:buNone/>
            </a:pPr>
            <a:r>
              <a:rPr lang="en-US" sz="900" b="1">
                <a:solidFill>
                  <a:srgbClr val="000000"/>
                </a:solidFill>
                <a:latin typeface="Arial"/>
              </a:rPr>
              <a:t>Weaknesses</a:t>
            </a:r>
          </a:p>
        </p:txBody>
      </p:sp>
      <p:sp>
        <p:nvSpPr>
          <p:cNvPr id="21" name="Text Placeholder 6"/>
          <p:cNvSpPr txBox="1">
            <a:spLocks/>
          </p:cNvSpPr>
          <p:nvPr>
            <p:custDataLst>
              <p:tags r:id="rId11"/>
            </p:custDataLst>
          </p:nvPr>
        </p:nvSpPr>
        <p:spPr bwMode="gray">
          <a:xfrm>
            <a:off x="1985515" y="1808163"/>
            <a:ext cx="3705590" cy="2028825"/>
          </a:xfrm>
          <a:prstGeom prst="rect">
            <a:avLst/>
          </a:prstGeom>
          <a:noFill/>
          <a:ln w="6350">
            <a:solidFill>
              <a:srgbClr val="848FA0"/>
            </a:solidFill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30" name="Text Placeholder 6"/>
          <p:cNvSpPr txBox="1">
            <a:spLocks/>
          </p:cNvSpPr>
          <p:nvPr>
            <p:custDataLst>
              <p:tags r:id="rId12"/>
            </p:custDataLst>
          </p:nvPr>
        </p:nvSpPr>
        <p:spPr bwMode="gray">
          <a:xfrm>
            <a:off x="1985515" y="3891757"/>
            <a:ext cx="3705590" cy="2028825"/>
          </a:xfrm>
          <a:prstGeom prst="rect">
            <a:avLst/>
          </a:prstGeom>
          <a:noFill/>
          <a:ln w="6350">
            <a:solidFill>
              <a:srgbClr val="848FA0"/>
            </a:solidFill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31" name="Text Placeholder 6"/>
          <p:cNvSpPr txBox="1">
            <a:spLocks/>
          </p:cNvSpPr>
          <p:nvPr>
            <p:custDataLst>
              <p:tags r:id="rId13"/>
            </p:custDataLst>
          </p:nvPr>
        </p:nvSpPr>
        <p:spPr bwMode="gray">
          <a:xfrm>
            <a:off x="5737008" y="1808163"/>
            <a:ext cx="3705590" cy="2028825"/>
          </a:xfrm>
          <a:prstGeom prst="rect">
            <a:avLst/>
          </a:prstGeom>
          <a:noFill/>
          <a:ln w="6350">
            <a:solidFill>
              <a:srgbClr val="848FA0"/>
            </a:solidFill>
          </a:ln>
        </p:spPr>
        <p:txBody>
          <a:bodyPr vert="horz" wrap="square" lIns="1008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33" name="Text Placeholder 6"/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5737008" y="3891757"/>
            <a:ext cx="3705590" cy="2028825"/>
          </a:xfrm>
          <a:prstGeom prst="rect">
            <a:avLst/>
          </a:prstGeom>
          <a:noFill/>
          <a:ln w="6350">
            <a:solidFill>
              <a:srgbClr val="848FA0"/>
            </a:solidFill>
          </a:ln>
        </p:spPr>
        <p:txBody>
          <a:bodyPr vert="horz" wrap="square" lIns="1008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840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52 Value chain</a:t>
            </a:r>
            <a:endParaRPr lang="en-US" dirty="0"/>
          </a:p>
        </p:txBody>
      </p:sp>
      <p:sp>
        <p:nvSpPr>
          <p:cNvPr id="11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5963" y="1525588"/>
            <a:ext cx="7467600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36000" bIns="0" anchor="ctr"/>
          <a:lstStyle/>
          <a:p>
            <a:pPr algn="l"/>
            <a:r>
              <a:rPr lang="en-US" b="1">
                <a:solidFill>
                  <a:schemeClr val="bg1"/>
                </a:solidFill>
                <a:latin typeface="+mn-lt"/>
              </a:rPr>
              <a:t>Value chain 3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" name="shpChapterHeading"/>
          <p:cNvSpPr txBox="1"/>
          <p:nvPr>
            <p:custDataLst>
              <p:tags r:id="rId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AutoShape 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1200" y="1808163"/>
            <a:ext cx="2293938" cy="230187"/>
          </a:xfrm>
          <a:prstGeom prst="homePlate">
            <a:avLst>
              <a:gd name="adj" fmla="val 54488"/>
            </a:avLst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36000" rIns="72000" bIns="36000" anchor="ctr"/>
          <a:lstStyle/>
          <a:p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  <a:endParaRPr lang="en-US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AutoShap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0413" y="1808163"/>
            <a:ext cx="2293937" cy="230188"/>
          </a:xfrm>
          <a:prstGeom prst="chevron">
            <a:avLst>
              <a:gd name="adj" fmla="val 62746"/>
            </a:avLst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6000" tIns="36000" rIns="72000" bIns="36000" anchor="ctr"/>
          <a:lstStyle/>
          <a:p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</a:p>
        </p:txBody>
      </p:sp>
      <p:sp>
        <p:nvSpPr>
          <p:cNvPr id="18" name="AutoShape 1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143750" y="1808163"/>
            <a:ext cx="2293938" cy="230188"/>
          </a:xfrm>
          <a:prstGeom prst="chevron">
            <a:avLst>
              <a:gd name="adj" fmla="val 62746"/>
            </a:avLst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6000" tIns="36000" rIns="72000" bIns="36000" anchor="ctr"/>
          <a:lstStyle/>
          <a:p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</a:p>
        </p:txBody>
      </p:sp>
      <p:sp>
        <p:nvSpPr>
          <p:cNvPr id="19" name="Text Placeholder 5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81200" y="2058030"/>
            <a:ext cx="2282400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dirty="0">
                <a:cs typeface="Arial" pitchFamily="34" charset="0"/>
              </a:rPr>
              <a:t>Bullet text</a:t>
            </a:r>
          </a:p>
          <a:p>
            <a:pPr lvl="2"/>
            <a:r>
              <a:rPr lang="en-GB" dirty="0">
                <a:cs typeface="Arial" pitchFamily="34" charset="0"/>
              </a:rPr>
              <a:t>Bullet text</a:t>
            </a:r>
          </a:p>
          <a:p>
            <a:pPr lvl="3"/>
            <a:r>
              <a:rPr lang="en-GB" dirty="0">
                <a:cs typeface="Arial" pitchFamily="34" charset="0"/>
              </a:rPr>
              <a:t>Sub-bullet text</a:t>
            </a:r>
          </a:p>
          <a:p>
            <a:pPr lvl="3"/>
            <a:r>
              <a:rPr lang="en-GB" dirty="0"/>
              <a:t>Sub-bullet text</a:t>
            </a:r>
          </a:p>
        </p:txBody>
      </p:sp>
      <p:sp>
        <p:nvSpPr>
          <p:cNvPr id="20" name="Text Placeholder 5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4572425" y="2058030"/>
            <a:ext cx="2282400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>
                <a:cs typeface="Arial" pitchFamily="34" charset="0"/>
              </a:rPr>
              <a:t>Bullet text</a:t>
            </a:r>
          </a:p>
          <a:p>
            <a:pPr lvl="2"/>
            <a:r>
              <a:rPr lang="en-GB">
                <a:cs typeface="Arial" pitchFamily="34" charset="0"/>
              </a:rPr>
              <a:t>Bullet text</a:t>
            </a:r>
          </a:p>
          <a:p>
            <a:pPr lvl="3"/>
            <a:r>
              <a:rPr lang="en-GB">
                <a:cs typeface="Arial" pitchFamily="34" charset="0"/>
              </a:rPr>
              <a:t>Sub-bullet text</a:t>
            </a:r>
          </a:p>
          <a:p>
            <a:pPr lvl="3"/>
            <a:r>
              <a:rPr lang="en-GB"/>
              <a:t>Sub-bullet text</a:t>
            </a:r>
          </a:p>
        </p:txBody>
      </p:sp>
      <p:sp>
        <p:nvSpPr>
          <p:cNvPr id="21" name="Text Placeholder 5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7166400" y="2058030"/>
            <a:ext cx="2282400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>
                <a:cs typeface="Arial" pitchFamily="34" charset="0"/>
              </a:rPr>
              <a:t>Bullet text</a:t>
            </a:r>
          </a:p>
          <a:p>
            <a:pPr lvl="2"/>
            <a:r>
              <a:rPr lang="en-GB">
                <a:cs typeface="Arial" pitchFamily="34" charset="0"/>
              </a:rPr>
              <a:t>Bullet text</a:t>
            </a:r>
          </a:p>
          <a:p>
            <a:pPr lvl="3"/>
            <a:r>
              <a:rPr lang="en-GB">
                <a:cs typeface="Arial" pitchFamily="34" charset="0"/>
              </a:rPr>
              <a:t>Sub-bullet text</a:t>
            </a:r>
          </a:p>
          <a:p>
            <a:pPr lvl="3"/>
            <a:r>
              <a:rPr lang="en-GB"/>
              <a:t>Sub-bullet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12336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587.8116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587.811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281.909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54.6518"/>
  <p:tag name="DEFAULTHEIGHT" val="332.8023"/>
  <p:tag name="DEFAULTWIDTH" val="281.9096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48.75"/>
  <p:tag name="DEFAULTHEIGHT" val="18.12496"/>
  <p:tag name="DEFAULTWIDTH" val="179.9423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2.6846"/>
  <p:tag name="DEFAULTHEIGHT" val="18.12496"/>
  <p:tag name="DEFAULTWIDTH" val="179.942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56.6192"/>
  <p:tag name="DEFAULTHEIGHT" val="18.12496"/>
  <p:tag name="DEFAULTWIDTH" val="179.9423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9"/>
  <p:tag name="DEFAULTHEIGHT" val="332.8023"/>
  <p:tag name="DEFAULTWIDTH" val="179.942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2.6846"/>
  <p:tag name="DEFAULTHEIGHT" val="332.8023"/>
  <p:tag name="DEFAULTWIDTH" val="179.9423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56.6192"/>
  <p:tag name="DEFAULTHEIGHT" val="332.8023"/>
  <p:tag name="DEFAULTWIDTH" val="179.9423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48.75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54.6519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48.7498"/>
  <p:tag name="DEFAULTHEIGHT" val="158.7402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54.6517"/>
  <p:tag name="DEFAULTHEIGHT" val="158.7402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54.6518"/>
  <p:tag name="DEFAULTHEIGHT" val="150.8031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48.7499"/>
  <p:tag name="DEFAULTHEIGHT" val="18.12496"/>
  <p:tag name="DEFAULTWIDTH" val="179.942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2.6846"/>
  <p:tag name="DEFAULTHEIGHT" val="18.12496"/>
  <p:tag name="DEFAULTWIDTH" val="179.9423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56.6191"/>
  <p:tag name="DEFAULTHEIGHT" val="18.12496"/>
  <p:tag name="DEFAULTWIDTH" val="179.9423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48.7499"/>
  <p:tag name="DEFAULTHEIGHT" val="18.12496"/>
  <p:tag name="DEFAULTWIDTH" val="179.9423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2.6846"/>
  <p:tag name="DEFAULTHEIGHT" val="18.12496"/>
  <p:tag name="DEFAULTWIDTH" val="179.9423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56.6191"/>
  <p:tag name="DEFAULTHEIGHT" val="18.12496"/>
  <p:tag name="DEFAULTWIDTH" val="179.9423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48.75"/>
  <p:tag name="DEFAULTHEIGHT" val="158.7402"/>
  <p:tag name="DEFAULTWIDTH" val="179.9423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2.6846"/>
  <p:tag name="DEFAULTHEIGHT" val="158.7402"/>
  <p:tag name="DEFAULTWIDTH" val="179.9423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56.6191"/>
  <p:tag name="DEFAULTHEIGHT" val="158.7402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2.6846"/>
  <p:tag name="DEFAULTHEIGHT" val="150.8031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56.6191"/>
  <p:tag name="DEFAULTHEIGHT" val="150.8031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32"/>
  <p:tag name="DEFAULTHEIGHT" val="0"/>
  <p:tag name="DEFAULTWIDTH" val="588.3114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28.8"/>
  <p:tag name="DEFAULTHEIGHT" val="20.88"/>
  <p:tag name="DEFAULTWIDTH" val="85.03937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7"/>
  <p:tag name="TITLE" val="17 Circles, pyramids and other elements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155,95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461,8519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332,8023"/>
  <p:tag name="DEFAULTTOP" val="138,7847"/>
  <p:tag name="DEFAULTLEFT" val="461,851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8,712"/>
  <p:tag name="DEFAULTHEIGHT" val="76,25"/>
  <p:tag name="DEFAULTTOP" val="141,5"/>
  <p:tag name="DEFAULTLEFT" val="319,3976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2,4639"/>
  <p:tag name="DEFAULTHEIGHT" val="58,25"/>
  <p:tag name="DEFAULTTOP" val="155,5001"/>
  <p:tag name="DEFAULTLEFT" val="240,4229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4,8414"/>
  <p:tag name="DEFAULTHEIGHT" val="41,12504"/>
  <p:tag name="DEFAULTTOP" val="168,75"/>
  <p:tag name="DEFAULTLEFT" val="156,2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3,72315"/>
  <p:tag name="DEFAULTHEIGHT" val="12,72307"/>
  <p:tag name="DEFAULTTOP" val="186,6387"/>
  <p:tag name="DEFAULTLEFT" val="161,1983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,72921"/>
  <p:tag name="DEFAULTHEIGHT" val="12,72307"/>
  <p:tag name="DEFAULTTOP" val="181,2636"/>
  <p:tag name="DEFAULTLEFT" val="270,163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0,85228"/>
  <p:tag name="DEFAULTHEIGHT" val="12,72307"/>
  <p:tag name="DEFAULTTOP" val="176,5136"/>
  <p:tag name="DEFAULTLEFT" val="357,510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9,07236"/>
  <p:tag name="DEFAULTHEIGHT" val="255,0006"/>
  <p:tag name="DEFAULTTOP" val="217,1244"/>
  <p:tag name="DEFAULTLEFT" val="157,150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9,07236"/>
  <p:tag name="DEFAULTHEIGHT" val="255,0006"/>
  <p:tag name="DEFAULTTOP" val="217,1244"/>
  <p:tag name="DEFAULTLEFT" val="245,9457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9,07236"/>
  <p:tag name="DEFAULTHEIGHT" val="255,0006"/>
  <p:tag name="DEFAULTTOP" val="217,1244"/>
  <p:tag name="DEFAULTLEFT" val="334,7409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6"/>
  <p:tag name="TITLE" val="36 Timetables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1"/>
  <p:tag name="DEFAULTTOP" val="317"/>
  <p:tag name="DEFAULTLEFT" val="15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4,25"/>
  <p:tag name="DEFAULTHEIGHT" val="24,12504"/>
  <p:tag name="DEFAULTTOP" val="305"/>
  <p:tag name="DEFAULTLEFT" val="180,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4,37504"/>
  <p:tag name="DEFAULTHEIGHT" val="24,12504"/>
  <p:tag name="DEFAULTTOP" val="305"/>
  <p:tag name="DEFAULTLEFT" val="30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3,75"/>
  <p:tag name="DEFAULTHEIGHT" val="24,12504"/>
  <p:tag name="DEFAULTTOP" val="305"/>
  <p:tag name="DEFAULTLEFT" val="440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9,62496"/>
  <p:tag name="DEFAULTHEIGHT" val="24,12504"/>
  <p:tag name="DEFAULTTOP" val="305"/>
  <p:tag name="DEFAULTLEFT" val="476,375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7"/>
  <p:tag name="DEFAULTHEIGHT" val="104,125"/>
  <p:tag name="DEFAULTTOP" val="329"/>
  <p:tag name="DEFAULTLEFT" val="339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3"/>
  <p:tag name="DEFAULTHEIGHT" val="106"/>
  <p:tag name="DEFAULTTOP" val="329,25"/>
  <p:tag name="DEFAULTLEFT" val="218,2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7"/>
  <p:tag name="DEFAULTHEIGHT" val="106"/>
  <p:tag name="DEFAULTTOP" val="329"/>
  <p:tag name="DEFAULTLEFT" val="511,7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0"/>
  <p:tag name="DEFAULTHEIGHT" val="149,125"/>
  <p:tag name="DEFAULTTOP" val="329,25"/>
  <p:tag name="DEFAULTLEFT" val="456,75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6"/>
  <p:tag name="DEFAULTHEIGHT" val="44,12496"/>
  <p:tag name="DEFAULTTOP" val="435,875"/>
  <p:tag name="DEFAULTLEFT" val="457,75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15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205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25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75"/>
  <p:tag name="DEFAULTHEIGHT" val="18,12504"/>
  <p:tag name="DEFAULTTOP" val="299,625"/>
  <p:tag name="DEFAULTLEFT" val="30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352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75"/>
  <p:tag name="DEFAULTHEIGHT" val="18,12504"/>
  <p:tag name="DEFAULTTOP" val="299,625"/>
  <p:tag name="DEFAULTLEFT" val="40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75"/>
  <p:tag name="DEFAULTHEIGHT" val="18,12504"/>
  <p:tag name="DEFAULTTOP" val="299,625"/>
  <p:tag name="DEFAULTLEFT" val="498,875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547,875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75"/>
  <p:tag name="DEFAULTHEIGHT" val="18,12504"/>
  <p:tag name="DEFAULTTOP" val="299,625"/>
  <p:tag name="DEFAULTLEFT" val="596,875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645,7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75"/>
  <p:tag name="DEFAULTHEIGHT" val="18,12504"/>
  <p:tag name="DEFAULTTOP" val="299,625"/>
  <p:tag name="DEFAULTLEFT" val="694,75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180,62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229,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278,5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327,375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376,5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474,375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523,25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572,375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621,25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670,25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719,125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62,3748"/>
  <p:tag name="DEFAULTTOP" val="120,1252"/>
  <p:tag name="DEFAULTLEFT" val="15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139,25"/>
  <p:tag name="DEFAULTTOP" val="154,75"/>
  <p:tag name="DEFAULTLEFT" val="677,125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136,625"/>
  <p:tag name="DEFAULTTOP" val="154,625"/>
  <p:tag name="DEFAULTLEFT" val="180,625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102,125"/>
  <p:tag name="DEFAULTTOP" val="189,125"/>
  <p:tag name="DEFAULTLEFT" val="204,75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49,12496"/>
  <p:tag name="DEFAULTTOP" val="242,125"/>
  <p:tag name="DEFAULTLEFT" val="237,75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144,5"/>
  <p:tag name="DEFAULTTOP" val="146,75"/>
  <p:tag name="DEFAULTLEFT" val="278,25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84,12496"/>
  <p:tag name="DEFAULTTOP" val="207,125"/>
  <p:tag name="DEFAULTLEFT" val="300,75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49,12496"/>
  <p:tag name="DEFAULTTOP" val="242,125"/>
  <p:tag name="DEFAULTLEFT" val="324,75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84,12496"/>
  <p:tag name="DEFAULTTOP" val="207,125"/>
  <p:tag name="DEFAULTLEFT" val="370,375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102,125"/>
  <p:tag name="DEFAULTTOP" val="189,125"/>
  <p:tag name="DEFAULTLEFT" val="497,625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49,12496"/>
  <p:tag name="DEFAULTTOP" val="242,125"/>
  <p:tag name="DEFAULTLEFT" val="530,625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144,5"/>
  <p:tag name="DEFAULTTOP" val="146,75"/>
  <p:tag name="DEFAULTLEFT" val="571,25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84,12496"/>
  <p:tag name="DEFAULTTOP" val="207,125"/>
  <p:tag name="DEFAULTLEFT" val="593,625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49,12496"/>
  <p:tag name="DEFAULTTOP" val="242,125"/>
  <p:tag name="DEFAULTLEFT" val="617,625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139,2503"/>
  <p:tag name="DEFAULTTOP" val="154,7503"/>
  <p:tag name="DEFAULTLEFT" val="384,375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449,875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425,375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4"/>
  <p:tag name="DEFAULTHEIGHT" val="18,12504"/>
  <p:tag name="DEFAULTTOP" val="282,25"/>
  <p:tag name="DEFAULTLEFT" val="450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4"/>
  <p:tag name="DEFAULTHEIGHT" val="18,12504"/>
  <p:tag name="DEFAULTTOP" val="282,25"/>
  <p:tag name="DEFAULTLEFT" val="15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127,375"/>
  <p:tag name="DEFAULTTOP" val="154,6251"/>
  <p:tag name="DEFAULTLEFT" val="473,5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0"/>
  <p:tag name="DEFAULTHEIGHT" val="18,14173"/>
  <p:tag name="DEFAULTTOP" val="282,25"/>
  <p:tag name="DEFAULTLEFT" val="450,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,62504"/>
  <p:tag name="DEFAULTTOP" val="200,8"/>
  <p:tag name="DEFAULTLEFT" val="36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,62504"/>
  <p:tag name="DEFAULTTOP" val="386"/>
  <p:tag name="DEFAULTLEFT" val="3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7"/>
  <p:tag name="TITLE" val="37 Timetables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,62504"/>
  <p:tag name="DEFAULTTOP" val="194,3"/>
  <p:tag name="DEFAULTLEFT" val="36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25,25"/>
  <p:tag name="DEFAULTTOP" val="300,1"/>
  <p:tag name="DEFAULTLEFT" val="36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25,25"/>
  <p:tag name="DEFAULTTOP" val="404,3"/>
  <p:tag name="DEFAULTLEFT" val="36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,62504"/>
  <p:tag name="DEFAULTTOP" val="138"/>
  <p:tag name="DEFAULTLEFT" val="3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,62504"/>
  <p:tag name="DEFAULTTOP" val="120"/>
  <p:tag name="DEFAULTLEFT" val="3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25"/>
  <p:tag name="DEFAULTHEIGHT" val="348,75"/>
  <p:tag name="DEFAULTTOP" val="120"/>
  <p:tag name="DEFAULTLEFT" val="156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9"/>
  <p:tag name="TITLE" val="39 Timetables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9,25"/>
  <p:tag name="DEFAULTHEIGHT" val="358,75"/>
  <p:tag name="DEFAULTTOP" val="120"/>
  <p:tag name="DEFAULTLEFT" val="155,8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0"/>
  <p:tag name="TITLE" val="40 Timetable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,05"/>
  <p:tag name="DEFAULTHEIGHT" val="18,12504"/>
  <p:tag name="DEFAULTTOP" val="120"/>
  <p:tag name="DEFAULTLEFT" val="155,95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63,6975"/>
  <p:tag name="DEFAULTHEIGHT" val="295,2407"/>
  <p:tag name="DEFAULTTOP" val="165,0424"/>
  <p:tag name="DEFAULTLEFT" val="155,95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2948"/>
  <p:tag name="DEFAULTHEIGHT" val="0"/>
  <p:tag name="DEFAULTTOP" val="182,3307"/>
  <p:tag name="DEFAULTLEFT" val="315,4001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9,59378"/>
  <p:tag name="DEFAULTHEIGHT" val="0"/>
  <p:tag name="DEFAULTTOP" val="220,4849"/>
  <p:tag name="DEFAULTLEFT" val="315,400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6,2631"/>
  <p:tag name="DEFAULTHEIGHT" val="0"/>
  <p:tag name="DEFAULTTOP" val="258,5209"/>
  <p:tag name="DEFAULTLEFT" val="315,400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8,4372"/>
  <p:tag name="DEFAULTHEIGHT" val="0"/>
  <p:tag name="DEFAULTTOP" val="296,675"/>
  <p:tag name="DEFAULTLEFT" val="315,400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15,2313"/>
  <p:tag name="DEFAULTHEIGHT" val="0"/>
  <p:tag name="DEFAULTTOP" val="334,8292"/>
  <p:tag name="DEFAULTLEFT" val="315,400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64,8403"/>
  <p:tag name="DEFAULTHEIGHT" val="0"/>
  <p:tag name="DEFAULTTOP" val="372,9834"/>
  <p:tag name="DEFAULTLEFT" val="315,400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,10937"/>
  <p:tag name="DEFAULTHEIGHT" val="0"/>
  <p:tag name="DEFAULTTOP" val="448,9669"/>
  <p:tag name="DEFAULTLEFT" val="315,4001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3,4273"/>
  <p:tag name="DEFAULTHEIGHT" val="0"/>
  <p:tag name="DEFAULTTOP" val="411,5805"/>
  <p:tag name="DEFAULTLEFT" val="315,400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11,2432"/>
  <p:tag name="DEFAULTHEIGHT" val="22,79803"/>
  <p:tag name="DEFAULTTOP" val="437,5678"/>
  <p:tag name="DEFAULTLEFT" val="326,5095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2,0858"/>
  <p:tag name="DEFAULTHEIGHT" val="22,79795"/>
  <p:tag name="DEFAULTTOP" val="170,9317"/>
  <p:tag name="DEFAULTLEFT" val="332,6949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2,0859"/>
  <p:tag name="DEFAULTHEIGHT" val="22,79803"/>
  <p:tag name="DEFAULTTOP" val="209,0858"/>
  <p:tag name="DEFAULTLEFT" val="374,9939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2,0858"/>
  <p:tag name="DEFAULTHEIGHT" val="22,79795"/>
  <p:tag name="DEFAULTTOP" val="285,276"/>
  <p:tag name="DEFAULTLEFT" val="473,8372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63,6975"/>
  <p:tag name="DEFAULTHEIGHT" val="17,12795"/>
  <p:tag name="DEFAULTTOP" val="142,3752"/>
  <p:tag name="DEFAULTLEFT" val="156,8762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17,3032"/>
  <p:tag name="DEFAULTHEIGHT" val="17,12803"/>
  <p:tag name="DEFAULTTOP" val="142,4932"/>
  <p:tag name="DEFAULTLEFT" val="326,6968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2,0858"/>
  <p:tag name="DEFAULTHEIGHT" val="22,79803"/>
  <p:tag name="DEFAULTTOP" val="247,1219"/>
  <p:tag name="DEFAULTLEFT" val="431,6631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795"/>
  <p:tag name="DEFAULTTOP" val="170,9317"/>
  <p:tag name="DEFAULTLEFT" val="161,324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803"/>
  <p:tag name="DEFAULTTOP" val="209,0858"/>
  <p:tag name="DEFAULTLEFT" val="161,3244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795"/>
  <p:tag name="DEFAULTTOP" val="285,276"/>
  <p:tag name="DEFAULTLEFT" val="161,3244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803"/>
  <p:tag name="DEFAULTTOP" val="437,5678"/>
  <p:tag name="DEFAULTLEFT" val="161,3244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803"/>
  <p:tag name="DEFAULTTOP" val="247,1219"/>
  <p:tag name="DEFAULTLEFT" val="161,3244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2,0858"/>
  <p:tag name="DEFAULTHEIGHT" val="22,79803"/>
  <p:tag name="DEFAULTTOP" val="323,4301"/>
  <p:tag name="DEFAULTLEFT" val="530,6314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803"/>
  <p:tag name="DEFAULTTOP" val="323,4301"/>
  <p:tag name="DEFAULTLEFT" val="161,3244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2,0859"/>
  <p:tag name="DEFAULTHEIGHT" val="22,79795"/>
  <p:tag name="DEFAULTTOP" val="361,5844"/>
  <p:tag name="DEFAULTLEFT" val="580,2404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795"/>
  <p:tag name="DEFAULTTOP" val="361,5844"/>
  <p:tag name="DEFAULTLEFT" val="161,3244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48638"/>
  <p:tag name="DEFAULTHEIGHT" val="40,16228"/>
  <p:tag name="DEFAULTTOP" val="391,4993"/>
  <p:tag name="DEFAULTLEFT" val="698,8274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803"/>
  <p:tag name="DEFAULTTOP" val="400,1814"/>
  <p:tag name="DEFAULTLEFT" val="161,324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9,59378"/>
  <p:tag name="DEFAULTHEIGHT" val="0"/>
  <p:tag name="DEFAULTTOP" val="220,4849"/>
  <p:tag name="DEFAULTLEFT" val="315,4001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6,2631"/>
  <p:tag name="DEFAULTHEIGHT" val="0"/>
  <p:tag name="DEFAULTTOP" val="258,5209"/>
  <p:tag name="DEFAULTLEFT" val="315,400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8,4372"/>
  <p:tag name="DEFAULTHEIGHT" val="0"/>
  <p:tag name="DEFAULTTOP" val="296,675"/>
  <p:tag name="DEFAULTLEFT" val="315,4001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15,2313"/>
  <p:tag name="DEFAULTHEIGHT" val="0"/>
  <p:tag name="DEFAULTTOP" val="334,8292"/>
  <p:tag name="DEFAULTLEFT" val="315,4001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64,8403"/>
  <p:tag name="DEFAULTHEIGHT" val="0"/>
  <p:tag name="DEFAULTTOP" val="372,9834"/>
  <p:tag name="DEFAULTLEFT" val="315,4001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3,4273"/>
  <p:tag name="DEFAULTHEIGHT" val="0"/>
  <p:tag name="DEFAULTTOP" val="411,5805"/>
  <p:tag name="DEFAULTLEFT" val="315,4001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,10937"/>
  <p:tag name="DEFAULTHEIGHT" val="0"/>
  <p:tag name="DEFAULTTOP" val="448,9669"/>
  <p:tag name="DEFAULTLEFT" val="315,4001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1"/>
  <p:tag name="TITLE" val="41 Timetable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301,875"/>
  <p:tag name="DEFAULTTOP" val="138,125"/>
  <p:tag name="DEFAULTLEFT" val="156,3249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76,1134"/>
  <p:tag name="DEFAULTHEIGHT" val="234,6251"/>
  <p:tag name="DEFAULTTOP" val="150,5"/>
  <p:tag name="DEFAULTLEFT" val="162,4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18,12496"/>
  <p:tag name="DEFAULTTOP" val="120,1251"/>
  <p:tag name="DEFAULTLEFT" val="156,3249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23.75"/>
  <p:tag name="DEFAULTLEFT" val="177.818"/>
  <p:tag name="DEFAULTHEIGHT" val="77.5"/>
  <p:tag name="DEFAULTWIDTH" val="80.47417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4"/>
  <p:tag name="DEFAULTLEFT" val="641.2946"/>
  <p:tag name="DEFAULTHEIGHT" val="72"/>
  <p:tag name="DEFAULTWIDTH" val="97.21882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4.8751"/>
  <p:tag name="DEFAULTLEFT" val="276.2865"/>
  <p:tag name="DEFAULTHEIGHT" val="61.25"/>
  <p:tag name="DEFAULTWIDTH" val="80.47417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0.5"/>
  <p:tag name="DEFAULTLEFT" val="345.7642"/>
  <p:tag name="DEFAULTHEIGHT" val="147.375"/>
  <p:tag name="DEFAULTWIDTH" val="80.47417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6.75"/>
  <p:tag name="DEFAULTLEFT" val="394.7485"/>
  <p:tag name="DEFAULTHEIGHT" val="59.5"/>
  <p:tag name="DEFAULTWIDTH" val="80.47417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5.8751"/>
  <p:tag name="DEFAULTLEFT" val="500.7145"/>
  <p:tag name="DEFAULTHEIGHT" val="79.25"/>
  <p:tag name="DEFAULTWIDTH" val="89.9711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156.325"/>
  <p:tag name="DEFAULTHEIGHT" val="18.12496"/>
  <p:tag name="DEFAULTWIDTH" val="28.36583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212.432"/>
  <p:tag name="DEFAULTHEIGHT" val="18.12496"/>
  <p:tag name="DEFAULTWIDTH" val="28.36591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268.414"/>
  <p:tag name="DEFAULTHEIGHT" val="18.12496"/>
  <p:tag name="DEFAULTWIDTH" val="28.36591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324.2711"/>
  <p:tag name="DEFAULTHEIGHT" val="18.12496"/>
  <p:tag name="DEFAULTWIDTH" val="28.36583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380.2531"/>
  <p:tag name="DEFAULTHEIGHT" val="18.12496"/>
  <p:tag name="DEFAULTWIDTH" val="28.49087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436.2352"/>
  <p:tag name="DEFAULTHEIGHT" val="18.12496"/>
  <p:tag name="DEFAULTWIDTH" val="28.2409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492.0923"/>
  <p:tag name="DEFAULTHEIGHT" val="18.12496"/>
  <p:tag name="DEFAULTWIDTH" val="28.36591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184.4409"/>
  <p:tag name="DEFAULTHEIGHT" val="18.12496"/>
  <p:tag name="DEFAULTWIDTH" val="28.49087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240.423"/>
  <p:tag name="DEFAULTHEIGHT" val="18.12496"/>
  <p:tag name="DEFAULTWIDTH" val="28.36591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296.405"/>
  <p:tag name="DEFAULTHEIGHT" val="18.12496"/>
  <p:tag name="DEFAULTWIDTH" val="28.3659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352.2621"/>
  <p:tag name="DEFAULTHEIGHT" val="18.12496"/>
  <p:tag name="DEFAULTWIDTH" val="28.36583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408.2442"/>
  <p:tag name="DEFAULTHEIGHT" val="18.12496"/>
  <p:tag name="DEFAULTWIDTH" val="28.36583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464.1012"/>
  <p:tag name="DEFAULTHEIGHT" val="18.12496"/>
  <p:tag name="DEFAULTWIDTH" val="28.4908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548.0743"/>
  <p:tag name="DEFAULTHEIGHT" val="18.12496"/>
  <p:tag name="DEFAULTWIDTH" val="28.24095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603.8065"/>
  <p:tag name="DEFAULTHEIGHT" val="18.12496"/>
  <p:tag name="DEFAULTWIDTH" val="28.61583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659.9135"/>
  <p:tag name="DEFAULTHEIGHT" val="18.12496"/>
  <p:tag name="DEFAULTWIDTH" val="28.36583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715.7706"/>
  <p:tag name="DEFAULTHEIGHT" val="18.12496"/>
  <p:tag name="DEFAULTWIDTH" val="28.36591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520.0833"/>
  <p:tag name="DEFAULTHEIGHT" val="18.12496"/>
  <p:tag name="DEFAULTWIDTH" val="28.36591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575.9404"/>
  <p:tag name="DEFAULTHEIGHT" val="18.12496"/>
  <p:tag name="DEFAULTWIDTH" val="28.36583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632.0474"/>
  <p:tag name="DEFAULTHEIGHT" val="18.12496"/>
  <p:tag name="DEFAULTWIDTH" val="28.3659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687.7795"/>
  <p:tag name="DEFAULTHEIGHT" val="18.12496"/>
  <p:tag name="DEFAULTWIDTH" val="28.36591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6"/>
  <p:tag name="TITLE" val="46 SWOT analysis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307,25"/>
  <p:tag name="DEFAULTLEFT" val="452,2475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307,25"/>
  <p:tag name="DEFAULTLEFT" val="156,3398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142,375"/>
  <p:tag name="DEFAULTLEFT" val="452,2475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142,375"/>
  <p:tag name="DEFAULTLEFT" val="156,3398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,12504"/>
  <p:tag name="DEFAULTTOP" val="120"/>
  <p:tag name="DEFAULTLEFT" val="156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,25"/>
  <p:tag name="DEFAULTHEIGHT" val="19,38748"/>
  <p:tag name="DEFAULTTOP" val="480,5"/>
  <p:tag name="DEFAULTLEFT" val="15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2783"/>
  <p:tag name="DEFAULTHEIGHT" val="18,12496"/>
  <p:tag name="DEFAULTTOP" val="448,875"/>
  <p:tag name="DEFAULTLEFT" val="156,5251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6536"/>
  <p:tag name="DEFAULTHEIGHT" val="18,12496"/>
  <p:tag name="DEFAULTTOP" val="142,375"/>
  <p:tag name="DEFAULTLEFT" val="156,339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8,12496"/>
  <p:tag name="DEFAULTTOP" val="142,375"/>
  <p:tag name="DEFAULTLEFT" val="452,2475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8,12496"/>
  <p:tag name="DEFAULTTOP" val="448,875"/>
  <p:tag name="DEFAULTLEFT" val="452,2475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7"/>
  <p:tag name="TITLE" val="47 SWOT analysis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,12504"/>
  <p:tag name="DEFAULTTOP" val="120"/>
  <p:tag name="DEFAULTLEFT" val="15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,25"/>
  <p:tag name="DEFAULTHEIGHT" val="19,38748"/>
  <p:tag name="DEFAULTTOP" val="480,5"/>
  <p:tag name="DEFAULTLEFT" val="156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1,75"/>
  <p:tag name="DEFAULTHEIGHT" val="80,45189"/>
  <p:tag name="DEFAULTTOP" val="307,0866"/>
  <p:tag name="DEFAULTLEFT" val="451,0839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7701"/>
  <p:tag name="DEFAULTHEIGHT" val="81,75"/>
  <p:tag name="DEFAULTTOP" val="306,5"/>
  <p:tag name="DEFAULTLEFT" val="367,5415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1,75"/>
  <p:tag name="DEFAULTHEIGHT" val="80,32677"/>
  <p:tag name="DEFAULTTOP" val="221,0867"/>
  <p:tag name="DEFAULTLEFT" val="367,0801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45189"/>
  <p:tag name="DEFAULTHEIGHT" val="81,75"/>
  <p:tag name="DEFAULTTOP" val="220,375"/>
  <p:tag name="DEFAULTLEFT" val="451,7329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142,375"/>
  <p:tag name="DEFAULTLEFT" val="156,339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306,4376"/>
  <p:tag name="DEFAULTLEFT" val="156,3398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142,375"/>
  <p:tag name="DEFAULTLEFT" val="451,7329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306,4376"/>
  <p:tag name="DEFAULTLEFT" val="451,7329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52"/>
  <p:tag name="TITLE" val="52 Value chain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,12496"/>
  <p:tag name="DEFAULTTOP" val="120,125"/>
  <p:tag name="DEFAULTLEFT" val="156,375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,625"/>
  <p:tag name="DEFAULTHEIGHT" val="18,12496"/>
  <p:tag name="DEFAULTTOP" val="142,375"/>
  <p:tag name="DEFAULTLEFT" val="156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,625"/>
  <p:tag name="DEFAULTHEIGHT" val="18,12504"/>
  <p:tag name="DEFAULTTOP" val="142,375"/>
  <p:tag name="DEFAULTLEFT" val="359,875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,625"/>
  <p:tag name="DEFAULTHEIGHT" val="18,12504"/>
  <p:tag name="DEFAULTTOP" val="142,375"/>
  <p:tag name="DEFAULTLEFT" val="562,5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7165"/>
  <p:tag name="DEFAULTHEIGHT" val="308,125"/>
  <p:tag name="DEFAULTTOP" val="162,0496"/>
  <p:tag name="DEFAULTLEFT" val="15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7165"/>
  <p:tag name="DEFAULTHEIGHT" val="308,125"/>
  <p:tag name="DEFAULTTOP" val="162,0496"/>
  <p:tag name="DEFAULTLEFT" val="360,0335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7165"/>
  <p:tag name="DEFAULTHEIGHT" val="308,125"/>
  <p:tag name="DEFAULTTOP" val="162,0496"/>
  <p:tag name="DEFAULTLEFT" val="564,283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8"/>
  <p:tag name="TITLE" val="8 Table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,75"/>
  <p:tag name="DEFAULTHEIGHT" val="58,96063"/>
  <p:tag name="DEFAULTTOP" val="144,625"/>
  <p:tag name="DEFAULTLEFT" val="239,9999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9"/>
  <p:tag name="DEFAULTHEIGHT" val="18,12504"/>
  <p:tag name="DEFAULTTOP" val="120"/>
  <p:tag name="DEFAULTLEFT" val="15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,25"/>
  <p:tag name="DEFAULTHEIGHT" val="58,87496"/>
  <p:tag name="DEFAULTTOP" val="144,625"/>
  <p:tag name="DEFAULTLEFT" val="15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,25"/>
  <p:tag name="DEFAULTHEIGHT" val="58,87496"/>
  <p:tag name="DEFAULTTOP" val="209,875"/>
  <p:tag name="DEFAULTLEFT" val="15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,25"/>
  <p:tag name="DEFAULTHEIGHT" val="58,87496"/>
  <p:tag name="DEFAULTTOP" val="275,125"/>
  <p:tag name="DEFAULTLEFT" val="156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,25"/>
  <p:tag name="DEFAULTHEIGHT" val="58,87496"/>
  <p:tag name="DEFAULTTOP" val="340,375"/>
  <p:tag name="DEFAULTLEFT" val="15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,25"/>
  <p:tag name="DEFAULTHEIGHT" val="58,87496"/>
  <p:tag name="DEFAULTTOP" val="405,625"/>
  <p:tag name="DEFAULTLEFT" val="156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,25"/>
  <p:tag name="DEFAULTHEIGHT" val="17"/>
  <p:tag name="DEFAULTTOP" val="480,5"/>
  <p:tag name="DEFAULTLEFT" val="156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,75"/>
  <p:tag name="DEFAULTHEIGHT" val="58,96063"/>
  <p:tag name="DEFAULTTOP" val="209,875"/>
  <p:tag name="DEFAULTLEFT" val="239,9999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,75"/>
  <p:tag name="DEFAULTHEIGHT" val="58,96063"/>
  <p:tag name="DEFAULTTOP" val="275,125"/>
  <p:tag name="DEFAULTLEFT" val="239,9999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,75"/>
  <p:tag name="DEFAULTHEIGHT" val="58,96063"/>
  <p:tag name="DEFAULTTOP" val="340,375"/>
  <p:tag name="DEFAULTLEFT" val="239,9999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,75"/>
  <p:tag name="DEFAULTHEIGHT" val="58,96063"/>
  <p:tag name="DEFAULTTOP" val="405,625"/>
  <p:tag name="DEFAULTLEFT" val="239,9999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0"/>
  <p:tag name="TITLE" val="10 Table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,0044"/>
  <p:tag name="DEFAULTHEIGHT" val="69,74716"/>
  <p:tag name="DEFAULTTOP" val="120,1385"/>
  <p:tag name="DEFAULTLEFT" val="155,9998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,0044"/>
  <p:tag name="DEFAULTHEIGHT" val="69,74716"/>
  <p:tag name="DEFAULTTOP" val="195,0671"/>
  <p:tag name="DEFAULTLEFT" val="155,9998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,0044"/>
  <p:tag name="DEFAULTHEIGHT" val="69,74716"/>
  <p:tag name="DEFAULTTOP" val="269,9957"/>
  <p:tag name="DEFAULTLEFT" val="155,9998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,0044"/>
  <p:tag name="DEFAULTHEIGHT" val="69,74716"/>
  <p:tag name="DEFAULTTOP" val="344,9243"/>
  <p:tag name="DEFAULTLEFT" val="155,9998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,0044"/>
  <p:tag name="DEFAULTHEIGHT" val="69,74716"/>
  <p:tag name="DEFAULTTOP" val="419,8528"/>
  <p:tag name="DEFAULTLEFT" val="155,9998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454.1264"/>
  <p:tag name="DEFAULTLEFT" val="571.0341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9.2502"/>
  <p:tag name="DEFAULTHEIGHT" val="72.06787"/>
  <p:tag name="DEFAULTTOP" val="120.1385"/>
  <p:tag name="DEFAULTLEFT" val="155.9998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7.7542"/>
  <p:tag name="DEFAULTHEIGHT" val="72.06787"/>
  <p:tag name="DEFAULTTOP" val="120.1385"/>
  <p:tag name="DEFAULTLEFT" val="596.25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378.0598"/>
  <p:tag name="DEFAULTLEFT" val="569.4123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9.2502"/>
  <p:tag name="DEFAULTHEIGHT" val="72.06787"/>
  <p:tag name="DEFAULTTOP" val="120.1385"/>
  <p:tag name="DEFAULTLEFT" val="155.999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7.7542"/>
  <p:tag name="DEFAULTHEIGHT" val="72.06787"/>
  <p:tag name="DEFAULTTOP" val="120.1385"/>
  <p:tag name="DEFAULTLEFT" val="596.25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301.9932"/>
  <p:tag name="DEFAULTLEFT" val="567.7905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9.2502"/>
  <p:tag name="DEFAULTHEIGHT" val="72.06787"/>
  <p:tag name="DEFAULTTOP" val="120.1385"/>
  <p:tag name="DEFAULTLEFT" val="155.9998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7.7542"/>
  <p:tag name="DEFAULTHEIGHT" val="72.06787"/>
  <p:tag name="DEFAULTTOP" val="120.1385"/>
  <p:tag name="DEFAULTLEFT" val="596.25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5.9265"/>
  <p:tag name="DEFAULTLEFT" val="566.1686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9.2502"/>
  <p:tag name="DEFAULTHEIGHT" val="72.06787"/>
  <p:tag name="DEFAULTTOP" val="120.1385"/>
  <p:tag name="DEFAULTLEFT" val="155.9998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7.7542"/>
  <p:tag name="DEFAULTHEIGHT" val="72.06787"/>
  <p:tag name="DEFAULTTOP" val="120.1385"/>
  <p:tag name="DEFAULTLEFT" val="596.25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149.8599"/>
  <p:tag name="DEFAULTLEFT" val="564.5469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9.2502"/>
  <p:tag name="DEFAULTHEIGHT" val="72.06787"/>
  <p:tag name="DEFAULTTOP" val="120.1385"/>
  <p:tag name="DEFAULTLEFT" val="155.9998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7.7542"/>
  <p:tag name="DEFAULTHEIGHT" val="72.06787"/>
  <p:tag name="DEFAULTTOP" val="120.1385"/>
  <p:tag name="DEFAULTLEFT" val="596.2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2"/>
  <p:tag name="TITLE" val="12 Table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,12504"/>
  <p:tag name="DEFAULTTOP" val="120"/>
  <p:tag name="DEFAULTLEFT" val="156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38,1736"/>
  <p:tag name="DEFAULTHEIGHT" val="323"/>
  <p:tag name="DEFAULTTOP" val="142,375"/>
  <p:tag name="DEFAULTLEFT" val="331,2689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102"/>
  <p:tag name="DEFAULTTOP" val="196,3146"/>
  <p:tag name="DEFAULTLEFT" val="361,0689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102"/>
  <p:tag name="DEFAULTTOP" val="296,8145"/>
  <p:tag name="DEFAULTLEFT" val="361,0689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102"/>
  <p:tag name="DEFAULTTOP" val="398,552"/>
  <p:tag name="DEFAULTLEFT" val="361,0689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102"/>
  <p:tag name="DEFAULTTOP" val="196,3146"/>
  <p:tag name="DEFAULTLEFT" val="522,0173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102"/>
  <p:tag name="DEFAULTTOP" val="296,8145"/>
  <p:tag name="DEFAULTLEFT" val="522,0173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102"/>
  <p:tag name="DEFAULTTOP" val="397,3146"/>
  <p:tag name="DEFAULTLEFT" val="522,01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,25"/>
  <p:tag name="DEFAULTHEIGHT" val="17"/>
  <p:tag name="DEFAULTTOP" val="480,5"/>
  <p:tag name="DEFAULTLEFT" val="156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0,1858"/>
  <p:tag name="DEFAULTHEIGHT" val="82,02496"/>
  <p:tag name="DEFAULTTOP" val="162,85"/>
  <p:tag name="DEFAULTLEFT" val="156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0,1858"/>
  <p:tag name="DEFAULTHEIGHT" val="82,02496"/>
  <p:tag name="DEFAULTTOP" val="263,3501"/>
  <p:tag name="DEFAULTLEFT" val="156,625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0,1858"/>
  <p:tag name="DEFAULTHEIGHT" val="82,02496"/>
  <p:tag name="DEFAULTTOP" val="363,8501"/>
  <p:tag name="DEFAULTLEFT" val="156,625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0,1858"/>
  <p:tag name="DEFAULTHEIGHT" val="82,02496"/>
  <p:tag name="DEFAULTTOP" val="162,85"/>
  <p:tag name="DEFAULTLEFT" val="542,9391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0,1858"/>
  <p:tag name="DEFAULTHEIGHT" val="82,02496"/>
  <p:tag name="DEFAULTTOP" val="263,3501"/>
  <p:tag name="DEFAULTLEFT" val="543,5641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0,1858"/>
  <p:tag name="DEFAULTHEIGHT" val="82,02496"/>
  <p:tag name="DEFAULTTOP" val="363,8501"/>
  <p:tag name="DEFAULTLEFT" val="543,5641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3"/>
  <p:tag name="TITLE" val="13 Tabl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127,3751"/>
  <p:tag name="DEFAULTLEFT" val="214,375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174,5751"/>
  <p:tag name="DEFAULTLEFT" val="214,375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221,7751"/>
  <p:tag name="DEFAULTLEFT" val="214,375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268,975"/>
  <p:tag name="DEFAULTLEFT" val="214,3749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316,1751"/>
  <p:tag name="DEFAULTLEFT" val="214,375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363,3751"/>
  <p:tag name="DEFAULTLEFT" val="214,375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410,575"/>
  <p:tag name="DEFAULTLEFT" val="214,375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5,9588"/>
  <p:tag name="DEFAULTHEIGHT" val="58,37496"/>
  <p:tag name="DEFAULTTOP" val="273,9821"/>
  <p:tag name="DEFAULTLEFT" val="2,833071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127,3751"/>
  <p:tag name="DEFAULTLEFT" val="156,62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127,375"/>
  <p:tag name="DEFAULTLEFT" val="693,78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174,575"/>
  <p:tag name="DEFAULTLEFT" val="156,625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174,575"/>
  <p:tag name="DEFAULTLEFT" val="693,78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221,775"/>
  <p:tag name="DEFAULTLEFT" val="156,625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221,775"/>
  <p:tag name="DEFAULTLEFT" val="693,78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268,975"/>
  <p:tag name="DEFAULTLEFT" val="156,625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268,975"/>
  <p:tag name="DEFAULTLEFT" val="693,78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316,175"/>
  <p:tag name="DEFAULTLEFT" val="156,625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316,175"/>
  <p:tag name="DEFAULTLEFT" val="693,78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363,375"/>
  <p:tag name="DEFAULTLEFT" val="156,62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363,375"/>
  <p:tag name="DEFAULTLEFT" val="693,78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410,575"/>
  <p:tag name="DEFAULTLEFT" val="156,625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410,575"/>
  <p:tag name="DEFAULTLEFT" val="693,78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7"/>
  <p:tag name="TITLE" val="17 Table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8,249"/>
  <p:tag name="DEFAULTHEIGHT" val="589,2858"/>
  <p:tag name="DEFAULTTOP" val="-72,7085"/>
  <p:tag name="DEFAULTLEFT" val="370,6297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4,1496"/>
  <p:tag name="DEFAULTHEIGHT" val="145,4396"/>
  <p:tag name="DEFAULTTOP" val="149,2143"/>
  <p:tag name="DEFAULTLEFT" val="181,0902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5,5"/>
  <p:tag name="DEFAULTHEIGHT" val="18,12496"/>
  <p:tag name="DEFAULTTOP" val="119,875"/>
  <p:tag name="DEFAULTLEFT" val="180,12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5,5"/>
  <p:tag name="DEFAULTHEIGHT" val="18,12496"/>
  <p:tag name="DEFAULTTOP" val="119,875"/>
  <p:tag name="DEFAULTLEFT" val="369,875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5,5"/>
  <p:tag name="DEFAULTHEIGHT" val="18,12496"/>
  <p:tag name="DEFAULTTOP" val="119,875"/>
  <p:tag name="DEFAULTLEFT" val="559,6251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8,249"/>
  <p:tag name="DEFAULTHEIGHT" val="589,2858"/>
  <p:tag name="DEFAULTTOP" val="93,30803"/>
  <p:tag name="DEFAULTLEFT" val="370,6298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,25"/>
  <p:tag name="DEFAULTHEIGHT" val="17"/>
  <p:tag name="DEFAULTTOP" val="480,5"/>
  <p:tag name="DEFAULTLEFT" val="156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4,1496"/>
  <p:tag name="DEFAULTHEIGHT" val="145,4396"/>
  <p:tag name="DEFAULTTOP" val="149,2143"/>
  <p:tag name="DEFAULTLEFT" val="371,2254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4,1496"/>
  <p:tag name="DEFAULTHEIGHT" val="145,4396"/>
  <p:tag name="DEFAULTTOP" val="149,2143"/>
  <p:tag name="DEFAULTLEFT" val="560,9754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4,1496"/>
  <p:tag name="DEFAULTHEIGHT" val="145,4396"/>
  <p:tag name="DEFAULTTOP" val="315,8501"/>
  <p:tag name="DEFAULTLEFT" val="180,725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4,1496"/>
  <p:tag name="DEFAULTHEIGHT" val="145,4396"/>
  <p:tag name="DEFAULTTOP" val="315,8501"/>
  <p:tag name="DEFAULTLEFT" val="370,860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4,1496"/>
  <p:tag name="DEFAULTHEIGHT" val="145,4396"/>
  <p:tag name="DEFAULTTOP" val="315,8501"/>
  <p:tag name="DEFAULTLEFT" val="560,610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9"/>
  <p:tag name="DEFAULTHEIGHT" val="7.168268"/>
  <p:tag name="DEFAULTWIDTH" val="216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-43.85094"/>
  <p:tag name="DEFAULTHEIGHT" val="540"/>
  <p:tag name="DEFAULTWIDTH" val="779.7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49.13"/>
  <p:tag name="DEFAULTHEIGHT" val="27.75"/>
  <p:tag name="DEFAULTWIDTH" val="587.81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53.4153"/>
  <p:tag name="DEFAULTHEIGHT" val="12"/>
  <p:tag name="DEFAULTWIDTH" val="132.0826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41.64"/>
  <p:tag name="DEFAULTHEIGHT" val="12"/>
  <p:tag name="DEFAULTWIDTH" val="132.0827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41"/>
  <p:tag name="DEFAULTHEIGHT" val="0"/>
  <p:tag name="DEFAULTWIDTH" val="588.3114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48.7498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08.7408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3.1296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27.45"/>
  <p:tag name="DEFAULTHEIGHT" val="63.75"/>
  <p:tag name="DEFAULTWIDTH" val="160.0737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0004"/>
  <p:tag name="DEFAULTLEFT" val="371.0784"/>
  <p:tag name="DEFAULTHEIGHT" val="63.75"/>
  <p:tag name="DEFAULTWIDTH" val="160.0737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28.8"/>
  <p:tag name="DEFAULTHEIGHT" val="42.5"/>
  <p:tag name="DEFAULTWIDTH" val="708.272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28.8"/>
  <p:tag name="DEFAULTHEIGHT" val="18"/>
  <p:tag name="DEFAULTWIDTH" val="707.773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85.5094"/>
  <p:tag name="DEFAULTHEIGHT" val="63.75"/>
  <p:tag name="DEFAULTWIDTH" val="152.3262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0313"/>
  <p:tag name="DEFAULTLEFT" val="148.7498"/>
  <p:tag name="DEFAULTHEIGHT" val="351.75"/>
  <p:tag name="DEFAULTWIDTH" val="587.8116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heme/theme1.xml><?xml version="1.0" encoding="utf-8"?>
<a:theme xmlns:a="http://schemas.openxmlformats.org/drawingml/2006/main" name="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oPitch2010_USLetter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544</Words>
  <Application>Microsoft Office PowerPoint</Application>
  <PresentationFormat>Custom</PresentationFormat>
  <Paragraphs>279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ＭＳ Ｐゴシック</vt:lpstr>
      <vt:lpstr>Arial</vt:lpstr>
      <vt:lpstr>Georgia</vt:lpstr>
      <vt:lpstr>LF_Kai</vt:lpstr>
      <vt:lpstr>Times New Roman</vt:lpstr>
      <vt:lpstr>Wingdings</vt:lpstr>
      <vt:lpstr>Wingdings 3</vt:lpstr>
      <vt:lpstr>ProPitch2010_A4</vt:lpstr>
      <vt:lpstr>ProPitch2010_USLetter</vt:lpstr>
      <vt:lpstr>Worksheet</vt:lpstr>
      <vt:lpstr>17 Circles, pyramids and other elements</vt:lpstr>
      <vt:lpstr>36 Timetables</vt:lpstr>
      <vt:lpstr>37 Timetables</vt:lpstr>
      <vt:lpstr>39 Timetables</vt:lpstr>
      <vt:lpstr>40 Timetable</vt:lpstr>
      <vt:lpstr>41 Timetable</vt:lpstr>
      <vt:lpstr>46 SWOT analysis</vt:lpstr>
      <vt:lpstr>47 SWOT analysis</vt:lpstr>
      <vt:lpstr>52 Value chain</vt:lpstr>
      <vt:lpstr>8 Table</vt:lpstr>
      <vt:lpstr>10 Table</vt:lpstr>
      <vt:lpstr>12 Table</vt:lpstr>
      <vt:lpstr>13 Table</vt:lpstr>
      <vt:lpstr>17 Table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Gadelho, Fernando</dc:creator>
  <cp:lastModifiedBy>Andre Secchin</cp:lastModifiedBy>
  <cp:revision>422</cp:revision>
  <dcterms:created xsi:type="dcterms:W3CDTF">2003-06-24T17:41:40Z</dcterms:created>
  <dcterms:modified xsi:type="dcterms:W3CDTF">2017-11-06T18:52:12Z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UK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2012-07-06T14:25:43Z</vt:filetime>
  </property>
</Properties>
</file>