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22"/>
  </p:normalViewPr>
  <p:slideViewPr>
    <p:cSldViewPr snapToGrid="0" snapToObjects="1">
      <p:cViewPr varScale="1">
        <p:scale>
          <a:sx n="76" d="100"/>
          <a:sy n="76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B4103-586E-9148-90FB-A932E0FBA408}" type="datetimeFigureOut">
              <a:rPr lang="en-US" smtClean="0"/>
              <a:t>5/29/17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A891B-89E5-2E45-BF7F-6CA1CDB72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52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0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8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4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3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3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8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2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3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1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1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D572E-622E-2F49-B126-C9856320DEEC}" type="datetimeFigureOut">
              <a:rPr lang="en-US" smtClean="0"/>
              <a:t>5/29/17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22618-023A-A343-9C30-E5E160DA6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9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493" y="5111027"/>
            <a:ext cx="11821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0" i="0" dirty="0" smtClean="0">
                <a:solidFill>
                  <a:srgbClr val="FFFFFF"/>
                </a:solidFill>
                <a:effectLst/>
                <a:latin typeface="Verdana" charset="0"/>
              </a:rPr>
              <a:t/>
            </a:r>
            <a:br>
              <a:rPr lang="en-US" b="0" i="0" dirty="0" smtClean="0">
                <a:solidFill>
                  <a:srgbClr val="FFFFFF"/>
                </a:solidFill>
                <a:effectLst/>
                <a:latin typeface="Verdana" charset="0"/>
              </a:rPr>
            </a:br>
            <a:endParaRPr lang="en-US" b="0" i="0" dirty="0">
              <a:solidFill>
                <a:srgbClr val="FFFFFF"/>
              </a:solidFill>
              <a:effectLst/>
              <a:latin typeface="Verdana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9049" y="531341"/>
            <a:ext cx="3632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Understand</a:t>
            </a: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We understand, ask questions to understand your business and your goals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3699" y="531341"/>
            <a:ext cx="36328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Analyse</a:t>
            </a: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We analyse your business in depth using specifically designed tools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6585" y="531341"/>
            <a:ext cx="3632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Review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We review your business model to see if your business is growth ready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4379" y="3956865"/>
            <a:ext cx="3632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Develop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We develop the analysis into the growth drives of your business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61935" y="3823164"/>
            <a:ext cx="3632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Recommend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We recommend the best growth opportunities for your business</a:t>
            </a: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21362" y="3818365"/>
            <a:ext cx="36328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Georgia" charset="0"/>
              </a:rPr>
              <a:t>Implement</a:t>
            </a: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Georgia" charset="0"/>
              </a:rPr>
              <a:t/>
            </a:r>
            <a:br>
              <a:rPr lang="en-US" b="1" i="0" u="none" strike="noStrike" dirty="0" smtClean="0">
                <a:solidFill>
                  <a:srgbClr val="000000"/>
                </a:solidFill>
                <a:effectLst/>
                <a:latin typeface="Georgia" charset="0"/>
              </a:rPr>
            </a:br>
            <a:r>
              <a:rPr lang="en-US" b="0" i="0" dirty="0" smtClean="0">
                <a:solidFill>
                  <a:srgbClr val="000000"/>
                </a:solidFill>
                <a:effectLst/>
                <a:latin typeface="Verdana" charset="0"/>
              </a:rPr>
              <a:t>We guide, coach and mentor your implementation</a:t>
            </a: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Georgi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98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13254" y="308919"/>
            <a:ext cx="10478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</a:t>
            </a:r>
            <a:r>
              <a:rPr lang="en-US" dirty="0" smtClean="0"/>
              <a:t>4 </a:t>
            </a:r>
            <a:r>
              <a:rPr lang="en-US" dirty="0" smtClean="0"/>
              <a:t>icons that essentially go together to make one </a:t>
            </a:r>
            <a:r>
              <a:rPr lang="en-US" dirty="0" smtClean="0"/>
              <a:t>grouping. </a:t>
            </a:r>
            <a:r>
              <a:rPr lang="en-US" dirty="0"/>
              <a:t>W</a:t>
            </a:r>
            <a:r>
              <a:rPr lang="en-US" dirty="0" smtClean="0"/>
              <a:t>e </a:t>
            </a:r>
            <a:r>
              <a:rPr lang="en-US" dirty="0" smtClean="0"/>
              <a:t>would like </a:t>
            </a:r>
            <a:r>
              <a:rPr lang="en-US" dirty="0" smtClean="0"/>
              <a:t>these </a:t>
            </a:r>
            <a:r>
              <a:rPr lang="en-US" dirty="0" smtClean="0"/>
              <a:t>as separate icons so we can use </a:t>
            </a:r>
            <a:r>
              <a:rPr lang="en-US" dirty="0" smtClean="0"/>
              <a:t>individually as well as a group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75716" y="1232249"/>
            <a:ext cx="3632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More Customers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Refers to a business having more customers at or in their business</a:t>
            </a:r>
            <a:endParaRPr lang="en-US" dirty="0" smtClean="0"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99182" y="1232249"/>
            <a:ext cx="3632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More Often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latin typeface="Verdana" charset="0"/>
                <a:ea typeface="Verdana" charset="0"/>
                <a:cs typeface="Verdana" charset="0"/>
              </a:rPr>
              <a:t>Refers to a customer going into a business more frequently</a:t>
            </a:r>
            <a:endParaRPr lang="en-US" dirty="0" smtClean="0"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i="0" u="none" strike="noStrike" dirty="0" smtClean="0">
              <a:solidFill>
                <a:srgbClr val="000000"/>
              </a:solidFill>
              <a:effectLst/>
              <a:latin typeface="Georgia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5716" y="3540573"/>
            <a:ext cx="3632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More Items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Refers to a customer or customers buying more items (units) from a business</a:t>
            </a:r>
            <a:endParaRPr lang="en-US" dirty="0" smtClean="0">
              <a:effectLst/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99182" y="3540573"/>
            <a:ext cx="3632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More Dollars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endParaRPr lang="en-US" b="1" dirty="0">
              <a:solidFill>
                <a:srgbClr val="000000"/>
              </a:solidFill>
              <a:latin typeface="Verdana" charset="0"/>
              <a:ea typeface="Verdana" charset="0"/>
              <a:cs typeface="Verdana" charset="0"/>
            </a:endParaRPr>
          </a:p>
          <a:p>
            <a:pPr algn="ctr" fontAlgn="base"/>
            <a:r>
              <a:rPr lang="en-US" dirty="0" smtClean="0">
                <a:effectLst/>
                <a:latin typeface="Verdana" charset="0"/>
                <a:ea typeface="Verdana" charset="0"/>
                <a:cs typeface="Verdana" charset="0"/>
              </a:rPr>
              <a:t>Refers to a customer or customers buying a higher priced item from a business</a:t>
            </a:r>
            <a:endParaRPr lang="en-US" dirty="0" smtClean="0">
              <a:effectLst/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2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13254" y="308919"/>
            <a:ext cx="10478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</a:t>
            </a:r>
            <a:r>
              <a:rPr lang="en-US" dirty="0" smtClean="0"/>
              <a:t>4 </a:t>
            </a:r>
            <a:r>
              <a:rPr lang="en-US" dirty="0" smtClean="0"/>
              <a:t>icons that essentially go together to make one </a:t>
            </a:r>
            <a:r>
              <a:rPr lang="en-US" dirty="0" smtClean="0"/>
              <a:t>grouping. </a:t>
            </a:r>
            <a:r>
              <a:rPr lang="en-US" dirty="0"/>
              <a:t>W</a:t>
            </a:r>
            <a:r>
              <a:rPr lang="en-US" dirty="0" smtClean="0"/>
              <a:t>e </a:t>
            </a:r>
            <a:r>
              <a:rPr lang="en-US" dirty="0" smtClean="0"/>
              <a:t>would like </a:t>
            </a:r>
            <a:r>
              <a:rPr lang="en-US" dirty="0" smtClean="0"/>
              <a:t>these </a:t>
            </a:r>
            <a:r>
              <a:rPr lang="en-US" dirty="0" smtClean="0"/>
              <a:t>as separate icons so we can use </a:t>
            </a:r>
            <a:r>
              <a:rPr lang="en-US" dirty="0" smtClean="0"/>
              <a:t>individually as well as a group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75716" y="1787460"/>
            <a:ext cx="3632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What are my growth opportunities?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99182" y="1787460"/>
            <a:ext cx="3632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What is the growth opportunit</a:t>
            </a:r>
            <a:r>
              <a:rPr lang="en-US" b="1" dirty="0" smtClean="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rPr>
              <a:t>y return?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5716" y="3540573"/>
            <a:ext cx="3632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How much investment?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99182" y="3540573"/>
            <a:ext cx="3632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1" i="0" u="none" strike="noStrike" dirty="0" smtClean="0">
                <a:solidFill>
                  <a:srgbClr val="000000"/>
                </a:solidFill>
                <a:effectLst/>
                <a:latin typeface="Verdana" charset="0"/>
                <a:ea typeface="Verdana" charset="0"/>
                <a:cs typeface="Verdana" charset="0"/>
              </a:rPr>
              <a:t>Give me professional guidance</a:t>
            </a:r>
            <a:endParaRPr lang="en-US" b="1" i="0" u="none" strike="noStrike" dirty="0" smtClean="0">
              <a:solidFill>
                <a:srgbClr val="000000"/>
              </a:solidFill>
              <a:effectLst/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3254" y="4646141"/>
            <a:ext cx="1047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would like each icon available in Black as standard as well as Green #52ab47, Grey #6e6f72 plus a Dark Blue, Bright Blue, Red, Purple, Orange and bold yellow </a:t>
            </a:r>
            <a:r>
              <a:rPr lang="en-US" dirty="0" smtClean="0"/>
              <a:t>please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72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238</Words>
  <Application>Microsoft Macintosh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Georgia</vt:lpstr>
      <vt:lpstr>Verdana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Stafford</dc:creator>
  <cp:lastModifiedBy>Microsoft Office User</cp:lastModifiedBy>
  <cp:revision>7</cp:revision>
  <dcterms:created xsi:type="dcterms:W3CDTF">2017-05-28T06:33:39Z</dcterms:created>
  <dcterms:modified xsi:type="dcterms:W3CDTF">2017-05-29T06:27:50Z</dcterms:modified>
</cp:coreProperties>
</file>