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0" r:id="rId4"/>
    <p:sldId id="261" r:id="rId5"/>
    <p:sldId id="259" r:id="rId6"/>
    <p:sldId id="262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4008-66FA-40D3-B4E9-3A3DCEA23BC2}" type="datetimeFigureOut">
              <a:rPr lang="de-CH" smtClean="0"/>
              <a:t>28.05.2017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951A-8282-4235-892E-F9DE0B96BB1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281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4008-66FA-40D3-B4E9-3A3DCEA23BC2}" type="datetimeFigureOut">
              <a:rPr lang="de-CH" smtClean="0"/>
              <a:t>28.05.2017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951A-8282-4235-892E-F9DE0B96BB1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53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4008-66FA-40D3-B4E9-3A3DCEA23BC2}" type="datetimeFigureOut">
              <a:rPr lang="de-CH" smtClean="0"/>
              <a:t>28.05.2017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951A-8282-4235-892E-F9DE0B96BB1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580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4008-66FA-40D3-B4E9-3A3DCEA23BC2}" type="datetimeFigureOut">
              <a:rPr lang="de-CH" smtClean="0"/>
              <a:t>28.05.2017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951A-8282-4235-892E-F9DE0B96BB1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0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4008-66FA-40D3-B4E9-3A3DCEA23BC2}" type="datetimeFigureOut">
              <a:rPr lang="de-CH" smtClean="0"/>
              <a:t>28.05.2017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951A-8282-4235-892E-F9DE0B96BB1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142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4008-66FA-40D3-B4E9-3A3DCEA23BC2}" type="datetimeFigureOut">
              <a:rPr lang="de-CH" smtClean="0"/>
              <a:t>28.05.2017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951A-8282-4235-892E-F9DE0B96BB1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170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4008-66FA-40D3-B4E9-3A3DCEA23BC2}" type="datetimeFigureOut">
              <a:rPr lang="de-CH" smtClean="0"/>
              <a:t>28.05.2017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951A-8282-4235-892E-F9DE0B96BB1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176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4008-66FA-40D3-B4E9-3A3DCEA23BC2}" type="datetimeFigureOut">
              <a:rPr lang="de-CH" smtClean="0"/>
              <a:t>28.05.2017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951A-8282-4235-892E-F9DE0B96BB1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068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4008-66FA-40D3-B4E9-3A3DCEA23BC2}" type="datetimeFigureOut">
              <a:rPr lang="de-CH" smtClean="0"/>
              <a:t>28.05.2017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951A-8282-4235-892E-F9DE0B96BB1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806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4008-66FA-40D3-B4E9-3A3DCEA23BC2}" type="datetimeFigureOut">
              <a:rPr lang="de-CH" smtClean="0"/>
              <a:t>28.05.2017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951A-8282-4235-892E-F9DE0B96BB1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890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4008-66FA-40D3-B4E9-3A3DCEA23BC2}" type="datetimeFigureOut">
              <a:rPr lang="de-CH" smtClean="0"/>
              <a:t>28.05.2017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951A-8282-4235-892E-F9DE0B96BB1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859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C4008-66FA-40D3-B4E9-3A3DCEA23BC2}" type="datetimeFigureOut">
              <a:rPr lang="de-CH" smtClean="0"/>
              <a:t>28.05.2017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4951A-8282-4235-892E-F9DE0B96BB1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227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866527"/>
          </a:xfrm>
        </p:spPr>
        <p:txBody>
          <a:bodyPr>
            <a:normAutofit/>
          </a:bodyPr>
          <a:lstStyle/>
          <a:p>
            <a:pPr algn="l"/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Briefing 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685800" y="1484784"/>
            <a:ext cx="7190656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Trin (a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swiss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village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fitness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trail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fitness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excercises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In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fitness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trail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attractive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additional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yoga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trail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tourists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pass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attraction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design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motivates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yoga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trail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de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newly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illustrated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trail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accessability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yoga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workout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endParaRPr lang="de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different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yoga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excercises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own logo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sponsors</a:t>
            </a:r>
            <a:endParaRPr lang="de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38" y="4941168"/>
            <a:ext cx="1494835" cy="155712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355976" y="5589240"/>
            <a:ext cx="2520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placed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roof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Gerade Verbindung mit Pfeil 6"/>
          <p:cNvCxnSpPr>
            <a:cxnSpLocks/>
          </p:cNvCxnSpPr>
          <p:nvPr/>
        </p:nvCxnSpPr>
        <p:spPr>
          <a:xfrm>
            <a:off x="6660232" y="6021288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750" y="4119478"/>
            <a:ext cx="647065" cy="8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7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9051" t="29000" r="39762" b="5200"/>
          <a:stretch/>
        </p:blipFill>
        <p:spPr>
          <a:xfrm>
            <a:off x="1440785" y="1844824"/>
            <a:ext cx="4680520" cy="338437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03971" y="548680"/>
            <a:ext cx="695414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The design will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printed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like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1400 mm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wide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1000 mm high. </a:t>
            </a:r>
          </a:p>
          <a:p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leave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design an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frame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3 cm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24728" y="2780928"/>
            <a:ext cx="25202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hand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just a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filler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absolutely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arrange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excercise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texts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show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design/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arrange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yoga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proposals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9" name="Gerade Verbindung mit Pfeil 8"/>
          <p:cNvCxnSpPr>
            <a:cxnSpLocks/>
          </p:cNvCxnSpPr>
          <p:nvPr/>
        </p:nvCxnSpPr>
        <p:spPr>
          <a:xfrm flipH="1">
            <a:off x="4950440" y="2924944"/>
            <a:ext cx="11708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331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9051" t="29000" r="39762" b="5200"/>
          <a:stretch/>
        </p:blipFill>
        <p:spPr>
          <a:xfrm>
            <a:off x="3275856" y="1484784"/>
            <a:ext cx="4680520" cy="33843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67544" y="692696"/>
            <a:ext cx="25202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hand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corner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logo:</a:t>
            </a:r>
          </a:p>
          <a:p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Uncoated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326 U, </a:t>
            </a:r>
            <a:b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Coated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326 C (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bit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light)</a:t>
            </a:r>
          </a:p>
          <a:p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1152128" cy="696763"/>
          </a:xfrm>
          <a:prstGeom prst="rect">
            <a:avLst/>
          </a:prstGeom>
        </p:spPr>
      </p:pic>
      <p:cxnSp>
        <p:nvCxnSpPr>
          <p:cNvPr id="3" name="Gerade Verbindung mit Pfeil 2"/>
          <p:cNvCxnSpPr/>
          <p:nvPr/>
        </p:nvCxnSpPr>
        <p:spPr>
          <a:xfrm>
            <a:off x="2771800" y="1124744"/>
            <a:ext cx="936104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932040" y="260648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Somewhere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2-3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sponsor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logos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maybe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corner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) ?</a:t>
            </a:r>
          </a:p>
          <a:p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31540" y="5013176"/>
            <a:ext cx="774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mentioned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also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headlines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nr.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boubles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etc.)</a:t>
            </a:r>
          </a:p>
        </p:txBody>
      </p:sp>
    </p:spTree>
    <p:extLst>
      <p:ext uri="{BB962C8B-B14F-4D97-AF65-F5344CB8AC3E}">
        <p14:creationId xmlns:p14="http://schemas.microsoft.com/office/powerpoint/2010/main" val="264089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53690"/>
            <a:ext cx="6264696" cy="5732740"/>
          </a:xfrm>
        </p:spPr>
      </p:pic>
      <p:sp>
        <p:nvSpPr>
          <p:cNvPr id="6" name="Rechteck 5"/>
          <p:cNvSpPr/>
          <p:nvPr/>
        </p:nvSpPr>
        <p:spPr>
          <a:xfrm>
            <a:off x="47318" y="35335"/>
            <a:ext cx="327365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 </a:t>
            </a: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illustrate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b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illustrated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</a:t>
            </a:r>
            <a:b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trail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situated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cxnSp>
        <p:nvCxnSpPr>
          <p:cNvPr id="8" name="Gerade Verbindung mit Pfeil 7"/>
          <p:cNvCxnSpPr>
            <a:cxnSpLocks/>
          </p:cNvCxnSpPr>
          <p:nvPr/>
        </p:nvCxnSpPr>
        <p:spPr>
          <a:xfrm flipH="1" flipV="1">
            <a:off x="4953945" y="1889215"/>
            <a:ext cx="2598611" cy="488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7384126" y="2120137"/>
            <a:ext cx="151195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b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Bushaltestelle Trin </a:t>
            </a:r>
            <a:r>
              <a:rPr lang="de-CH" sz="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Porclis</a:t>
            </a:r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236295" y="855931"/>
            <a:ext cx="1330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parking</a:t>
            </a:r>
            <a:b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Parkplatz</a:t>
            </a:r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erade Verbindung mit Pfeil 10"/>
          <p:cNvCxnSpPr>
            <a:cxnSpLocks/>
            <a:stCxn id="10" idx="1"/>
          </p:cNvCxnSpPr>
          <p:nvPr/>
        </p:nvCxnSpPr>
        <p:spPr>
          <a:xfrm flipH="1">
            <a:off x="4139953" y="1179097"/>
            <a:ext cx="3096342" cy="170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5230504" y="17672"/>
            <a:ext cx="1275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wooden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Werkhof</a:t>
            </a:r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mit Pfeil 13"/>
          <p:cNvCxnSpPr>
            <a:cxnSpLocks/>
            <a:stCxn id="13" idx="1"/>
          </p:cNvCxnSpPr>
          <p:nvPr/>
        </p:nvCxnSpPr>
        <p:spPr>
          <a:xfrm flipH="1">
            <a:off x="4139952" y="433171"/>
            <a:ext cx="1090552" cy="440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cxnSpLocks/>
          </p:cNvCxnSpPr>
          <p:nvPr/>
        </p:nvCxnSpPr>
        <p:spPr>
          <a:xfrm flipH="1" flipV="1">
            <a:off x="3024740" y="3416226"/>
            <a:ext cx="4211556" cy="1158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/>
        </p:nvSpPr>
        <p:spPr>
          <a:xfrm>
            <a:off x="7141299" y="4561964"/>
            <a:ext cx="19431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b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Fitness- &amp; Yoga Parcours</a:t>
            </a:r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Gerade Verbindung mit Pfeil 18"/>
          <p:cNvCxnSpPr>
            <a:cxnSpLocks/>
          </p:cNvCxnSpPr>
          <p:nvPr/>
        </p:nvCxnSpPr>
        <p:spPr>
          <a:xfrm flipH="1" flipV="1">
            <a:off x="3307452" y="5229200"/>
            <a:ext cx="4216876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7569721" y="5301208"/>
            <a:ext cx="1172116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b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b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picknick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Grillstelle </a:t>
            </a:r>
            <a:r>
              <a:rPr lang="de-CH" sz="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Scrausch</a:t>
            </a:r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7236296" y="3718773"/>
            <a:ext cx="1317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Illustrate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village</a:t>
            </a:r>
            <a:b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 </a:t>
            </a:r>
            <a:r>
              <a:rPr lang="de-CH" sz="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Digg</a:t>
            </a:r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Gerade Verbindung mit Pfeil 23"/>
          <p:cNvCxnSpPr>
            <a:cxnSpLocks/>
          </p:cNvCxnSpPr>
          <p:nvPr/>
        </p:nvCxnSpPr>
        <p:spPr>
          <a:xfrm flipH="1" flipV="1">
            <a:off x="6276079" y="3584862"/>
            <a:ext cx="1062998" cy="322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cxnSpLocks/>
          </p:cNvCxnSpPr>
          <p:nvPr/>
        </p:nvCxnSpPr>
        <p:spPr>
          <a:xfrm>
            <a:off x="683568" y="5022416"/>
            <a:ext cx="2432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 rot="16200000">
            <a:off x="-331870" y="4744085"/>
            <a:ext cx="1363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Yoga- </a:t>
            </a:r>
            <a:b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Fitness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trail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Gerade Verbindung mit Pfeil 21"/>
          <p:cNvCxnSpPr>
            <a:cxnSpLocks/>
          </p:cNvCxnSpPr>
          <p:nvPr/>
        </p:nvCxnSpPr>
        <p:spPr>
          <a:xfrm flipV="1">
            <a:off x="683568" y="2614146"/>
            <a:ext cx="2623884" cy="443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ihandform: Form 14"/>
          <p:cNvSpPr/>
          <p:nvPr/>
        </p:nvSpPr>
        <p:spPr>
          <a:xfrm>
            <a:off x="2933700" y="1219200"/>
            <a:ext cx="1400175" cy="2286997"/>
          </a:xfrm>
          <a:custGeom>
            <a:avLst/>
            <a:gdLst>
              <a:gd name="connsiteX0" fmla="*/ 1400175 w 1400175"/>
              <a:gd name="connsiteY0" fmla="*/ 19050 h 2286997"/>
              <a:gd name="connsiteX1" fmla="*/ 1228725 w 1400175"/>
              <a:gd name="connsiteY1" fmla="*/ 19050 h 2286997"/>
              <a:gd name="connsiteX2" fmla="*/ 1200150 w 1400175"/>
              <a:gd name="connsiteY2" fmla="*/ 0 h 2286997"/>
              <a:gd name="connsiteX3" fmla="*/ 981075 w 1400175"/>
              <a:gd name="connsiteY3" fmla="*/ 9525 h 2286997"/>
              <a:gd name="connsiteX4" fmla="*/ 933450 w 1400175"/>
              <a:gd name="connsiteY4" fmla="*/ 47625 h 2286997"/>
              <a:gd name="connsiteX5" fmla="*/ 876300 w 1400175"/>
              <a:gd name="connsiteY5" fmla="*/ 66675 h 2286997"/>
              <a:gd name="connsiteX6" fmla="*/ 857250 w 1400175"/>
              <a:gd name="connsiteY6" fmla="*/ 123825 h 2286997"/>
              <a:gd name="connsiteX7" fmla="*/ 828675 w 1400175"/>
              <a:gd name="connsiteY7" fmla="*/ 180975 h 2286997"/>
              <a:gd name="connsiteX8" fmla="*/ 800100 w 1400175"/>
              <a:gd name="connsiteY8" fmla="*/ 200025 h 2286997"/>
              <a:gd name="connsiteX9" fmla="*/ 752475 w 1400175"/>
              <a:gd name="connsiteY9" fmla="*/ 247650 h 2286997"/>
              <a:gd name="connsiteX10" fmla="*/ 704850 w 1400175"/>
              <a:gd name="connsiteY10" fmla="*/ 295275 h 2286997"/>
              <a:gd name="connsiteX11" fmla="*/ 676275 w 1400175"/>
              <a:gd name="connsiteY11" fmla="*/ 361950 h 2286997"/>
              <a:gd name="connsiteX12" fmla="*/ 657225 w 1400175"/>
              <a:gd name="connsiteY12" fmla="*/ 390525 h 2286997"/>
              <a:gd name="connsiteX13" fmla="*/ 638175 w 1400175"/>
              <a:gd name="connsiteY13" fmla="*/ 447675 h 2286997"/>
              <a:gd name="connsiteX14" fmla="*/ 619125 w 1400175"/>
              <a:gd name="connsiteY14" fmla="*/ 504825 h 2286997"/>
              <a:gd name="connsiteX15" fmla="*/ 609600 w 1400175"/>
              <a:gd name="connsiteY15" fmla="*/ 533400 h 2286997"/>
              <a:gd name="connsiteX16" fmla="*/ 590550 w 1400175"/>
              <a:gd name="connsiteY16" fmla="*/ 561975 h 2286997"/>
              <a:gd name="connsiteX17" fmla="*/ 571500 w 1400175"/>
              <a:gd name="connsiteY17" fmla="*/ 723900 h 2286997"/>
              <a:gd name="connsiteX18" fmla="*/ 561975 w 1400175"/>
              <a:gd name="connsiteY18" fmla="*/ 790575 h 2286997"/>
              <a:gd name="connsiteX19" fmla="*/ 552450 w 1400175"/>
              <a:gd name="connsiteY19" fmla="*/ 876300 h 2286997"/>
              <a:gd name="connsiteX20" fmla="*/ 542925 w 1400175"/>
              <a:gd name="connsiteY20" fmla="*/ 904875 h 2286997"/>
              <a:gd name="connsiteX21" fmla="*/ 514350 w 1400175"/>
              <a:gd name="connsiteY21" fmla="*/ 1066800 h 2286997"/>
              <a:gd name="connsiteX22" fmla="*/ 504825 w 1400175"/>
              <a:gd name="connsiteY22" fmla="*/ 1114425 h 2286997"/>
              <a:gd name="connsiteX23" fmla="*/ 476250 w 1400175"/>
              <a:gd name="connsiteY23" fmla="*/ 1266825 h 2286997"/>
              <a:gd name="connsiteX24" fmla="*/ 466725 w 1400175"/>
              <a:gd name="connsiteY24" fmla="*/ 1295400 h 2286997"/>
              <a:gd name="connsiteX25" fmla="*/ 428625 w 1400175"/>
              <a:gd name="connsiteY25" fmla="*/ 1352550 h 2286997"/>
              <a:gd name="connsiteX26" fmla="*/ 419100 w 1400175"/>
              <a:gd name="connsiteY26" fmla="*/ 1390650 h 2286997"/>
              <a:gd name="connsiteX27" fmla="*/ 371475 w 1400175"/>
              <a:gd name="connsiteY27" fmla="*/ 1447800 h 2286997"/>
              <a:gd name="connsiteX28" fmla="*/ 342900 w 1400175"/>
              <a:gd name="connsiteY28" fmla="*/ 1543050 h 2286997"/>
              <a:gd name="connsiteX29" fmla="*/ 304800 w 1400175"/>
              <a:gd name="connsiteY29" fmla="*/ 1600200 h 2286997"/>
              <a:gd name="connsiteX30" fmla="*/ 285750 w 1400175"/>
              <a:gd name="connsiteY30" fmla="*/ 1866900 h 2286997"/>
              <a:gd name="connsiteX31" fmla="*/ 247650 w 1400175"/>
              <a:gd name="connsiteY31" fmla="*/ 1952625 h 2286997"/>
              <a:gd name="connsiteX32" fmla="*/ 228600 w 1400175"/>
              <a:gd name="connsiteY32" fmla="*/ 2009775 h 2286997"/>
              <a:gd name="connsiteX33" fmla="*/ 219075 w 1400175"/>
              <a:gd name="connsiteY33" fmla="*/ 2038350 h 2286997"/>
              <a:gd name="connsiteX34" fmla="*/ 200025 w 1400175"/>
              <a:gd name="connsiteY34" fmla="*/ 2105025 h 2286997"/>
              <a:gd name="connsiteX35" fmla="*/ 161925 w 1400175"/>
              <a:gd name="connsiteY35" fmla="*/ 2162175 h 2286997"/>
              <a:gd name="connsiteX36" fmla="*/ 133350 w 1400175"/>
              <a:gd name="connsiteY36" fmla="*/ 2200275 h 2286997"/>
              <a:gd name="connsiteX37" fmla="*/ 104775 w 1400175"/>
              <a:gd name="connsiteY37" fmla="*/ 2209800 h 2286997"/>
              <a:gd name="connsiteX38" fmla="*/ 38100 w 1400175"/>
              <a:gd name="connsiteY38" fmla="*/ 2228850 h 2286997"/>
              <a:gd name="connsiteX39" fmla="*/ 9525 w 1400175"/>
              <a:gd name="connsiteY39" fmla="*/ 2286000 h 2286997"/>
              <a:gd name="connsiteX40" fmla="*/ 0 w 1400175"/>
              <a:gd name="connsiteY40" fmla="*/ 2286000 h 228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400175" h="2286997">
                <a:moveTo>
                  <a:pt x="1400175" y="19050"/>
                </a:moveTo>
                <a:cubicBezTo>
                  <a:pt x="1327577" y="33570"/>
                  <a:pt x="1328751" y="37805"/>
                  <a:pt x="1228725" y="19050"/>
                </a:cubicBezTo>
                <a:cubicBezTo>
                  <a:pt x="1217473" y="16940"/>
                  <a:pt x="1209675" y="6350"/>
                  <a:pt x="1200150" y="0"/>
                </a:cubicBezTo>
                <a:cubicBezTo>
                  <a:pt x="1127125" y="3175"/>
                  <a:pt x="1053954" y="3919"/>
                  <a:pt x="981075" y="9525"/>
                </a:cubicBezTo>
                <a:cubicBezTo>
                  <a:pt x="925617" y="13791"/>
                  <a:pt x="976339" y="20820"/>
                  <a:pt x="933450" y="47625"/>
                </a:cubicBezTo>
                <a:cubicBezTo>
                  <a:pt x="916422" y="58268"/>
                  <a:pt x="876300" y="66675"/>
                  <a:pt x="876300" y="66675"/>
                </a:cubicBezTo>
                <a:lnTo>
                  <a:pt x="857250" y="123825"/>
                </a:lnTo>
                <a:cubicBezTo>
                  <a:pt x="849503" y="147066"/>
                  <a:pt x="847139" y="162511"/>
                  <a:pt x="828675" y="180975"/>
                </a:cubicBezTo>
                <a:cubicBezTo>
                  <a:pt x="820580" y="189070"/>
                  <a:pt x="809625" y="193675"/>
                  <a:pt x="800100" y="200025"/>
                </a:cubicBezTo>
                <a:cubicBezTo>
                  <a:pt x="749300" y="276225"/>
                  <a:pt x="815975" y="184150"/>
                  <a:pt x="752475" y="247650"/>
                </a:cubicBezTo>
                <a:cubicBezTo>
                  <a:pt x="688975" y="311150"/>
                  <a:pt x="781050" y="244475"/>
                  <a:pt x="704850" y="295275"/>
                </a:cubicBezTo>
                <a:cubicBezTo>
                  <a:pt x="694164" y="327333"/>
                  <a:pt x="695107" y="328994"/>
                  <a:pt x="676275" y="361950"/>
                </a:cubicBezTo>
                <a:cubicBezTo>
                  <a:pt x="670595" y="371889"/>
                  <a:pt x="661874" y="380064"/>
                  <a:pt x="657225" y="390525"/>
                </a:cubicBezTo>
                <a:cubicBezTo>
                  <a:pt x="649070" y="408875"/>
                  <a:pt x="644525" y="428625"/>
                  <a:pt x="638175" y="447675"/>
                </a:cubicBezTo>
                <a:lnTo>
                  <a:pt x="619125" y="504825"/>
                </a:lnTo>
                <a:cubicBezTo>
                  <a:pt x="615950" y="514350"/>
                  <a:pt x="615169" y="525046"/>
                  <a:pt x="609600" y="533400"/>
                </a:cubicBezTo>
                <a:lnTo>
                  <a:pt x="590550" y="561975"/>
                </a:lnTo>
                <a:cubicBezTo>
                  <a:pt x="571121" y="678550"/>
                  <a:pt x="590289" y="554798"/>
                  <a:pt x="571500" y="723900"/>
                </a:cubicBezTo>
                <a:cubicBezTo>
                  <a:pt x="569021" y="746213"/>
                  <a:pt x="564760" y="768298"/>
                  <a:pt x="561975" y="790575"/>
                </a:cubicBezTo>
                <a:cubicBezTo>
                  <a:pt x="558409" y="819104"/>
                  <a:pt x="557177" y="847940"/>
                  <a:pt x="552450" y="876300"/>
                </a:cubicBezTo>
                <a:cubicBezTo>
                  <a:pt x="550799" y="886204"/>
                  <a:pt x="545360" y="895135"/>
                  <a:pt x="542925" y="904875"/>
                </a:cubicBezTo>
                <a:cubicBezTo>
                  <a:pt x="533825" y="941275"/>
                  <a:pt x="516975" y="1053677"/>
                  <a:pt x="514350" y="1066800"/>
                </a:cubicBezTo>
                <a:cubicBezTo>
                  <a:pt x="511175" y="1082675"/>
                  <a:pt x="506965" y="1098378"/>
                  <a:pt x="504825" y="1114425"/>
                </a:cubicBezTo>
                <a:cubicBezTo>
                  <a:pt x="486900" y="1248861"/>
                  <a:pt x="509419" y="1167318"/>
                  <a:pt x="476250" y="1266825"/>
                </a:cubicBezTo>
                <a:cubicBezTo>
                  <a:pt x="473075" y="1276350"/>
                  <a:pt x="472294" y="1287046"/>
                  <a:pt x="466725" y="1295400"/>
                </a:cubicBezTo>
                <a:lnTo>
                  <a:pt x="428625" y="1352550"/>
                </a:lnTo>
                <a:cubicBezTo>
                  <a:pt x="425450" y="1365250"/>
                  <a:pt x="424257" y="1378618"/>
                  <a:pt x="419100" y="1390650"/>
                </a:cubicBezTo>
                <a:cubicBezTo>
                  <a:pt x="409154" y="1413857"/>
                  <a:pt x="388639" y="1430636"/>
                  <a:pt x="371475" y="1447800"/>
                </a:cubicBezTo>
                <a:cubicBezTo>
                  <a:pt x="366150" y="1469098"/>
                  <a:pt x="352176" y="1529136"/>
                  <a:pt x="342900" y="1543050"/>
                </a:cubicBezTo>
                <a:lnTo>
                  <a:pt x="304800" y="1600200"/>
                </a:lnTo>
                <a:cubicBezTo>
                  <a:pt x="272745" y="1728422"/>
                  <a:pt x="319317" y="1531234"/>
                  <a:pt x="285750" y="1866900"/>
                </a:cubicBezTo>
                <a:cubicBezTo>
                  <a:pt x="278432" y="1940085"/>
                  <a:pt x="269087" y="1904392"/>
                  <a:pt x="247650" y="1952625"/>
                </a:cubicBezTo>
                <a:cubicBezTo>
                  <a:pt x="239495" y="1970975"/>
                  <a:pt x="234950" y="1990725"/>
                  <a:pt x="228600" y="2009775"/>
                </a:cubicBezTo>
                <a:cubicBezTo>
                  <a:pt x="225425" y="2019300"/>
                  <a:pt x="221510" y="2028610"/>
                  <a:pt x="219075" y="2038350"/>
                </a:cubicBezTo>
                <a:cubicBezTo>
                  <a:pt x="216833" y="2047318"/>
                  <a:pt x="206236" y="2093845"/>
                  <a:pt x="200025" y="2105025"/>
                </a:cubicBezTo>
                <a:cubicBezTo>
                  <a:pt x="188906" y="2125039"/>
                  <a:pt x="175662" y="2143859"/>
                  <a:pt x="161925" y="2162175"/>
                </a:cubicBezTo>
                <a:cubicBezTo>
                  <a:pt x="152400" y="2174875"/>
                  <a:pt x="145546" y="2190112"/>
                  <a:pt x="133350" y="2200275"/>
                </a:cubicBezTo>
                <a:cubicBezTo>
                  <a:pt x="125637" y="2206703"/>
                  <a:pt x="114429" y="2207042"/>
                  <a:pt x="104775" y="2209800"/>
                </a:cubicBezTo>
                <a:cubicBezTo>
                  <a:pt x="21054" y="2233720"/>
                  <a:pt x="106613" y="2206012"/>
                  <a:pt x="38100" y="2228850"/>
                </a:cubicBezTo>
                <a:cubicBezTo>
                  <a:pt x="30353" y="2252091"/>
                  <a:pt x="27989" y="2267536"/>
                  <a:pt x="9525" y="2286000"/>
                </a:cubicBezTo>
                <a:cubicBezTo>
                  <a:pt x="7280" y="2288245"/>
                  <a:pt x="3175" y="2286000"/>
                  <a:pt x="0" y="2286000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Rechteck 24"/>
          <p:cNvSpPr/>
          <p:nvPr/>
        </p:nvSpPr>
        <p:spPr>
          <a:xfrm rot="16200000">
            <a:off x="-813986" y="2826315"/>
            <a:ext cx="2327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highlight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parking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trail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ihandform: Form 25"/>
          <p:cNvSpPr/>
          <p:nvPr/>
        </p:nvSpPr>
        <p:spPr>
          <a:xfrm>
            <a:off x="2733675" y="3246852"/>
            <a:ext cx="1952707" cy="1915698"/>
          </a:xfrm>
          <a:custGeom>
            <a:avLst/>
            <a:gdLst>
              <a:gd name="connsiteX0" fmla="*/ 323850 w 1952707"/>
              <a:gd name="connsiteY0" fmla="*/ 191673 h 1915698"/>
              <a:gd name="connsiteX1" fmla="*/ 371475 w 1952707"/>
              <a:gd name="connsiteY1" fmla="*/ 163098 h 1915698"/>
              <a:gd name="connsiteX2" fmla="*/ 400050 w 1952707"/>
              <a:gd name="connsiteY2" fmla="*/ 144048 h 1915698"/>
              <a:gd name="connsiteX3" fmla="*/ 409575 w 1952707"/>
              <a:gd name="connsiteY3" fmla="*/ 86898 h 1915698"/>
              <a:gd name="connsiteX4" fmla="*/ 457200 w 1952707"/>
              <a:gd name="connsiteY4" fmla="*/ 29748 h 1915698"/>
              <a:gd name="connsiteX5" fmla="*/ 466725 w 1952707"/>
              <a:gd name="connsiteY5" fmla="*/ 1173 h 1915698"/>
              <a:gd name="connsiteX6" fmla="*/ 495300 w 1952707"/>
              <a:gd name="connsiteY6" fmla="*/ 10698 h 1915698"/>
              <a:gd name="connsiteX7" fmla="*/ 552450 w 1952707"/>
              <a:gd name="connsiteY7" fmla="*/ 39273 h 1915698"/>
              <a:gd name="connsiteX8" fmla="*/ 581025 w 1952707"/>
              <a:gd name="connsiteY8" fmla="*/ 96423 h 1915698"/>
              <a:gd name="connsiteX9" fmla="*/ 609600 w 1952707"/>
              <a:gd name="connsiteY9" fmla="*/ 105948 h 1915698"/>
              <a:gd name="connsiteX10" fmla="*/ 657225 w 1952707"/>
              <a:gd name="connsiteY10" fmla="*/ 124998 h 1915698"/>
              <a:gd name="connsiteX11" fmla="*/ 685800 w 1952707"/>
              <a:gd name="connsiteY11" fmla="*/ 134523 h 1915698"/>
              <a:gd name="connsiteX12" fmla="*/ 723900 w 1952707"/>
              <a:gd name="connsiteY12" fmla="*/ 153573 h 1915698"/>
              <a:gd name="connsiteX13" fmla="*/ 790575 w 1952707"/>
              <a:gd name="connsiteY13" fmla="*/ 172623 h 1915698"/>
              <a:gd name="connsiteX14" fmla="*/ 866775 w 1952707"/>
              <a:gd name="connsiteY14" fmla="*/ 201198 h 1915698"/>
              <a:gd name="connsiteX15" fmla="*/ 895350 w 1952707"/>
              <a:gd name="connsiteY15" fmla="*/ 210723 h 1915698"/>
              <a:gd name="connsiteX16" fmla="*/ 923925 w 1952707"/>
              <a:gd name="connsiteY16" fmla="*/ 229773 h 1915698"/>
              <a:gd name="connsiteX17" fmla="*/ 981075 w 1952707"/>
              <a:gd name="connsiteY17" fmla="*/ 258348 h 1915698"/>
              <a:gd name="connsiteX18" fmla="*/ 1028700 w 1952707"/>
              <a:gd name="connsiteY18" fmla="*/ 305973 h 1915698"/>
              <a:gd name="connsiteX19" fmla="*/ 1076325 w 1952707"/>
              <a:gd name="connsiteY19" fmla="*/ 353598 h 1915698"/>
              <a:gd name="connsiteX20" fmla="*/ 1095375 w 1952707"/>
              <a:gd name="connsiteY20" fmla="*/ 382173 h 1915698"/>
              <a:gd name="connsiteX21" fmla="*/ 1104900 w 1952707"/>
              <a:gd name="connsiteY21" fmla="*/ 410748 h 1915698"/>
              <a:gd name="connsiteX22" fmla="*/ 1133475 w 1952707"/>
              <a:gd name="connsiteY22" fmla="*/ 429798 h 1915698"/>
              <a:gd name="connsiteX23" fmla="*/ 1152525 w 1952707"/>
              <a:gd name="connsiteY23" fmla="*/ 458373 h 1915698"/>
              <a:gd name="connsiteX24" fmla="*/ 1181100 w 1952707"/>
              <a:gd name="connsiteY24" fmla="*/ 477423 h 1915698"/>
              <a:gd name="connsiteX25" fmla="*/ 1200150 w 1952707"/>
              <a:gd name="connsiteY25" fmla="*/ 534573 h 1915698"/>
              <a:gd name="connsiteX26" fmla="*/ 1238250 w 1952707"/>
              <a:gd name="connsiteY26" fmla="*/ 601248 h 1915698"/>
              <a:gd name="connsiteX27" fmla="*/ 1247775 w 1952707"/>
              <a:gd name="connsiteY27" fmla="*/ 801273 h 1915698"/>
              <a:gd name="connsiteX28" fmla="*/ 1304925 w 1952707"/>
              <a:gd name="connsiteY28" fmla="*/ 915573 h 1915698"/>
              <a:gd name="connsiteX29" fmla="*/ 1333500 w 1952707"/>
              <a:gd name="connsiteY29" fmla="*/ 972723 h 1915698"/>
              <a:gd name="connsiteX30" fmla="*/ 1428750 w 1952707"/>
              <a:gd name="connsiteY30" fmla="*/ 1029873 h 1915698"/>
              <a:gd name="connsiteX31" fmla="*/ 1447800 w 1952707"/>
              <a:gd name="connsiteY31" fmla="*/ 1001298 h 1915698"/>
              <a:gd name="connsiteX32" fmla="*/ 1447800 w 1952707"/>
              <a:gd name="connsiteY32" fmla="*/ 886998 h 1915698"/>
              <a:gd name="connsiteX33" fmla="*/ 1419225 w 1952707"/>
              <a:gd name="connsiteY33" fmla="*/ 753648 h 1915698"/>
              <a:gd name="connsiteX34" fmla="*/ 1428750 w 1952707"/>
              <a:gd name="connsiteY34" fmla="*/ 706023 h 1915698"/>
              <a:gd name="connsiteX35" fmla="*/ 1457325 w 1952707"/>
              <a:gd name="connsiteY35" fmla="*/ 696498 h 1915698"/>
              <a:gd name="connsiteX36" fmla="*/ 1466850 w 1952707"/>
              <a:gd name="connsiteY36" fmla="*/ 658398 h 1915698"/>
              <a:gd name="connsiteX37" fmla="*/ 1447800 w 1952707"/>
              <a:gd name="connsiteY37" fmla="*/ 629823 h 1915698"/>
              <a:gd name="connsiteX38" fmla="*/ 1419225 w 1952707"/>
              <a:gd name="connsiteY38" fmla="*/ 610773 h 1915698"/>
              <a:gd name="connsiteX39" fmla="*/ 1428750 w 1952707"/>
              <a:gd name="connsiteY39" fmla="*/ 505998 h 1915698"/>
              <a:gd name="connsiteX40" fmla="*/ 1438275 w 1952707"/>
              <a:gd name="connsiteY40" fmla="*/ 477423 h 1915698"/>
              <a:gd name="connsiteX41" fmla="*/ 1476375 w 1952707"/>
              <a:gd name="connsiteY41" fmla="*/ 420273 h 1915698"/>
              <a:gd name="connsiteX42" fmla="*/ 1524000 w 1952707"/>
              <a:gd name="connsiteY42" fmla="*/ 325023 h 1915698"/>
              <a:gd name="connsiteX43" fmla="*/ 1581150 w 1952707"/>
              <a:gd name="connsiteY43" fmla="*/ 334548 h 1915698"/>
              <a:gd name="connsiteX44" fmla="*/ 1590675 w 1952707"/>
              <a:gd name="connsiteY44" fmla="*/ 363123 h 1915698"/>
              <a:gd name="connsiteX45" fmla="*/ 1619250 w 1952707"/>
              <a:gd name="connsiteY45" fmla="*/ 391698 h 1915698"/>
              <a:gd name="connsiteX46" fmla="*/ 1628775 w 1952707"/>
              <a:gd name="connsiteY46" fmla="*/ 429798 h 1915698"/>
              <a:gd name="connsiteX47" fmla="*/ 1657350 w 1952707"/>
              <a:gd name="connsiteY47" fmla="*/ 448848 h 1915698"/>
              <a:gd name="connsiteX48" fmla="*/ 1666875 w 1952707"/>
              <a:gd name="connsiteY48" fmla="*/ 505998 h 1915698"/>
              <a:gd name="connsiteX49" fmla="*/ 1685925 w 1952707"/>
              <a:gd name="connsiteY49" fmla="*/ 534573 h 1915698"/>
              <a:gd name="connsiteX50" fmla="*/ 1704975 w 1952707"/>
              <a:gd name="connsiteY50" fmla="*/ 591723 h 1915698"/>
              <a:gd name="connsiteX51" fmla="*/ 1714500 w 1952707"/>
              <a:gd name="connsiteY51" fmla="*/ 829848 h 1915698"/>
              <a:gd name="connsiteX52" fmla="*/ 1724025 w 1952707"/>
              <a:gd name="connsiteY52" fmla="*/ 858423 h 1915698"/>
              <a:gd name="connsiteX53" fmla="*/ 1752600 w 1952707"/>
              <a:gd name="connsiteY53" fmla="*/ 877473 h 1915698"/>
              <a:gd name="connsiteX54" fmla="*/ 1790700 w 1952707"/>
              <a:gd name="connsiteY54" fmla="*/ 925098 h 1915698"/>
              <a:gd name="connsiteX55" fmla="*/ 1828800 w 1952707"/>
              <a:gd name="connsiteY55" fmla="*/ 972723 h 1915698"/>
              <a:gd name="connsiteX56" fmla="*/ 1857375 w 1952707"/>
              <a:gd name="connsiteY56" fmla="*/ 1058448 h 1915698"/>
              <a:gd name="connsiteX57" fmla="*/ 1866900 w 1952707"/>
              <a:gd name="connsiteY57" fmla="*/ 1087023 h 1915698"/>
              <a:gd name="connsiteX58" fmla="*/ 1895475 w 1952707"/>
              <a:gd name="connsiteY58" fmla="*/ 1106073 h 1915698"/>
              <a:gd name="connsiteX59" fmla="*/ 1905000 w 1952707"/>
              <a:gd name="connsiteY59" fmla="*/ 1134648 h 1915698"/>
              <a:gd name="connsiteX60" fmla="*/ 1924050 w 1952707"/>
              <a:gd name="connsiteY60" fmla="*/ 1229898 h 1915698"/>
              <a:gd name="connsiteX61" fmla="*/ 1866900 w 1952707"/>
              <a:gd name="connsiteY61" fmla="*/ 1248948 h 1915698"/>
              <a:gd name="connsiteX62" fmla="*/ 1857375 w 1952707"/>
              <a:gd name="connsiteY62" fmla="*/ 1277523 h 1915698"/>
              <a:gd name="connsiteX63" fmla="*/ 1800225 w 1952707"/>
              <a:gd name="connsiteY63" fmla="*/ 1315623 h 1915698"/>
              <a:gd name="connsiteX64" fmla="*/ 1781175 w 1952707"/>
              <a:gd name="connsiteY64" fmla="*/ 1344198 h 1915698"/>
              <a:gd name="connsiteX65" fmla="*/ 1714500 w 1952707"/>
              <a:gd name="connsiteY65" fmla="*/ 1382298 h 1915698"/>
              <a:gd name="connsiteX66" fmla="*/ 1657350 w 1952707"/>
              <a:gd name="connsiteY66" fmla="*/ 1477548 h 1915698"/>
              <a:gd name="connsiteX67" fmla="*/ 1628775 w 1952707"/>
              <a:gd name="connsiteY67" fmla="*/ 1544223 h 1915698"/>
              <a:gd name="connsiteX68" fmla="*/ 1600200 w 1952707"/>
              <a:gd name="connsiteY68" fmla="*/ 1553748 h 1915698"/>
              <a:gd name="connsiteX69" fmla="*/ 1562100 w 1952707"/>
              <a:gd name="connsiteY69" fmla="*/ 1601373 h 1915698"/>
              <a:gd name="connsiteX70" fmla="*/ 1466850 w 1952707"/>
              <a:gd name="connsiteY70" fmla="*/ 1668048 h 1915698"/>
              <a:gd name="connsiteX71" fmla="*/ 1438275 w 1952707"/>
              <a:gd name="connsiteY71" fmla="*/ 1687098 h 1915698"/>
              <a:gd name="connsiteX72" fmla="*/ 1390650 w 1952707"/>
              <a:gd name="connsiteY72" fmla="*/ 1696623 h 1915698"/>
              <a:gd name="connsiteX73" fmla="*/ 1371600 w 1952707"/>
              <a:gd name="connsiteY73" fmla="*/ 1725198 h 1915698"/>
              <a:gd name="connsiteX74" fmla="*/ 1352550 w 1952707"/>
              <a:gd name="connsiteY74" fmla="*/ 1801398 h 1915698"/>
              <a:gd name="connsiteX75" fmla="*/ 1343025 w 1952707"/>
              <a:gd name="connsiteY75" fmla="*/ 1829973 h 1915698"/>
              <a:gd name="connsiteX76" fmla="*/ 1314450 w 1952707"/>
              <a:gd name="connsiteY76" fmla="*/ 1839498 h 1915698"/>
              <a:gd name="connsiteX77" fmla="*/ 1257300 w 1952707"/>
              <a:gd name="connsiteY77" fmla="*/ 1877598 h 1915698"/>
              <a:gd name="connsiteX78" fmla="*/ 1200150 w 1952707"/>
              <a:gd name="connsiteY78" fmla="*/ 1906173 h 1915698"/>
              <a:gd name="connsiteX79" fmla="*/ 809625 w 1952707"/>
              <a:gd name="connsiteY79" fmla="*/ 1915698 h 1915698"/>
              <a:gd name="connsiteX80" fmla="*/ 723900 w 1952707"/>
              <a:gd name="connsiteY80" fmla="*/ 1906173 h 1915698"/>
              <a:gd name="connsiteX81" fmla="*/ 676275 w 1952707"/>
              <a:gd name="connsiteY81" fmla="*/ 1858548 h 1915698"/>
              <a:gd name="connsiteX82" fmla="*/ 657225 w 1952707"/>
              <a:gd name="connsiteY82" fmla="*/ 1820448 h 1915698"/>
              <a:gd name="connsiteX83" fmla="*/ 628650 w 1952707"/>
              <a:gd name="connsiteY83" fmla="*/ 1810923 h 1915698"/>
              <a:gd name="connsiteX84" fmla="*/ 581025 w 1952707"/>
              <a:gd name="connsiteY84" fmla="*/ 1763298 h 1915698"/>
              <a:gd name="connsiteX85" fmla="*/ 533400 w 1952707"/>
              <a:gd name="connsiteY85" fmla="*/ 1677573 h 1915698"/>
              <a:gd name="connsiteX86" fmla="*/ 495300 w 1952707"/>
              <a:gd name="connsiteY86" fmla="*/ 1620423 h 1915698"/>
              <a:gd name="connsiteX87" fmla="*/ 485775 w 1952707"/>
              <a:gd name="connsiteY87" fmla="*/ 1591848 h 1915698"/>
              <a:gd name="connsiteX88" fmla="*/ 447675 w 1952707"/>
              <a:gd name="connsiteY88" fmla="*/ 1534698 h 1915698"/>
              <a:gd name="connsiteX89" fmla="*/ 419100 w 1952707"/>
              <a:gd name="connsiteY89" fmla="*/ 1506123 h 1915698"/>
              <a:gd name="connsiteX90" fmla="*/ 390525 w 1952707"/>
              <a:gd name="connsiteY90" fmla="*/ 1439448 h 1915698"/>
              <a:gd name="connsiteX91" fmla="*/ 352425 w 1952707"/>
              <a:gd name="connsiteY91" fmla="*/ 1353723 h 1915698"/>
              <a:gd name="connsiteX92" fmla="*/ 361950 w 1952707"/>
              <a:gd name="connsiteY92" fmla="*/ 1248948 h 1915698"/>
              <a:gd name="connsiteX93" fmla="*/ 371475 w 1952707"/>
              <a:gd name="connsiteY93" fmla="*/ 1210848 h 1915698"/>
              <a:gd name="connsiteX94" fmla="*/ 381000 w 1952707"/>
              <a:gd name="connsiteY94" fmla="*/ 1048923 h 1915698"/>
              <a:gd name="connsiteX95" fmla="*/ 390525 w 1952707"/>
              <a:gd name="connsiteY95" fmla="*/ 1020348 h 1915698"/>
              <a:gd name="connsiteX96" fmla="*/ 419100 w 1952707"/>
              <a:gd name="connsiteY96" fmla="*/ 991773 h 1915698"/>
              <a:gd name="connsiteX97" fmla="*/ 438150 w 1952707"/>
              <a:gd name="connsiteY97" fmla="*/ 963198 h 1915698"/>
              <a:gd name="connsiteX98" fmla="*/ 447675 w 1952707"/>
              <a:gd name="connsiteY98" fmla="*/ 925098 h 1915698"/>
              <a:gd name="connsiteX99" fmla="*/ 457200 w 1952707"/>
              <a:gd name="connsiteY99" fmla="*/ 896523 h 1915698"/>
              <a:gd name="connsiteX100" fmla="*/ 428625 w 1952707"/>
              <a:gd name="connsiteY100" fmla="*/ 820323 h 1915698"/>
              <a:gd name="connsiteX101" fmla="*/ 304800 w 1952707"/>
              <a:gd name="connsiteY101" fmla="*/ 791748 h 1915698"/>
              <a:gd name="connsiteX102" fmla="*/ 219075 w 1952707"/>
              <a:gd name="connsiteY102" fmla="*/ 744123 h 1915698"/>
              <a:gd name="connsiteX103" fmla="*/ 180975 w 1952707"/>
              <a:gd name="connsiteY103" fmla="*/ 734598 h 1915698"/>
              <a:gd name="connsiteX104" fmla="*/ 95250 w 1952707"/>
              <a:gd name="connsiteY104" fmla="*/ 696498 h 1915698"/>
              <a:gd name="connsiteX105" fmla="*/ 66675 w 1952707"/>
              <a:gd name="connsiteY105" fmla="*/ 686973 h 1915698"/>
              <a:gd name="connsiteX106" fmla="*/ 47625 w 1952707"/>
              <a:gd name="connsiteY106" fmla="*/ 658398 h 1915698"/>
              <a:gd name="connsiteX107" fmla="*/ 19050 w 1952707"/>
              <a:gd name="connsiteY107" fmla="*/ 639348 h 1915698"/>
              <a:gd name="connsiteX108" fmla="*/ 0 w 1952707"/>
              <a:gd name="connsiteY108" fmla="*/ 582198 h 1915698"/>
              <a:gd name="connsiteX109" fmla="*/ 9525 w 1952707"/>
              <a:gd name="connsiteY109" fmla="*/ 553623 h 1915698"/>
              <a:gd name="connsiteX110" fmla="*/ 38100 w 1952707"/>
              <a:gd name="connsiteY110" fmla="*/ 544098 h 1915698"/>
              <a:gd name="connsiteX111" fmla="*/ 47625 w 1952707"/>
              <a:gd name="connsiteY111" fmla="*/ 496473 h 1915698"/>
              <a:gd name="connsiteX112" fmla="*/ 104775 w 1952707"/>
              <a:gd name="connsiteY112" fmla="*/ 448848 h 1915698"/>
              <a:gd name="connsiteX113" fmla="*/ 142875 w 1952707"/>
              <a:gd name="connsiteY113" fmla="*/ 391698 h 1915698"/>
              <a:gd name="connsiteX114" fmla="*/ 180975 w 1952707"/>
              <a:gd name="connsiteY114" fmla="*/ 305973 h 1915698"/>
              <a:gd name="connsiteX115" fmla="*/ 209550 w 1952707"/>
              <a:gd name="connsiteY115" fmla="*/ 286923 h 1915698"/>
              <a:gd name="connsiteX116" fmla="*/ 276225 w 1952707"/>
              <a:gd name="connsiteY116" fmla="*/ 258348 h 1915698"/>
              <a:gd name="connsiteX117" fmla="*/ 266700 w 1952707"/>
              <a:gd name="connsiteY117" fmla="*/ 201198 h 191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952707" h="1915698">
                <a:moveTo>
                  <a:pt x="323850" y="191673"/>
                </a:moveTo>
                <a:cubicBezTo>
                  <a:pt x="339725" y="182148"/>
                  <a:pt x="355776" y="172910"/>
                  <a:pt x="371475" y="163098"/>
                </a:cubicBezTo>
                <a:cubicBezTo>
                  <a:pt x="381183" y="157031"/>
                  <a:pt x="394930" y="154287"/>
                  <a:pt x="400050" y="144048"/>
                </a:cubicBezTo>
                <a:cubicBezTo>
                  <a:pt x="408687" y="126774"/>
                  <a:pt x="403468" y="105220"/>
                  <a:pt x="409575" y="86898"/>
                </a:cubicBezTo>
                <a:cubicBezTo>
                  <a:pt x="416206" y="67006"/>
                  <a:pt x="443937" y="43011"/>
                  <a:pt x="457200" y="29748"/>
                </a:cubicBezTo>
                <a:cubicBezTo>
                  <a:pt x="460375" y="20223"/>
                  <a:pt x="457745" y="5663"/>
                  <a:pt x="466725" y="1173"/>
                </a:cubicBezTo>
                <a:cubicBezTo>
                  <a:pt x="475705" y="-3317"/>
                  <a:pt x="486320" y="6208"/>
                  <a:pt x="495300" y="10698"/>
                </a:cubicBezTo>
                <a:cubicBezTo>
                  <a:pt x="569158" y="47627"/>
                  <a:pt x="480626" y="15332"/>
                  <a:pt x="552450" y="39273"/>
                </a:cubicBezTo>
                <a:cubicBezTo>
                  <a:pt x="558725" y="58097"/>
                  <a:pt x="564239" y="82994"/>
                  <a:pt x="581025" y="96423"/>
                </a:cubicBezTo>
                <a:cubicBezTo>
                  <a:pt x="588865" y="102695"/>
                  <a:pt x="600199" y="102423"/>
                  <a:pt x="609600" y="105948"/>
                </a:cubicBezTo>
                <a:cubicBezTo>
                  <a:pt x="625609" y="111951"/>
                  <a:pt x="641216" y="118995"/>
                  <a:pt x="657225" y="124998"/>
                </a:cubicBezTo>
                <a:cubicBezTo>
                  <a:pt x="666626" y="128523"/>
                  <a:pt x="676572" y="130568"/>
                  <a:pt x="685800" y="134523"/>
                </a:cubicBezTo>
                <a:cubicBezTo>
                  <a:pt x="698851" y="140116"/>
                  <a:pt x="710849" y="147980"/>
                  <a:pt x="723900" y="153573"/>
                </a:cubicBezTo>
                <a:cubicBezTo>
                  <a:pt x="746738" y="163361"/>
                  <a:pt x="766408" y="165718"/>
                  <a:pt x="790575" y="172623"/>
                </a:cubicBezTo>
                <a:cubicBezTo>
                  <a:pt x="820843" y="181271"/>
                  <a:pt x="834567" y="189120"/>
                  <a:pt x="866775" y="201198"/>
                </a:cubicBezTo>
                <a:cubicBezTo>
                  <a:pt x="876176" y="204723"/>
                  <a:pt x="886370" y="206233"/>
                  <a:pt x="895350" y="210723"/>
                </a:cubicBezTo>
                <a:cubicBezTo>
                  <a:pt x="905589" y="215843"/>
                  <a:pt x="913686" y="224653"/>
                  <a:pt x="923925" y="229773"/>
                </a:cubicBezTo>
                <a:cubicBezTo>
                  <a:pt x="1002795" y="269208"/>
                  <a:pt x="899183" y="203753"/>
                  <a:pt x="981075" y="258348"/>
                </a:cubicBezTo>
                <a:cubicBezTo>
                  <a:pt x="1031875" y="334548"/>
                  <a:pt x="965200" y="242473"/>
                  <a:pt x="1028700" y="305973"/>
                </a:cubicBezTo>
                <a:cubicBezTo>
                  <a:pt x="1092200" y="369473"/>
                  <a:pt x="1000125" y="302798"/>
                  <a:pt x="1076325" y="353598"/>
                </a:cubicBezTo>
                <a:cubicBezTo>
                  <a:pt x="1082675" y="363123"/>
                  <a:pt x="1090255" y="371934"/>
                  <a:pt x="1095375" y="382173"/>
                </a:cubicBezTo>
                <a:cubicBezTo>
                  <a:pt x="1099865" y="391153"/>
                  <a:pt x="1098628" y="402908"/>
                  <a:pt x="1104900" y="410748"/>
                </a:cubicBezTo>
                <a:cubicBezTo>
                  <a:pt x="1112051" y="419687"/>
                  <a:pt x="1123950" y="423448"/>
                  <a:pt x="1133475" y="429798"/>
                </a:cubicBezTo>
                <a:cubicBezTo>
                  <a:pt x="1139825" y="439323"/>
                  <a:pt x="1144430" y="450278"/>
                  <a:pt x="1152525" y="458373"/>
                </a:cubicBezTo>
                <a:cubicBezTo>
                  <a:pt x="1160620" y="466468"/>
                  <a:pt x="1175033" y="467715"/>
                  <a:pt x="1181100" y="477423"/>
                </a:cubicBezTo>
                <a:cubicBezTo>
                  <a:pt x="1191743" y="494451"/>
                  <a:pt x="1189011" y="517865"/>
                  <a:pt x="1200150" y="534573"/>
                </a:cubicBezTo>
                <a:cubicBezTo>
                  <a:pt x="1227076" y="574962"/>
                  <a:pt x="1214080" y="552909"/>
                  <a:pt x="1238250" y="601248"/>
                </a:cubicBezTo>
                <a:cubicBezTo>
                  <a:pt x="1241425" y="667923"/>
                  <a:pt x="1240404" y="734931"/>
                  <a:pt x="1247775" y="801273"/>
                </a:cubicBezTo>
                <a:cubicBezTo>
                  <a:pt x="1258571" y="898440"/>
                  <a:pt x="1273352" y="820854"/>
                  <a:pt x="1304925" y="915573"/>
                </a:cubicBezTo>
                <a:cubicBezTo>
                  <a:pt x="1311719" y="935956"/>
                  <a:pt x="1316122" y="957517"/>
                  <a:pt x="1333500" y="972723"/>
                </a:cubicBezTo>
                <a:cubicBezTo>
                  <a:pt x="1364151" y="999542"/>
                  <a:pt x="1393933" y="1012464"/>
                  <a:pt x="1428750" y="1029873"/>
                </a:cubicBezTo>
                <a:cubicBezTo>
                  <a:pt x="1435100" y="1020348"/>
                  <a:pt x="1443291" y="1011820"/>
                  <a:pt x="1447800" y="1001298"/>
                </a:cubicBezTo>
                <a:cubicBezTo>
                  <a:pt x="1466217" y="958325"/>
                  <a:pt x="1453701" y="937158"/>
                  <a:pt x="1447800" y="886998"/>
                </a:cubicBezTo>
                <a:cubicBezTo>
                  <a:pt x="1435436" y="781902"/>
                  <a:pt x="1449518" y="829382"/>
                  <a:pt x="1419225" y="753648"/>
                </a:cubicBezTo>
                <a:cubicBezTo>
                  <a:pt x="1422400" y="737773"/>
                  <a:pt x="1419770" y="719493"/>
                  <a:pt x="1428750" y="706023"/>
                </a:cubicBezTo>
                <a:cubicBezTo>
                  <a:pt x="1434319" y="697669"/>
                  <a:pt x="1451053" y="704338"/>
                  <a:pt x="1457325" y="696498"/>
                </a:cubicBezTo>
                <a:cubicBezTo>
                  <a:pt x="1465503" y="686276"/>
                  <a:pt x="1463675" y="671098"/>
                  <a:pt x="1466850" y="658398"/>
                </a:cubicBezTo>
                <a:cubicBezTo>
                  <a:pt x="1460500" y="648873"/>
                  <a:pt x="1455895" y="637918"/>
                  <a:pt x="1447800" y="629823"/>
                </a:cubicBezTo>
                <a:cubicBezTo>
                  <a:pt x="1439705" y="621728"/>
                  <a:pt x="1420966" y="622088"/>
                  <a:pt x="1419225" y="610773"/>
                </a:cubicBezTo>
                <a:cubicBezTo>
                  <a:pt x="1413893" y="576112"/>
                  <a:pt x="1423790" y="540715"/>
                  <a:pt x="1428750" y="505998"/>
                </a:cubicBezTo>
                <a:cubicBezTo>
                  <a:pt x="1430170" y="496059"/>
                  <a:pt x="1433399" y="486200"/>
                  <a:pt x="1438275" y="477423"/>
                </a:cubicBezTo>
                <a:cubicBezTo>
                  <a:pt x="1449394" y="457409"/>
                  <a:pt x="1476375" y="420273"/>
                  <a:pt x="1476375" y="420273"/>
                </a:cubicBezTo>
                <a:cubicBezTo>
                  <a:pt x="1498201" y="332967"/>
                  <a:pt x="1473640" y="358596"/>
                  <a:pt x="1524000" y="325023"/>
                </a:cubicBezTo>
                <a:cubicBezTo>
                  <a:pt x="1543050" y="328198"/>
                  <a:pt x="1564382" y="324966"/>
                  <a:pt x="1581150" y="334548"/>
                </a:cubicBezTo>
                <a:cubicBezTo>
                  <a:pt x="1589867" y="339529"/>
                  <a:pt x="1585106" y="354769"/>
                  <a:pt x="1590675" y="363123"/>
                </a:cubicBezTo>
                <a:cubicBezTo>
                  <a:pt x="1598147" y="374331"/>
                  <a:pt x="1609725" y="382173"/>
                  <a:pt x="1619250" y="391698"/>
                </a:cubicBezTo>
                <a:cubicBezTo>
                  <a:pt x="1622425" y="404398"/>
                  <a:pt x="1621513" y="418906"/>
                  <a:pt x="1628775" y="429798"/>
                </a:cubicBezTo>
                <a:cubicBezTo>
                  <a:pt x="1635125" y="439323"/>
                  <a:pt x="1652230" y="438609"/>
                  <a:pt x="1657350" y="448848"/>
                </a:cubicBezTo>
                <a:cubicBezTo>
                  <a:pt x="1665987" y="466122"/>
                  <a:pt x="1660768" y="487676"/>
                  <a:pt x="1666875" y="505998"/>
                </a:cubicBezTo>
                <a:cubicBezTo>
                  <a:pt x="1670495" y="516858"/>
                  <a:pt x="1681276" y="524112"/>
                  <a:pt x="1685925" y="534573"/>
                </a:cubicBezTo>
                <a:cubicBezTo>
                  <a:pt x="1694080" y="552923"/>
                  <a:pt x="1704975" y="591723"/>
                  <a:pt x="1704975" y="591723"/>
                </a:cubicBezTo>
                <a:cubicBezTo>
                  <a:pt x="1708150" y="671098"/>
                  <a:pt x="1708840" y="750611"/>
                  <a:pt x="1714500" y="829848"/>
                </a:cubicBezTo>
                <a:cubicBezTo>
                  <a:pt x="1715215" y="839863"/>
                  <a:pt x="1717753" y="850583"/>
                  <a:pt x="1724025" y="858423"/>
                </a:cubicBezTo>
                <a:cubicBezTo>
                  <a:pt x="1731176" y="867362"/>
                  <a:pt x="1743075" y="871123"/>
                  <a:pt x="1752600" y="877473"/>
                </a:cubicBezTo>
                <a:cubicBezTo>
                  <a:pt x="1776541" y="949297"/>
                  <a:pt x="1741461" y="863550"/>
                  <a:pt x="1790700" y="925098"/>
                </a:cubicBezTo>
                <a:cubicBezTo>
                  <a:pt x="1843280" y="990823"/>
                  <a:pt x="1746908" y="918128"/>
                  <a:pt x="1828800" y="972723"/>
                </a:cubicBezTo>
                <a:lnTo>
                  <a:pt x="1857375" y="1058448"/>
                </a:lnTo>
                <a:cubicBezTo>
                  <a:pt x="1860550" y="1067973"/>
                  <a:pt x="1858546" y="1081454"/>
                  <a:pt x="1866900" y="1087023"/>
                </a:cubicBezTo>
                <a:lnTo>
                  <a:pt x="1895475" y="1106073"/>
                </a:lnTo>
                <a:cubicBezTo>
                  <a:pt x="1898650" y="1115598"/>
                  <a:pt x="1898728" y="1126808"/>
                  <a:pt x="1905000" y="1134648"/>
                </a:cubicBezTo>
                <a:cubicBezTo>
                  <a:pt x="1932004" y="1168403"/>
                  <a:pt x="1986133" y="1141208"/>
                  <a:pt x="1924050" y="1229898"/>
                </a:cubicBezTo>
                <a:cubicBezTo>
                  <a:pt x="1912535" y="1246349"/>
                  <a:pt x="1866900" y="1248948"/>
                  <a:pt x="1866900" y="1248948"/>
                </a:cubicBezTo>
                <a:cubicBezTo>
                  <a:pt x="1863725" y="1258473"/>
                  <a:pt x="1864475" y="1270423"/>
                  <a:pt x="1857375" y="1277523"/>
                </a:cubicBezTo>
                <a:cubicBezTo>
                  <a:pt x="1841186" y="1293712"/>
                  <a:pt x="1800225" y="1315623"/>
                  <a:pt x="1800225" y="1315623"/>
                </a:cubicBezTo>
                <a:cubicBezTo>
                  <a:pt x="1793875" y="1325148"/>
                  <a:pt x="1789270" y="1336103"/>
                  <a:pt x="1781175" y="1344198"/>
                </a:cubicBezTo>
                <a:cubicBezTo>
                  <a:pt x="1752342" y="1373031"/>
                  <a:pt x="1747194" y="1371400"/>
                  <a:pt x="1714500" y="1382298"/>
                </a:cubicBezTo>
                <a:cubicBezTo>
                  <a:pt x="1687415" y="1422926"/>
                  <a:pt x="1674923" y="1436543"/>
                  <a:pt x="1657350" y="1477548"/>
                </a:cubicBezTo>
                <a:cubicBezTo>
                  <a:pt x="1648811" y="1497472"/>
                  <a:pt x="1644570" y="1528428"/>
                  <a:pt x="1628775" y="1544223"/>
                </a:cubicBezTo>
                <a:cubicBezTo>
                  <a:pt x="1621675" y="1551323"/>
                  <a:pt x="1609725" y="1550573"/>
                  <a:pt x="1600200" y="1553748"/>
                </a:cubicBezTo>
                <a:cubicBezTo>
                  <a:pt x="1583646" y="1603411"/>
                  <a:pt x="1602916" y="1565092"/>
                  <a:pt x="1562100" y="1601373"/>
                </a:cubicBezTo>
                <a:cubicBezTo>
                  <a:pt x="1484144" y="1670667"/>
                  <a:pt x="1536698" y="1650586"/>
                  <a:pt x="1466850" y="1668048"/>
                </a:cubicBezTo>
                <a:cubicBezTo>
                  <a:pt x="1457325" y="1674398"/>
                  <a:pt x="1448994" y="1683078"/>
                  <a:pt x="1438275" y="1687098"/>
                </a:cubicBezTo>
                <a:cubicBezTo>
                  <a:pt x="1423116" y="1692782"/>
                  <a:pt x="1404706" y="1688591"/>
                  <a:pt x="1390650" y="1696623"/>
                </a:cubicBezTo>
                <a:cubicBezTo>
                  <a:pt x="1380711" y="1702303"/>
                  <a:pt x="1376720" y="1714959"/>
                  <a:pt x="1371600" y="1725198"/>
                </a:cubicBezTo>
                <a:cubicBezTo>
                  <a:pt x="1360714" y="1746971"/>
                  <a:pt x="1357984" y="1779661"/>
                  <a:pt x="1352550" y="1801398"/>
                </a:cubicBezTo>
                <a:cubicBezTo>
                  <a:pt x="1350115" y="1811138"/>
                  <a:pt x="1350125" y="1822873"/>
                  <a:pt x="1343025" y="1829973"/>
                </a:cubicBezTo>
                <a:cubicBezTo>
                  <a:pt x="1335925" y="1837073"/>
                  <a:pt x="1323227" y="1834622"/>
                  <a:pt x="1314450" y="1839498"/>
                </a:cubicBezTo>
                <a:cubicBezTo>
                  <a:pt x="1294436" y="1850617"/>
                  <a:pt x="1276350" y="1864898"/>
                  <a:pt x="1257300" y="1877598"/>
                </a:cubicBezTo>
                <a:cubicBezTo>
                  <a:pt x="1241208" y="1888326"/>
                  <a:pt x="1221310" y="1905211"/>
                  <a:pt x="1200150" y="1906173"/>
                </a:cubicBezTo>
                <a:cubicBezTo>
                  <a:pt x="1070071" y="1912086"/>
                  <a:pt x="939800" y="1912523"/>
                  <a:pt x="809625" y="1915698"/>
                </a:cubicBezTo>
                <a:cubicBezTo>
                  <a:pt x="781050" y="1912523"/>
                  <a:pt x="751792" y="1913146"/>
                  <a:pt x="723900" y="1906173"/>
                </a:cubicBezTo>
                <a:cubicBezTo>
                  <a:pt x="700617" y="1900352"/>
                  <a:pt x="686858" y="1877069"/>
                  <a:pt x="676275" y="1858548"/>
                </a:cubicBezTo>
                <a:cubicBezTo>
                  <a:pt x="669230" y="1846220"/>
                  <a:pt x="667265" y="1830488"/>
                  <a:pt x="657225" y="1820448"/>
                </a:cubicBezTo>
                <a:cubicBezTo>
                  <a:pt x="650125" y="1813348"/>
                  <a:pt x="638175" y="1814098"/>
                  <a:pt x="628650" y="1810923"/>
                </a:cubicBezTo>
                <a:cubicBezTo>
                  <a:pt x="552450" y="1696623"/>
                  <a:pt x="669925" y="1864898"/>
                  <a:pt x="581025" y="1763298"/>
                </a:cubicBezTo>
                <a:cubicBezTo>
                  <a:pt x="491277" y="1660729"/>
                  <a:pt x="570372" y="1744122"/>
                  <a:pt x="533400" y="1677573"/>
                </a:cubicBezTo>
                <a:cubicBezTo>
                  <a:pt x="522281" y="1657559"/>
                  <a:pt x="502540" y="1642143"/>
                  <a:pt x="495300" y="1620423"/>
                </a:cubicBezTo>
                <a:cubicBezTo>
                  <a:pt x="492125" y="1610898"/>
                  <a:pt x="490651" y="1600625"/>
                  <a:pt x="485775" y="1591848"/>
                </a:cubicBezTo>
                <a:cubicBezTo>
                  <a:pt x="474656" y="1571834"/>
                  <a:pt x="463864" y="1550887"/>
                  <a:pt x="447675" y="1534698"/>
                </a:cubicBezTo>
                <a:cubicBezTo>
                  <a:pt x="438150" y="1525173"/>
                  <a:pt x="426930" y="1517084"/>
                  <a:pt x="419100" y="1506123"/>
                </a:cubicBezTo>
                <a:cubicBezTo>
                  <a:pt x="386066" y="1459875"/>
                  <a:pt x="411253" y="1480905"/>
                  <a:pt x="390525" y="1439448"/>
                </a:cubicBezTo>
                <a:cubicBezTo>
                  <a:pt x="345242" y="1348882"/>
                  <a:pt x="401572" y="1501165"/>
                  <a:pt x="352425" y="1353723"/>
                </a:cubicBezTo>
                <a:cubicBezTo>
                  <a:pt x="355600" y="1318798"/>
                  <a:pt x="357315" y="1283709"/>
                  <a:pt x="361950" y="1248948"/>
                </a:cubicBezTo>
                <a:cubicBezTo>
                  <a:pt x="363680" y="1235972"/>
                  <a:pt x="370234" y="1223880"/>
                  <a:pt x="371475" y="1210848"/>
                </a:cubicBezTo>
                <a:cubicBezTo>
                  <a:pt x="376601" y="1157023"/>
                  <a:pt x="375620" y="1102723"/>
                  <a:pt x="381000" y="1048923"/>
                </a:cubicBezTo>
                <a:cubicBezTo>
                  <a:pt x="381999" y="1038933"/>
                  <a:pt x="384956" y="1028702"/>
                  <a:pt x="390525" y="1020348"/>
                </a:cubicBezTo>
                <a:cubicBezTo>
                  <a:pt x="397997" y="1009140"/>
                  <a:pt x="410476" y="1002121"/>
                  <a:pt x="419100" y="991773"/>
                </a:cubicBezTo>
                <a:cubicBezTo>
                  <a:pt x="426429" y="982979"/>
                  <a:pt x="431800" y="972723"/>
                  <a:pt x="438150" y="963198"/>
                </a:cubicBezTo>
                <a:cubicBezTo>
                  <a:pt x="441325" y="950498"/>
                  <a:pt x="444079" y="937685"/>
                  <a:pt x="447675" y="925098"/>
                </a:cubicBezTo>
                <a:cubicBezTo>
                  <a:pt x="450433" y="915444"/>
                  <a:pt x="457200" y="906563"/>
                  <a:pt x="457200" y="896523"/>
                </a:cubicBezTo>
                <a:cubicBezTo>
                  <a:pt x="457200" y="881650"/>
                  <a:pt x="448333" y="831272"/>
                  <a:pt x="428625" y="820323"/>
                </a:cubicBezTo>
                <a:cubicBezTo>
                  <a:pt x="402530" y="805826"/>
                  <a:pt x="335329" y="796836"/>
                  <a:pt x="304800" y="791748"/>
                </a:cubicBezTo>
                <a:cubicBezTo>
                  <a:pt x="253632" y="757636"/>
                  <a:pt x="263083" y="756697"/>
                  <a:pt x="219075" y="744123"/>
                </a:cubicBezTo>
                <a:cubicBezTo>
                  <a:pt x="206488" y="740527"/>
                  <a:pt x="193675" y="737773"/>
                  <a:pt x="180975" y="734598"/>
                </a:cubicBezTo>
                <a:cubicBezTo>
                  <a:pt x="135692" y="704409"/>
                  <a:pt x="163260" y="719168"/>
                  <a:pt x="95250" y="696498"/>
                </a:cubicBezTo>
                <a:lnTo>
                  <a:pt x="66675" y="686973"/>
                </a:lnTo>
                <a:cubicBezTo>
                  <a:pt x="60325" y="677448"/>
                  <a:pt x="55720" y="666493"/>
                  <a:pt x="47625" y="658398"/>
                </a:cubicBezTo>
                <a:cubicBezTo>
                  <a:pt x="39530" y="650303"/>
                  <a:pt x="25117" y="649056"/>
                  <a:pt x="19050" y="639348"/>
                </a:cubicBezTo>
                <a:cubicBezTo>
                  <a:pt x="8407" y="622320"/>
                  <a:pt x="0" y="582198"/>
                  <a:pt x="0" y="582198"/>
                </a:cubicBezTo>
                <a:cubicBezTo>
                  <a:pt x="3175" y="572673"/>
                  <a:pt x="2425" y="560723"/>
                  <a:pt x="9525" y="553623"/>
                </a:cubicBezTo>
                <a:cubicBezTo>
                  <a:pt x="16625" y="546523"/>
                  <a:pt x="32531" y="552452"/>
                  <a:pt x="38100" y="544098"/>
                </a:cubicBezTo>
                <a:cubicBezTo>
                  <a:pt x="47080" y="530628"/>
                  <a:pt x="41050" y="511267"/>
                  <a:pt x="47625" y="496473"/>
                </a:cubicBezTo>
                <a:cubicBezTo>
                  <a:pt x="65677" y="455857"/>
                  <a:pt x="71605" y="459905"/>
                  <a:pt x="104775" y="448848"/>
                </a:cubicBezTo>
                <a:cubicBezTo>
                  <a:pt x="117475" y="429798"/>
                  <a:pt x="135635" y="413418"/>
                  <a:pt x="142875" y="391698"/>
                </a:cubicBezTo>
                <a:cubicBezTo>
                  <a:pt x="152306" y="363404"/>
                  <a:pt x="158334" y="328614"/>
                  <a:pt x="180975" y="305973"/>
                </a:cubicBezTo>
                <a:cubicBezTo>
                  <a:pt x="189070" y="297878"/>
                  <a:pt x="199611" y="292603"/>
                  <a:pt x="209550" y="286923"/>
                </a:cubicBezTo>
                <a:cubicBezTo>
                  <a:pt x="242506" y="268091"/>
                  <a:pt x="244167" y="269034"/>
                  <a:pt x="276225" y="258348"/>
                </a:cubicBezTo>
                <a:cubicBezTo>
                  <a:pt x="263688" y="220737"/>
                  <a:pt x="266700" y="239813"/>
                  <a:pt x="266700" y="20119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Ellipse 26"/>
          <p:cNvSpPr/>
          <p:nvPr/>
        </p:nvSpPr>
        <p:spPr>
          <a:xfrm>
            <a:off x="4565677" y="1725832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Ellipse 28"/>
          <p:cNvSpPr/>
          <p:nvPr/>
        </p:nvSpPr>
        <p:spPr>
          <a:xfrm>
            <a:off x="4045843" y="1168012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Ellipse 29"/>
          <p:cNvSpPr/>
          <p:nvPr/>
        </p:nvSpPr>
        <p:spPr>
          <a:xfrm>
            <a:off x="3779912" y="816905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Ellipse 30"/>
          <p:cNvSpPr/>
          <p:nvPr/>
        </p:nvSpPr>
        <p:spPr>
          <a:xfrm>
            <a:off x="2489659" y="1215020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32" name="Gerade Verbindung mit Pfeil 31"/>
          <p:cNvCxnSpPr>
            <a:cxnSpLocks/>
          </p:cNvCxnSpPr>
          <p:nvPr/>
        </p:nvCxnSpPr>
        <p:spPr>
          <a:xfrm flipH="1">
            <a:off x="2817365" y="486755"/>
            <a:ext cx="996676" cy="767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3116111" y="91083"/>
            <a:ext cx="187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campground</a:t>
            </a:r>
            <a:b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Campingplatz</a:t>
            </a:r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Gerade Verbindung mit Pfeil 36"/>
          <p:cNvCxnSpPr>
            <a:cxnSpLocks/>
          </p:cNvCxnSpPr>
          <p:nvPr/>
        </p:nvCxnSpPr>
        <p:spPr>
          <a:xfrm flipH="1" flipV="1">
            <a:off x="4314492" y="984672"/>
            <a:ext cx="185500" cy="1933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cxnSpLocks/>
          </p:cNvCxnSpPr>
          <p:nvPr/>
        </p:nvCxnSpPr>
        <p:spPr>
          <a:xfrm flipH="1">
            <a:off x="4527043" y="669024"/>
            <a:ext cx="2214095" cy="452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6768189" y="44304"/>
            <a:ext cx="127528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arrow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 Mulin</a:t>
            </a:r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7196200" y="1559812"/>
            <a:ext cx="127528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arrow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</a:t>
            </a:r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Gerade Verbindung mit Pfeil 44"/>
          <p:cNvCxnSpPr>
            <a:cxnSpLocks/>
          </p:cNvCxnSpPr>
          <p:nvPr/>
        </p:nvCxnSpPr>
        <p:spPr>
          <a:xfrm>
            <a:off x="4976189" y="2004314"/>
            <a:ext cx="187088" cy="1805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cxnSpLocks/>
            <a:stCxn id="44" idx="1"/>
          </p:cNvCxnSpPr>
          <p:nvPr/>
        </p:nvCxnSpPr>
        <p:spPr>
          <a:xfrm flipH="1">
            <a:off x="5106346" y="1859894"/>
            <a:ext cx="2089854" cy="181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>
            <a:cxnSpLocks/>
          </p:cNvCxnSpPr>
          <p:nvPr/>
        </p:nvCxnSpPr>
        <p:spPr>
          <a:xfrm>
            <a:off x="5069733" y="2470558"/>
            <a:ext cx="222347" cy="143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/>
          <p:cNvSpPr/>
          <p:nvPr/>
        </p:nvSpPr>
        <p:spPr>
          <a:xfrm>
            <a:off x="7234671" y="2968488"/>
            <a:ext cx="127528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arrow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 </a:t>
            </a:r>
            <a:r>
              <a:rPr lang="de-CH" sz="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Digg</a:t>
            </a:r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Gerade Verbindung mit Pfeil 52"/>
          <p:cNvCxnSpPr>
            <a:cxnSpLocks/>
          </p:cNvCxnSpPr>
          <p:nvPr/>
        </p:nvCxnSpPr>
        <p:spPr>
          <a:xfrm flipH="1" flipV="1">
            <a:off x="5415890" y="2632306"/>
            <a:ext cx="1864316" cy="548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29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3015"/>
            <a:ext cx="6248400" cy="43815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66640" y="207359"/>
            <a:ext cx="5057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illustrate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somehow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like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hteck 3"/>
          <p:cNvSpPr/>
          <p:nvPr/>
        </p:nvSpPr>
        <p:spPr>
          <a:xfrm>
            <a:off x="250325" y="5682734"/>
            <a:ext cx="8531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exact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excercises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I will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agree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holders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3169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9288" t="22001" r="40550" b="13600"/>
          <a:stretch/>
        </p:blipFill>
        <p:spPr>
          <a:xfrm>
            <a:off x="683568" y="1442074"/>
            <a:ext cx="3672408" cy="3312368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H="1">
            <a:off x="3995936" y="2708920"/>
            <a:ext cx="244827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6660232" y="2151147"/>
            <a:ext cx="22611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excercise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nr.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explained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briefing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proposals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arrange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texts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open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186445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Bildschirmpräsentation (4:3)</PresentationFormat>
  <Paragraphs>53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Larissa</vt:lpstr>
      <vt:lpstr>Briefing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MGB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Pia Darms</dc:creator>
  <cp:lastModifiedBy>Pia Darms-Caprez</cp:lastModifiedBy>
  <cp:revision>20</cp:revision>
  <dcterms:created xsi:type="dcterms:W3CDTF">2017-02-23T12:47:50Z</dcterms:created>
  <dcterms:modified xsi:type="dcterms:W3CDTF">2017-05-28T15:03:03Z</dcterms:modified>
</cp:coreProperties>
</file>