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9" r:id="rId2"/>
    <p:sldId id="259" r:id="rId3"/>
    <p:sldId id="271" r:id="rId4"/>
    <p:sldId id="273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1837"/>
    <a:srgbClr val="F2324D"/>
    <a:srgbClr val="00F6C7"/>
    <a:srgbClr val="606060"/>
    <a:srgbClr val="5CE6D9"/>
    <a:srgbClr val="CFED6F"/>
    <a:srgbClr val="B6B6B6"/>
    <a:srgbClr val="ADEF19"/>
    <a:srgbClr val="0DCDAD"/>
    <a:srgbClr val="08D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80" autoAdjust="0"/>
  </p:normalViewPr>
  <p:slideViewPr>
    <p:cSldViewPr snapToGrid="0">
      <p:cViewPr>
        <p:scale>
          <a:sx n="120" d="100"/>
          <a:sy n="120" d="100"/>
        </p:scale>
        <p:origin x="-318" y="-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88734-722A-4F0D-9425-050CE824CB6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2DA3B-5E71-40E8-8E0A-AD01CED65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12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2DA3B-5E71-40E8-8E0A-AD01CED65A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09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2DA3B-5E71-40E8-8E0A-AD01CED65A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90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1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7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7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31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5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42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4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9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4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A3E49-5286-48EC-A974-482FD64F8513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FACEA-A3F3-4F53-B27E-E859CE636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1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14916" y="1073144"/>
            <a:ext cx="3005778" cy="459613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190978" y="4939140"/>
            <a:ext cx="198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entury Gothic" panose="020B0502020202020204" pitchFamily="34" charset="0"/>
              </a:rPr>
              <a:t>+</a:t>
            </a:r>
            <a:r>
              <a:rPr lang="en-US" sz="1200" dirty="0">
                <a:latin typeface="Century Gothic" panose="020B0502020202020204" pitchFamily="34" charset="0"/>
              </a:rPr>
              <a:t>965 51369211  </a:t>
            </a:r>
            <a:r>
              <a:rPr lang="en-US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|</a:t>
            </a:r>
            <a:r>
              <a:rPr lang="en-US" sz="1200" dirty="0">
                <a:latin typeface="Century Gothic" panose="020B0502020202020204" pitchFamily="34" charset="0"/>
              </a:rPr>
              <a:t> Kuwait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+44 7758784542 </a:t>
            </a:r>
            <a:r>
              <a:rPr lang="en-US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|</a:t>
            </a:r>
            <a:r>
              <a:rPr lang="en-US" sz="1200" dirty="0">
                <a:latin typeface="Century Gothic" panose="020B0502020202020204" pitchFamily="34" charset="0"/>
              </a:rPr>
              <a:t> UK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21643" y="1224027"/>
            <a:ext cx="2774137" cy="284430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22778" y="1224027"/>
            <a:ext cx="2641062" cy="2844302"/>
          </a:xfrm>
          <a:prstGeom prst="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90978" y="4219210"/>
            <a:ext cx="2138727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Lara@lkhollis.com</a:t>
            </a:r>
            <a:endParaRPr lang="en-US" sz="900" dirty="0">
              <a:latin typeface="Century Gothic" panose="020B0502020202020204" pitchFamily="34" charset="0"/>
            </a:endParaRPr>
          </a:p>
          <a:p>
            <a:r>
              <a:rPr lang="en-US" sz="1100" dirty="0">
                <a:latin typeface="Century Gothic" panose="020B0502020202020204" pitchFamily="34" charset="0"/>
              </a:rPr>
              <a:t>SENIOR INTERIOR DESIGNER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13992" y="4132057"/>
            <a:ext cx="231185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Bradley Hand ITC" panose="03070402050302030203" pitchFamily="66" charset="0"/>
              </a:rPr>
              <a:t>LARA HOLLIS 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BA INTERIOR DESIGN </a:t>
            </a:r>
          </a:p>
          <a:p>
            <a:endParaRPr lang="en-US" sz="900" dirty="0">
              <a:latin typeface="Century Gothic" panose="020B0502020202020204" pitchFamily="34" charset="0"/>
            </a:endParaRPr>
          </a:p>
          <a:p>
            <a:endParaRPr lang="en-US" sz="1050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Blazing Yellow</a:t>
            </a:r>
          </a:p>
          <a:p>
            <a:r>
              <a:rPr lang="en-US" dirty="0">
                <a:latin typeface="Century Gothic" panose="020B0502020202020204" pitchFamily="34" charset="0"/>
              </a:rPr>
              <a:t>12-0643</a:t>
            </a:r>
            <a:endParaRPr lang="en-US" sz="2000" dirty="0">
              <a:latin typeface="Century Gothic" panose="020B0502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63354" y="1073145"/>
            <a:ext cx="3005778" cy="4596134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4310" y="183244"/>
            <a:ext cx="241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BUSINESS CARDS: LARA HOLLIS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49493" y="6260777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Page  1</a:t>
            </a:r>
          </a:p>
        </p:txBody>
      </p:sp>
    </p:spTree>
    <p:extLst>
      <p:ext uri="{BB962C8B-B14F-4D97-AF65-F5344CB8AC3E}">
        <p14:creationId xmlns:p14="http://schemas.microsoft.com/office/powerpoint/2010/main" val="3515277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6937" y="854126"/>
            <a:ext cx="1992349" cy="34007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17779" y="943579"/>
            <a:ext cx="1839281" cy="222950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66068" y="3262538"/>
            <a:ext cx="15041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Blazing Yellow</a:t>
            </a:r>
          </a:p>
          <a:p>
            <a:r>
              <a:rPr lang="en-US" dirty="0"/>
              <a:t>12-0643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63513" y="943579"/>
            <a:ext cx="1840198" cy="2192341"/>
          </a:xfrm>
          <a:prstGeom prst="rect">
            <a:avLst/>
          </a:prstGeom>
          <a:solidFill>
            <a:srgbClr val="08D2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335801" y="988305"/>
            <a:ext cx="1857683" cy="2184780"/>
          </a:xfrm>
          <a:prstGeom prst="rect">
            <a:avLst/>
          </a:prstGeom>
          <a:solidFill>
            <a:srgbClr val="F018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863513" y="3262538"/>
            <a:ext cx="13054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Florida Keys</a:t>
            </a:r>
          </a:p>
          <a:p>
            <a:r>
              <a:rPr lang="en-US" dirty="0"/>
              <a:t>15-5416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787438" y="854125"/>
            <a:ext cx="1992349" cy="34007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278269" y="880928"/>
            <a:ext cx="1992349" cy="34007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335801" y="3217811"/>
            <a:ext cx="18410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Tangerine Tango  </a:t>
            </a:r>
          </a:p>
          <a:p>
            <a:r>
              <a:rPr lang="en-US" dirty="0"/>
              <a:t>17-1463</a:t>
            </a:r>
          </a:p>
          <a:p>
            <a:r>
              <a:rPr lang="en-US" dirty="0"/>
              <a:t> </a:t>
            </a:r>
          </a:p>
        </p:txBody>
      </p:sp>
      <p:pic>
        <p:nvPicPr>
          <p:cNvPr id="33" name="Picture 6" descr="Color of the Year 2017 - Color Pairings and Palette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7" t="14492" r="74179"/>
          <a:stretch/>
        </p:blipFill>
        <p:spPr bwMode="auto">
          <a:xfrm>
            <a:off x="634187" y="4355894"/>
            <a:ext cx="1236011" cy="193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086403" y="6151425"/>
            <a:ext cx="756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Page  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42695" y="854125"/>
            <a:ext cx="1992349" cy="34007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718770" y="970671"/>
            <a:ext cx="1840198" cy="221643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642695" y="3307842"/>
            <a:ext cx="12852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Ghost Grey </a:t>
            </a:r>
          </a:p>
          <a:p>
            <a:r>
              <a:rPr lang="en-US" dirty="0"/>
              <a:t>16-4703</a:t>
            </a:r>
          </a:p>
        </p:txBody>
      </p:sp>
    </p:spTree>
    <p:extLst>
      <p:ext uri="{BB962C8B-B14F-4D97-AF65-F5344CB8AC3E}">
        <p14:creationId xmlns:p14="http://schemas.microsoft.com/office/powerpoint/2010/main" val="417659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09686" y="1073145"/>
            <a:ext cx="3005778" cy="438647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317888" y="4692624"/>
            <a:ext cx="18405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entury Gothic" panose="020B0502020202020204" pitchFamily="34" charset="0"/>
              </a:rPr>
              <a:t>+965 51369211  | Kuwait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+44 7758784542 | UK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21643" y="1224027"/>
            <a:ext cx="2774137" cy="284430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44270" y="1224027"/>
            <a:ext cx="2689908" cy="2844302"/>
          </a:xfrm>
          <a:prstGeom prst="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613992" y="4132057"/>
            <a:ext cx="231185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Bradley Hand ITC" panose="03070402050302030203" pitchFamily="66" charset="0"/>
              </a:rPr>
              <a:t>LARA HOLLIS 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BA INTERIOR DESIGN </a:t>
            </a:r>
          </a:p>
          <a:p>
            <a:endParaRPr lang="en-US" sz="9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Blazing Yellow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12-0643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63354" y="1073145"/>
            <a:ext cx="3005778" cy="438647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6207" y="225774"/>
            <a:ext cx="2226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entury Gothic" panose="020B0502020202020204" pitchFamily="34" charset="0"/>
              </a:rPr>
              <a:t>BUSINESS CARDS: LARA HOLLIS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17596" y="6274632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Page  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6413" y="5689857"/>
            <a:ext cx="3293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Typeface:</a:t>
            </a:r>
            <a:r>
              <a:rPr lang="en-US" sz="1600" dirty="0">
                <a:solidFill>
                  <a:srgbClr val="FF0000"/>
                </a:solidFill>
                <a:latin typeface="Bradley Hand ITC" panose="03070402050302030203" pitchFamily="66" charset="0"/>
              </a:rPr>
              <a:t> </a:t>
            </a:r>
          </a:p>
          <a:p>
            <a:r>
              <a:rPr lang="en-US" sz="1600" dirty="0">
                <a:solidFill>
                  <a:srgbClr val="FF0000"/>
                </a:solidFill>
                <a:latin typeface="Bradley Hand ITC" panose="03070402050302030203" pitchFamily="66" charset="0"/>
              </a:rPr>
              <a:t>Bradley Hand ITC| Bold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 flipV="1">
            <a:off x="1021305" y="4385973"/>
            <a:ext cx="600338" cy="12382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19323" y="5677096"/>
            <a:ext cx="3293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entury Gothic" panose="020B0502020202020204" pitchFamily="34" charset="0"/>
              </a:rPr>
              <a:t>Reaming Typeface: </a:t>
            </a:r>
          </a:p>
          <a:p>
            <a:r>
              <a:rPr lang="en-US" sz="1600" dirty="0">
                <a:solidFill>
                  <a:srgbClr val="FF0000"/>
                </a:solidFill>
                <a:latin typeface="Century Gothic" panose="020B0502020202020204" pitchFamily="34" charset="0"/>
              </a:rPr>
              <a:t>Century Gothic </a:t>
            </a: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4643931" y="4696285"/>
            <a:ext cx="600338" cy="12382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17888" y="4132057"/>
            <a:ext cx="192392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Lara@lkhollis.com</a:t>
            </a:r>
            <a:endParaRPr lang="en-US" sz="800" dirty="0">
              <a:latin typeface="Century Gothic" panose="020B0502020202020204" pitchFamily="34" charset="0"/>
            </a:endParaRPr>
          </a:p>
          <a:p>
            <a:r>
              <a:rPr lang="en-US" sz="1100" dirty="0">
                <a:latin typeface="Century Gothic" panose="020B0502020202020204" pitchFamily="34" charset="0"/>
              </a:rPr>
              <a:t>Senior Interior Designer</a:t>
            </a:r>
          </a:p>
        </p:txBody>
      </p:sp>
    </p:spTree>
    <p:extLst>
      <p:ext uri="{BB962C8B-B14F-4D97-AF65-F5344CB8AC3E}">
        <p14:creationId xmlns:p14="http://schemas.microsoft.com/office/powerpoint/2010/main" val="2509473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0183" y="3301229"/>
            <a:ext cx="2786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entury Gothic" panose="020B0502020202020204" pitchFamily="34" charset="0"/>
              </a:rPr>
              <a:t>LOGO</a:t>
            </a:r>
            <a:r>
              <a:rPr lang="en-US" b="1" dirty="0">
                <a:latin typeface="Century Gothic" panose="020B0502020202020204" pitchFamily="34" charset="0"/>
              </a:rPr>
              <a:t> </a:t>
            </a:r>
          </a:p>
        </p:txBody>
      </p:sp>
      <p:cxnSp>
        <p:nvCxnSpPr>
          <p:cNvPr id="71" name="Straight Connector 70"/>
          <p:cNvCxnSpPr>
            <a:cxnSpLocks/>
          </p:cNvCxnSpPr>
          <p:nvPr/>
        </p:nvCxnSpPr>
        <p:spPr>
          <a:xfrm>
            <a:off x="3500947" y="4212562"/>
            <a:ext cx="0" cy="1899962"/>
          </a:xfrm>
          <a:prstGeom prst="line">
            <a:avLst/>
          </a:prstGeom>
          <a:solidFill>
            <a:srgbClr val="F232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" name="Group 8"/>
          <p:cNvGrpSpPr/>
          <p:nvPr/>
        </p:nvGrpSpPr>
        <p:grpSpPr>
          <a:xfrm>
            <a:off x="1431236" y="1335819"/>
            <a:ext cx="1534601" cy="1779998"/>
            <a:chOff x="1431235" y="1184744"/>
            <a:chExt cx="1733384" cy="1931074"/>
          </a:xfrm>
        </p:grpSpPr>
        <p:sp>
          <p:nvSpPr>
            <p:cNvPr id="67" name="Rectangle 66"/>
            <p:cNvSpPr/>
            <p:nvPr/>
          </p:nvSpPr>
          <p:spPr>
            <a:xfrm>
              <a:off x="1431235" y="1292900"/>
              <a:ext cx="1164198" cy="159872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93034" y="2631684"/>
              <a:ext cx="864227" cy="401659"/>
            </a:xfrm>
            <a:prstGeom prst="rect">
              <a:avLst/>
            </a:prstGeom>
            <a:solidFill>
              <a:srgbClr val="00F6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82024" y="2489968"/>
              <a:ext cx="731521" cy="5433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76737" y="1292900"/>
              <a:ext cx="536808" cy="1540006"/>
            </a:xfrm>
            <a:prstGeom prst="rect">
              <a:avLst/>
            </a:prstGeom>
            <a:solidFill>
              <a:srgbClr val="F232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>
              <a:cxnSpLocks/>
            </p:cNvCxnSpPr>
            <p:nvPr/>
          </p:nvCxnSpPr>
          <p:spPr>
            <a:xfrm>
              <a:off x="1431235" y="2631684"/>
              <a:ext cx="17333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cxnSpLocks/>
            </p:cNvCxnSpPr>
            <p:nvPr/>
          </p:nvCxnSpPr>
          <p:spPr>
            <a:xfrm flipH="1">
              <a:off x="2476736" y="1184744"/>
              <a:ext cx="1" cy="1931074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5" name="Picture 7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910" y="584534"/>
            <a:ext cx="854418" cy="5802722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6879533" y="3301229"/>
            <a:ext cx="278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COLOURS I LIKE </a:t>
            </a:r>
          </a:p>
        </p:txBody>
      </p:sp>
    </p:spTree>
    <p:extLst>
      <p:ext uri="{BB962C8B-B14F-4D97-AF65-F5344CB8AC3E}">
        <p14:creationId xmlns:p14="http://schemas.microsoft.com/office/powerpoint/2010/main" val="4088156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99</Words>
  <Application>Microsoft Office PowerPoint</Application>
  <PresentationFormat>A4 Paper (210x297 mm)</PresentationFormat>
  <Paragraphs>41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Bradley Hand ITC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</dc:creator>
  <cp:lastModifiedBy>Lara</cp:lastModifiedBy>
  <cp:revision>41</cp:revision>
  <cp:lastPrinted>2017-03-29T14:44:49Z</cp:lastPrinted>
  <dcterms:created xsi:type="dcterms:W3CDTF">2017-03-29T09:58:07Z</dcterms:created>
  <dcterms:modified xsi:type="dcterms:W3CDTF">2017-05-26T17:53:12Z</dcterms:modified>
</cp:coreProperties>
</file>