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1" r:id="rId3"/>
    <p:sldId id="262" r:id="rId4"/>
    <p:sldId id="267" r:id="rId5"/>
    <p:sldId id="268" r:id="rId6"/>
    <p:sldId id="266" r:id="rId7"/>
    <p:sldId id="256" r:id="rId8"/>
    <p:sldId id="257" r:id="rId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8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8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9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2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3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9864-287E-426A-AA45-89CFFA87E3D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D5D4E-5D01-4260-AB01-B982F5645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69116"/>
            <a:ext cx="6019800" cy="3344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912" y="555171"/>
            <a:ext cx="11201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OBJECTIVE : REFINE MODERN LOGO OF FAY BAINBRIDGE BEACH FOR 2X1 DIMENSION EMBROIDERED PATCH FOR TRUCKER HAT </a:t>
            </a:r>
          </a:p>
        </p:txBody>
      </p:sp>
    </p:spTree>
    <p:extLst>
      <p:ext uri="{BB962C8B-B14F-4D97-AF65-F5344CB8AC3E}">
        <p14:creationId xmlns:p14="http://schemas.microsoft.com/office/powerpoint/2010/main" val="292799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ay bainbridge board wal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28604" r="16836" b="36206"/>
          <a:stretch/>
        </p:blipFill>
        <p:spPr bwMode="auto">
          <a:xfrm>
            <a:off x="0" y="4148356"/>
            <a:ext cx="6760029" cy="22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828" y="478972"/>
            <a:ext cx="10368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NEED TO BUILD BOTTOM OF CURRENT LOGO to include: (a) board walk in bottom left corner, below is picture of the board walk from this beach called Fay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4520" r="2529" b="46602"/>
          <a:stretch/>
        </p:blipFill>
        <p:spPr>
          <a:xfrm>
            <a:off x="1190543" y="2253341"/>
            <a:ext cx="9163211" cy="259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0" y="1034143"/>
            <a:ext cx="26942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NEED REFINEMENT OF BOTTOM OF CURRENT LOGO to include: (b) grass and this large piece of drift wood in the bottom right corner</a:t>
            </a:r>
          </a:p>
        </p:txBody>
      </p:sp>
      <p:pic>
        <p:nvPicPr>
          <p:cNvPr id="7170" name="Picture 2" descr="Photo of Fay Bainbridge Park - Bainbridge Island, WA, United States. At the Fay Bainbridge sh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311" r="-53" b="19879"/>
          <a:stretch/>
        </p:blipFill>
        <p:spPr bwMode="auto">
          <a:xfrm>
            <a:off x="3902528" y="240423"/>
            <a:ext cx="8256368" cy="647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" t="4520" r="2529" b="46602"/>
          <a:stretch/>
        </p:blipFill>
        <p:spPr>
          <a:xfrm>
            <a:off x="5562600" y="1192924"/>
            <a:ext cx="5950482" cy="16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7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60189"/>
            <a:ext cx="313577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HERE IS MY MOCK UP:</a:t>
            </a:r>
          </a:p>
          <a:p>
            <a:pPr marL="342900" indent="-342900">
              <a:buFontTx/>
              <a:buAutoNum type="alphaLcParenBoth"/>
            </a:pPr>
            <a:r>
              <a:rPr lang="en-US" sz="2800" dirty="0"/>
              <a:t>I’d like to add in the sea with this light blue and a strip of white surf</a:t>
            </a:r>
          </a:p>
          <a:p>
            <a:pPr marL="342900" indent="-342900">
              <a:buAutoNum type="alphaLcParenBoth"/>
            </a:pPr>
            <a:r>
              <a:rPr lang="en-US" sz="2800" dirty="0"/>
              <a:t>I want to replace the board walk with (</a:t>
            </a:r>
            <a:r>
              <a:rPr lang="en-US" sz="2800" dirty="0" err="1"/>
              <a:t>i</a:t>
            </a:r>
            <a:r>
              <a:rPr lang="en-US" sz="2800" dirty="0"/>
              <a:t>) more narrow boards, (ii) straight lines in white &amp; (iii) lighten up the board walk to something similar to photo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pic>
        <p:nvPicPr>
          <p:cNvPr id="6" name="Picture 4" descr="Image result for fay bainbridge board wal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t="42425" r="32807" b="36206"/>
          <a:stretch/>
        </p:blipFill>
        <p:spPr bwMode="auto">
          <a:xfrm>
            <a:off x="5203337" y="5026402"/>
            <a:ext cx="5026513" cy="16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40265"/>
            <a:ext cx="7867650" cy="43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60189"/>
            <a:ext cx="313577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HERE IS MY MOCK UP:</a:t>
            </a:r>
            <a:endParaRPr lang="en-US" sz="2800" dirty="0"/>
          </a:p>
          <a:p>
            <a:r>
              <a:rPr lang="en-US" sz="2800" dirty="0"/>
              <a:t>This is a really distinctive old growth drift log on the beach, I’d like it to take up most of the bottom right corner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440266"/>
            <a:ext cx="6019800" cy="3344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2783" t="63095" r="36668" b="25001"/>
          <a:stretch/>
        </p:blipFill>
        <p:spPr>
          <a:xfrm rot="21338594">
            <a:off x="5245695" y="4185733"/>
            <a:ext cx="6386909" cy="226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7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" y="160189"/>
            <a:ext cx="434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HERE IS MY MOCK UP:</a:t>
            </a:r>
          </a:p>
          <a:p>
            <a:pPr marL="342900" indent="-342900">
              <a:buFontTx/>
              <a:buAutoNum type="alphaLcParenBoth"/>
            </a:pPr>
            <a:r>
              <a:rPr lang="en-US" sz="2400" dirty="0"/>
              <a:t>I’d like the bottom right corner to just be drift wood and grass, i.e., no sand</a:t>
            </a:r>
          </a:p>
          <a:p>
            <a:pPr marL="342900" indent="-342900">
              <a:buAutoNum type="alphaLcParenBoth"/>
            </a:pPr>
            <a:r>
              <a:rPr lang="en-US" sz="2400" dirty="0"/>
              <a:t>I’d like the grass to be the same color as the green horizon strip and a little thicker and outlined in black, – I just found this grass on clip art, I don’t love it but something like this creating boarder underneath the log of varying height/style so it doesn’t just look like a copy and paste of the same clip art which is what I did here</a:t>
            </a:r>
          </a:p>
          <a:p>
            <a:pPr marL="342900" indent="-342900">
              <a:buAutoNum type="alphaLcParenBoth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60189"/>
            <a:ext cx="6838950" cy="379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lympic national park columbia 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64" y="3657600"/>
            <a:ext cx="4191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lympic national park columbia h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71" y="2610118"/>
            <a:ext cx="3597419" cy="29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1743" y="1932215"/>
            <a:ext cx="1036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GENERAL INSPIRATION:</a:t>
            </a:r>
          </a:p>
        </p:txBody>
      </p:sp>
      <p:pic>
        <p:nvPicPr>
          <p:cNvPr id="1026" name="Picture 2" descr="Image result for olympic national park columbia 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3" y="2516990"/>
            <a:ext cx="41910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03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8843" y="544286"/>
            <a:ext cx="10368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MORE DESIGN INSPIRATION: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8" t="26218" r="14129" b="16813"/>
          <a:stretch/>
        </p:blipFill>
        <p:spPr>
          <a:xfrm>
            <a:off x="1812471" y="1322614"/>
            <a:ext cx="8229599" cy="52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7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273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 Larson</dc:creator>
  <cp:lastModifiedBy>Levi Larson</cp:lastModifiedBy>
  <cp:revision>36</cp:revision>
  <cp:lastPrinted>2017-05-18T14:27:03Z</cp:lastPrinted>
  <dcterms:created xsi:type="dcterms:W3CDTF">2017-05-11T21:04:12Z</dcterms:created>
  <dcterms:modified xsi:type="dcterms:W3CDTF">2017-05-25T23:09:35Z</dcterms:modified>
</cp:coreProperties>
</file>