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2A76-2E5D-484B-A065-A6D026616D46}" type="datetimeFigureOut">
              <a:rPr lang="en-US" smtClean="0"/>
              <a:t>05/30/17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FCE4-D7F4-4490-A71C-44BA0FBD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253" y="420542"/>
            <a:ext cx="4860637" cy="43843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3399"/>
                </a:solidFill>
              </a:rPr>
              <a:t>Join the AREA!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102" y="1002434"/>
            <a:ext cx="8065656" cy="438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solidFill>
                  <a:srgbClr val="003399"/>
                </a:solidFill>
              </a:rPr>
              <a:t>Two Member-Exclusive Reports: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40" y="1690254"/>
            <a:ext cx="3846481" cy="4800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152400" dir="30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254" y="1690254"/>
            <a:ext cx="3833271" cy="4800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152400" dir="30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11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Join the AREA!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Hodgson</dc:creator>
  <cp:lastModifiedBy>Anthony Hodgson</cp:lastModifiedBy>
  <cp:revision>39</cp:revision>
  <dcterms:created xsi:type="dcterms:W3CDTF">2017-05-30T14:44:26Z</dcterms:created>
  <dcterms:modified xsi:type="dcterms:W3CDTF">2017-05-31T00:18:20Z</dcterms:modified>
</cp:coreProperties>
</file>