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6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AA35-2B20-4BB6-B01A-9DE7D90126B7}" type="datetimeFigureOut">
              <a:rPr lang="es-PE" smtClean="0"/>
              <a:t>12/05/2017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997D-1C37-4CB1-AC04-5AAC1C10D12C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51492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AA35-2B20-4BB6-B01A-9DE7D90126B7}" type="datetimeFigureOut">
              <a:rPr lang="es-PE" smtClean="0"/>
              <a:t>12/05/2017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997D-1C37-4CB1-AC04-5AAC1C10D12C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25284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AA35-2B20-4BB6-B01A-9DE7D90126B7}" type="datetimeFigureOut">
              <a:rPr lang="es-PE" smtClean="0"/>
              <a:t>12/05/2017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997D-1C37-4CB1-AC04-5AAC1C10D12C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78035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AA35-2B20-4BB6-B01A-9DE7D90126B7}" type="datetimeFigureOut">
              <a:rPr lang="es-PE" smtClean="0"/>
              <a:t>12/05/2017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997D-1C37-4CB1-AC04-5AAC1C10D12C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1820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AA35-2B20-4BB6-B01A-9DE7D90126B7}" type="datetimeFigureOut">
              <a:rPr lang="es-PE" smtClean="0"/>
              <a:t>12/05/2017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997D-1C37-4CB1-AC04-5AAC1C10D12C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15384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AA35-2B20-4BB6-B01A-9DE7D90126B7}" type="datetimeFigureOut">
              <a:rPr lang="es-PE" smtClean="0"/>
              <a:t>12/05/2017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997D-1C37-4CB1-AC04-5AAC1C10D12C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21891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AA35-2B20-4BB6-B01A-9DE7D90126B7}" type="datetimeFigureOut">
              <a:rPr lang="es-PE" smtClean="0"/>
              <a:t>12/05/2017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997D-1C37-4CB1-AC04-5AAC1C10D12C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48582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AA35-2B20-4BB6-B01A-9DE7D90126B7}" type="datetimeFigureOut">
              <a:rPr lang="es-PE" smtClean="0"/>
              <a:t>12/05/2017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997D-1C37-4CB1-AC04-5AAC1C10D12C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50999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AA35-2B20-4BB6-B01A-9DE7D90126B7}" type="datetimeFigureOut">
              <a:rPr lang="es-PE" smtClean="0"/>
              <a:t>12/05/2017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997D-1C37-4CB1-AC04-5AAC1C10D12C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77850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AA35-2B20-4BB6-B01A-9DE7D90126B7}" type="datetimeFigureOut">
              <a:rPr lang="es-PE" smtClean="0"/>
              <a:t>12/05/2017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997D-1C37-4CB1-AC04-5AAC1C10D12C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48387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AA35-2B20-4BB6-B01A-9DE7D90126B7}" type="datetimeFigureOut">
              <a:rPr lang="es-PE" smtClean="0"/>
              <a:t>12/05/2017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997D-1C37-4CB1-AC04-5AAC1C10D12C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64590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8AA35-2B20-4BB6-B01A-9DE7D90126B7}" type="datetimeFigureOut">
              <a:rPr lang="es-PE" smtClean="0"/>
              <a:t>12/05/2017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A997D-1C37-4CB1-AC04-5AAC1C10D12C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99355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42.png"/><Relationship Id="rId21" Type="http://schemas.openxmlformats.org/officeDocument/2006/relationships/image" Target="../media/image60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image" Target="../media/image41.png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24" Type="http://schemas.openxmlformats.org/officeDocument/2006/relationships/image" Target="../media/image63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23" Type="http://schemas.openxmlformats.org/officeDocument/2006/relationships/image" Target="../media/image62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Relationship Id="rId22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305" y="170082"/>
            <a:ext cx="1751249" cy="11492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3755" y="123426"/>
            <a:ext cx="2061044" cy="18586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7723" y="293478"/>
            <a:ext cx="2364182" cy="12889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02" y="1341512"/>
            <a:ext cx="1513527" cy="13039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3005" y="1759159"/>
            <a:ext cx="4404314" cy="7277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4299" y="2364347"/>
            <a:ext cx="2886758" cy="839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24799" y="2437736"/>
            <a:ext cx="1557964" cy="8154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1231" y="36576"/>
            <a:ext cx="1990008" cy="8871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45110" y="1030699"/>
            <a:ext cx="1366129" cy="11034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309" y="2726775"/>
            <a:ext cx="1384726" cy="12627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38836" y="2241122"/>
            <a:ext cx="2020982" cy="6983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5366" y="4030737"/>
            <a:ext cx="1439891" cy="9611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989" y="5250562"/>
            <a:ext cx="1814310" cy="10335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40971" y="3331963"/>
            <a:ext cx="1414445" cy="11171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51160" y="3381110"/>
            <a:ext cx="2699780" cy="57465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51160" y="3958652"/>
            <a:ext cx="2944195" cy="91671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59088" y="2946652"/>
            <a:ext cx="1852151" cy="126070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948612" y="4602589"/>
            <a:ext cx="1901892" cy="99250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20085" y="4649268"/>
            <a:ext cx="1324403" cy="68524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260426" y="4843899"/>
            <a:ext cx="1799658" cy="109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89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01" y="0"/>
            <a:ext cx="2416454" cy="10397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001" y="392122"/>
            <a:ext cx="2716650" cy="6748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962" y="1037454"/>
            <a:ext cx="2716593" cy="8548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0224" y="1066995"/>
            <a:ext cx="2524182" cy="9840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249" y="1892326"/>
            <a:ext cx="2635306" cy="9276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3001" y="2075681"/>
            <a:ext cx="3226009" cy="836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6962" y="2912256"/>
            <a:ext cx="2704958" cy="9315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85606" y="213770"/>
            <a:ext cx="1559704" cy="10315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9084" y="3839914"/>
            <a:ext cx="2097097" cy="9814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98213" y="1464890"/>
            <a:ext cx="1734489" cy="11780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92798" y="2912256"/>
            <a:ext cx="2116946" cy="6545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1501" y="4973391"/>
            <a:ext cx="1855237" cy="6184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1501" y="5648325"/>
            <a:ext cx="1828914" cy="7083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58512" y="2734446"/>
            <a:ext cx="1686798" cy="7369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98213" y="3754537"/>
            <a:ext cx="2171700" cy="1066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87447" y="3697524"/>
            <a:ext cx="1380326" cy="118082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62604" y="5042230"/>
            <a:ext cx="2547140" cy="131447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154406" y="4843993"/>
            <a:ext cx="2414303" cy="5611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398038" y="5631899"/>
            <a:ext cx="3571875" cy="6858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996005" y="3674202"/>
            <a:ext cx="1207297" cy="122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05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64" y="0"/>
            <a:ext cx="2479979" cy="8563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64" y="856316"/>
            <a:ext cx="2457450" cy="182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950" y="2852538"/>
            <a:ext cx="2328064" cy="497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564" y="3446140"/>
            <a:ext cx="2371557" cy="10820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564" y="4511021"/>
            <a:ext cx="2627531" cy="12944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4817" y="166916"/>
            <a:ext cx="1637444" cy="12607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69819" y="1333585"/>
            <a:ext cx="1269620" cy="10521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4817" y="2387573"/>
            <a:ext cx="1866900" cy="1028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64290" y="3446140"/>
            <a:ext cx="1370824" cy="11806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94785" y="4717726"/>
            <a:ext cx="1588166" cy="15191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07263" y="103696"/>
            <a:ext cx="2087392" cy="11891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82951" y="1383797"/>
            <a:ext cx="2095500" cy="10858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31717" y="2560620"/>
            <a:ext cx="1765587" cy="11900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54992" y="3841656"/>
            <a:ext cx="1991933" cy="8930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18285" y="4950984"/>
            <a:ext cx="2093306" cy="6379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82951" y="5868345"/>
            <a:ext cx="2271656" cy="7273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739708" y="166916"/>
            <a:ext cx="2080898" cy="9228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162447" y="1201055"/>
            <a:ext cx="1371145" cy="11846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739708" y="2559850"/>
            <a:ext cx="1914525" cy="11906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926712" y="3808605"/>
            <a:ext cx="1842614" cy="81814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739708" y="4684884"/>
            <a:ext cx="2240570" cy="66335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53142" y="5929229"/>
            <a:ext cx="1724294" cy="60558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949618" y="5561163"/>
            <a:ext cx="2093202" cy="72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181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333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 Aramayo</dc:creator>
  <cp:lastModifiedBy>Christian Aramayo</cp:lastModifiedBy>
  <cp:revision>9</cp:revision>
  <dcterms:created xsi:type="dcterms:W3CDTF">2017-05-12T18:26:55Z</dcterms:created>
  <dcterms:modified xsi:type="dcterms:W3CDTF">2017-05-13T00:00:27Z</dcterms:modified>
</cp:coreProperties>
</file>