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0" r:id="rId4"/>
    <p:sldId id="266" r:id="rId5"/>
    <p:sldId id="264" r:id="rId6"/>
    <p:sldId id="265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6" y="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27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75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85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03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10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47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917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47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864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80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05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2D991-0F88-4A40-B399-7DCB5944DB18}" type="datetimeFigureOut">
              <a:rPr lang="fi-FI" smtClean="0"/>
              <a:t>22.5.2017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B014-AC25-4A66-8CBA-036522667A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50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logo venture  ca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2819400"/>
            <a:ext cx="376237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070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 result for capita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162" y="2386013"/>
            <a:ext cx="2200275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781" y="3264131"/>
            <a:ext cx="2604934" cy="32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50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 result for logo venture  ca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788" y="2757488"/>
            <a:ext cx="340042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43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78257" y="3127771"/>
            <a:ext cx="309634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300" dirty="0">
                <a:latin typeface="Lucida Console" panose="020B0609040504020204" pitchFamily="49" charset="0"/>
                <a:cs typeface="Dubai" panose="020B0503030403030204" pitchFamily="34" charset="-78"/>
              </a:rPr>
              <a:t>vendep|capital</a:t>
            </a:r>
          </a:p>
        </p:txBody>
      </p:sp>
    </p:spTree>
    <p:extLst>
      <p:ext uri="{BB962C8B-B14F-4D97-AF65-F5344CB8AC3E}">
        <p14:creationId xmlns:p14="http://schemas.microsoft.com/office/powerpoint/2010/main" val="2948688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8" y="862013"/>
            <a:ext cx="8277225" cy="513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576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6296" y="739476"/>
            <a:ext cx="25084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600" dirty="0">
                <a:solidFill>
                  <a:srgbClr val="008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vendep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14822" y="1356730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solidFill>
                  <a:srgbClr val="0070C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              capital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4349" y="2939516"/>
            <a:ext cx="128753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3800" dirty="0">
                <a:solidFill>
                  <a:srgbClr val="008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76433" y="3096306"/>
            <a:ext cx="24336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dirty="0">
                <a:solidFill>
                  <a:srgbClr val="008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ENDEP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93459" y="3659596"/>
            <a:ext cx="24625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600" dirty="0">
                <a:solidFill>
                  <a:srgbClr val="0070C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C</a:t>
            </a:r>
            <a:r>
              <a:rPr lang="fi-FI" sz="4400" dirty="0">
                <a:solidFill>
                  <a:srgbClr val="0070C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APITAL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84881" y="1011301"/>
            <a:ext cx="27895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600" dirty="0">
                <a:solidFill>
                  <a:srgbClr val="0070C0"/>
                </a:solidFill>
                <a:latin typeface="Lucida Console" panose="020B0609040504020204" pitchFamily="49" charset="0"/>
                <a:cs typeface="Dubai" panose="020B0503030403030204" pitchFamily="34" charset="-78"/>
              </a:rPr>
              <a:t>VENDEP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51183" y="1735901"/>
            <a:ext cx="309634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300" dirty="0">
                <a:solidFill>
                  <a:srgbClr val="008000"/>
                </a:solidFill>
                <a:latin typeface="Lucida Console" panose="020B0609040504020204" pitchFamily="49" charset="0"/>
                <a:cs typeface="Dubai" panose="020B0503030403030204" pitchFamily="34" charset="-78"/>
              </a:rPr>
              <a:t>       capital</a:t>
            </a:r>
          </a:p>
        </p:txBody>
      </p:sp>
    </p:spTree>
    <p:extLst>
      <p:ext uri="{BB962C8B-B14F-4D97-AF65-F5344CB8AC3E}">
        <p14:creationId xmlns:p14="http://schemas.microsoft.com/office/powerpoint/2010/main" val="67853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14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Dubai</vt:lpstr>
      <vt:lpstr>Lucida Console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Sakari Pihlava (Vendep Capital)</dc:creator>
  <cp:lastModifiedBy>Sakari Pihlava (Vendep Capital)</cp:lastModifiedBy>
  <cp:revision>7</cp:revision>
  <dcterms:created xsi:type="dcterms:W3CDTF">2017-05-22T05:45:06Z</dcterms:created>
  <dcterms:modified xsi:type="dcterms:W3CDTF">2017-05-22T12:50:26Z</dcterms:modified>
</cp:coreProperties>
</file>