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3"/>
  </p:notesMasterIdLst>
  <p:handoutMasterIdLst>
    <p:handoutMasterId r:id="rId4"/>
  </p:handoutMasterIdLst>
  <p:sldIdLst>
    <p:sldId id="468" r:id="rId2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4853" userDrawn="1">
          <p15:clr>
            <a:srgbClr val="A4A3A4"/>
          </p15:clr>
        </p15:guide>
        <p15:guide id="5" orient="horz" pos="758" userDrawn="1">
          <p15:clr>
            <a:srgbClr val="A4A3A4"/>
          </p15:clr>
        </p15:guide>
        <p15:guide id="6" orient="horz" pos="78" userDrawn="1">
          <p15:clr>
            <a:srgbClr val="A4A3A4"/>
          </p15:clr>
        </p15:guide>
        <p15:guide id="7" orient="horz" pos="10" userDrawn="1">
          <p15:clr>
            <a:srgbClr val="A4A3A4"/>
          </p15:clr>
        </p15:guide>
        <p15:guide id="8" orient="horz" pos="3230" userDrawn="1">
          <p15:clr>
            <a:srgbClr val="A4A3A4"/>
          </p15:clr>
        </p15:guide>
        <p15:guide id="9" orient="horz" pos="463" userDrawn="1">
          <p15:clr>
            <a:srgbClr val="A4A3A4"/>
          </p15:clr>
        </p15:guide>
        <p15:guide id="10" pos="340" userDrawn="1">
          <p15:clr>
            <a:srgbClr val="A4A3A4"/>
          </p15:clr>
        </p15:guide>
        <p15:guide id="11" pos="226" userDrawn="1">
          <p15:clr>
            <a:srgbClr val="A4A3A4"/>
          </p15:clr>
        </p15:guide>
        <p15:guide id="12" pos="1701" userDrawn="1">
          <p15:clr>
            <a:srgbClr val="A4A3A4"/>
          </p15:clr>
        </p15:guide>
        <p15:guide id="13" pos="2562" userDrawn="1">
          <p15:clr>
            <a:srgbClr val="A4A3A4"/>
          </p15:clr>
        </p15:guide>
        <p15:guide id="14" pos="3447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pos="5193" userDrawn="1">
          <p15:clr>
            <a:srgbClr val="A4A3A4"/>
          </p15:clr>
        </p15:guide>
        <p15:guide id="17" pos="428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Quad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CEE"/>
    <a:srgbClr val="89A4B2"/>
    <a:srgbClr val="B8C8D1"/>
    <a:srgbClr val="B1A195"/>
    <a:srgbClr val="FFCB00"/>
    <a:srgbClr val="010000"/>
    <a:srgbClr val="D0C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235" autoAdjust="0"/>
    <p:restoredTop sz="87097" autoAdjust="0"/>
  </p:normalViewPr>
  <p:slideViewPr>
    <p:cSldViewPr snapToGrid="0">
      <p:cViewPr varScale="1">
        <p:scale>
          <a:sx n="99" d="100"/>
          <a:sy n="99" d="100"/>
        </p:scale>
        <p:origin x="-272" y="-104"/>
      </p:cViewPr>
      <p:guideLst>
        <p:guide orient="horz" pos="1140"/>
        <p:guide orient="horz" pos="758"/>
        <p:guide orient="horz" pos="78"/>
        <p:guide orient="horz" pos="1729"/>
        <p:guide orient="horz" pos="3230"/>
        <p:guide orient="horz" pos="463"/>
        <p:guide pos="2880"/>
        <p:guide pos="4911"/>
        <p:guide pos="1386"/>
        <p:guide pos="226"/>
        <p:guide pos="1701"/>
        <p:guide pos="2562"/>
        <p:guide pos="3447"/>
        <p:guide pos="4309"/>
        <p:guide pos="5193"/>
        <p:guide pos="4286"/>
      </p:guideLst>
    </p:cSldViewPr>
  </p:slideViewPr>
  <p:outlineViewPr>
    <p:cViewPr>
      <p:scale>
        <a:sx n="33" d="100"/>
        <a:sy n="33" d="100"/>
      </p:scale>
      <p:origin x="0" y="69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>
        <p:guide orient="horz" pos="3131"/>
        <p:guide pos="2144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4018" y="9616632"/>
            <a:ext cx="1041606" cy="320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E8A0-682F-46D7-8634-83A25E957D7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8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5071" y="525463"/>
            <a:ext cx="5858316" cy="329605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5071" y="4208083"/>
            <a:ext cx="5858316" cy="5150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3341" y="9642449"/>
            <a:ext cx="782284" cy="295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EDEDBF-F029-4877-BB9E-CC698D9090E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474654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r>
              <a:rPr lang="en-AU" dirty="0" smtClean="0"/>
              <a:t>RBS ELT master pack v7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24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5300" y="525463"/>
            <a:ext cx="5857875" cy="3295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CBA1-8E7E-6E43-9280-BAEDD06999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3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44" y="1524690"/>
            <a:ext cx="5742432" cy="366254"/>
          </a:xfr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44" y="2005756"/>
            <a:ext cx="5742432" cy="276999"/>
          </a:xfrm>
        </p:spPr>
        <p:txBody>
          <a:bodyPr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  <a:lvl2pPr marL="0" indent="0" algn="l">
              <a:spcBef>
                <a:spcPts val="140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0044" y="3035253"/>
            <a:ext cx="5742432" cy="221599"/>
          </a:xfrm>
        </p:spPr>
        <p:txBody>
          <a:bodyPr/>
          <a:lstStyle>
            <a:lvl1pPr>
              <a:spcBef>
                <a:spcPts val="600"/>
              </a:spcBef>
              <a:defRPr sz="1600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6903708" y="0"/>
            <a:ext cx="2240291" cy="5141866"/>
            <a:chOff x="6148387" y="-17463"/>
            <a:chExt cx="2995613" cy="6875463"/>
          </a:xfrm>
        </p:grpSpPr>
        <p:sp>
          <p:nvSpPr>
            <p:cNvPr id="14" name="Freeform 2"/>
            <p:cNvSpPr>
              <a:spLocks noEditPoints="1"/>
            </p:cNvSpPr>
            <p:nvPr userDrawn="1"/>
          </p:nvSpPr>
          <p:spPr bwMode="gray">
            <a:xfrm>
              <a:off x="6148387" y="-17463"/>
              <a:ext cx="2995613" cy="6875463"/>
            </a:xfrm>
            <a:custGeom>
              <a:avLst/>
              <a:gdLst>
                <a:gd name="T0" fmla="*/ 185 w 941"/>
                <a:gd name="T1" fmla="*/ 700 h 2160"/>
                <a:gd name="T2" fmla="*/ 23 w 941"/>
                <a:gd name="T3" fmla="*/ 700 h 2160"/>
                <a:gd name="T4" fmla="*/ 23 w 941"/>
                <a:gd name="T5" fmla="*/ 390 h 2160"/>
                <a:gd name="T6" fmla="*/ 437 w 941"/>
                <a:gd name="T7" fmla="*/ 230 h 2160"/>
                <a:gd name="T8" fmla="*/ 437 w 941"/>
                <a:gd name="T9" fmla="*/ 228 h 2160"/>
                <a:gd name="T10" fmla="*/ 275 w 941"/>
                <a:gd name="T11" fmla="*/ 228 h 2160"/>
                <a:gd name="T12" fmla="*/ 185 w 941"/>
                <a:gd name="T13" fmla="*/ 259 h 2160"/>
                <a:gd name="T14" fmla="*/ 23 w 941"/>
                <a:gd name="T15" fmla="*/ 259 h 2160"/>
                <a:gd name="T16" fmla="*/ 23 w 941"/>
                <a:gd name="T17" fmla="*/ 0 h 2160"/>
                <a:gd name="T18" fmla="*/ 941 w 941"/>
                <a:gd name="T19" fmla="*/ 0 h 2160"/>
                <a:gd name="T20" fmla="*/ 941 w 941"/>
                <a:gd name="T21" fmla="*/ 274 h 2160"/>
                <a:gd name="T22" fmla="*/ 528 w 941"/>
                <a:gd name="T23" fmla="*/ 444 h 2160"/>
                <a:gd name="T24" fmla="*/ 528 w 941"/>
                <a:gd name="T25" fmla="*/ 447 h 2160"/>
                <a:gd name="T26" fmla="*/ 688 w 941"/>
                <a:gd name="T27" fmla="*/ 447 h 2160"/>
                <a:gd name="T28" fmla="*/ 778 w 941"/>
                <a:gd name="T29" fmla="*/ 416 h 2160"/>
                <a:gd name="T30" fmla="*/ 941 w 941"/>
                <a:gd name="T31" fmla="*/ 416 h 2160"/>
                <a:gd name="T32" fmla="*/ 941 w 941"/>
                <a:gd name="T33" fmla="*/ 700 h 2160"/>
                <a:gd name="T34" fmla="*/ 778 w 941"/>
                <a:gd name="T35" fmla="*/ 700 h 2160"/>
                <a:gd name="T36" fmla="*/ 688 w 941"/>
                <a:gd name="T37" fmla="*/ 669 h 2160"/>
                <a:gd name="T38" fmla="*/ 275 w 941"/>
                <a:gd name="T39" fmla="*/ 669 h 2160"/>
                <a:gd name="T40" fmla="*/ 185 w 941"/>
                <a:gd name="T41" fmla="*/ 700 h 2160"/>
                <a:gd name="T42" fmla="*/ 674 w 941"/>
                <a:gd name="T43" fmla="*/ 1440 h 2160"/>
                <a:gd name="T44" fmla="*/ 23 w 941"/>
                <a:gd name="T45" fmla="*/ 1319 h 2160"/>
                <a:gd name="T46" fmla="*/ 23 w 941"/>
                <a:gd name="T47" fmla="*/ 912 h 2160"/>
                <a:gd name="T48" fmla="*/ 688 w 941"/>
                <a:gd name="T49" fmla="*/ 778 h 2160"/>
                <a:gd name="T50" fmla="*/ 778 w 941"/>
                <a:gd name="T51" fmla="*/ 730 h 2160"/>
                <a:gd name="T52" fmla="*/ 941 w 941"/>
                <a:gd name="T53" fmla="*/ 730 h 2160"/>
                <a:gd name="T54" fmla="*/ 941 w 941"/>
                <a:gd name="T55" fmla="*/ 1091 h 2160"/>
                <a:gd name="T56" fmla="*/ 778 w 941"/>
                <a:gd name="T57" fmla="*/ 1091 h 2160"/>
                <a:gd name="T58" fmla="*/ 727 w 941"/>
                <a:gd name="T59" fmla="*/ 1058 h 2160"/>
                <a:gd name="T60" fmla="*/ 701 w 941"/>
                <a:gd name="T61" fmla="*/ 1062 h 2160"/>
                <a:gd name="T62" fmla="*/ 701 w 941"/>
                <a:gd name="T63" fmla="*/ 1200 h 2160"/>
                <a:gd name="T64" fmla="*/ 727 w 941"/>
                <a:gd name="T65" fmla="*/ 1204 h 2160"/>
                <a:gd name="T66" fmla="*/ 778 w 941"/>
                <a:gd name="T67" fmla="*/ 1167 h 2160"/>
                <a:gd name="T68" fmla="*/ 941 w 941"/>
                <a:gd name="T69" fmla="*/ 1167 h 2160"/>
                <a:gd name="T70" fmla="*/ 941 w 941"/>
                <a:gd name="T71" fmla="*/ 1483 h 2160"/>
                <a:gd name="T72" fmla="*/ 778 w 941"/>
                <a:gd name="T73" fmla="*/ 1483 h 2160"/>
                <a:gd name="T74" fmla="*/ 674 w 941"/>
                <a:gd name="T75" fmla="*/ 1440 h 2160"/>
                <a:gd name="T76" fmla="*/ 522 w 941"/>
                <a:gd name="T77" fmla="*/ 1088 h 2160"/>
                <a:gd name="T78" fmla="*/ 250 w 941"/>
                <a:gd name="T79" fmla="*/ 1135 h 2160"/>
                <a:gd name="T80" fmla="*/ 250 w 941"/>
                <a:gd name="T81" fmla="*/ 1137 h 2160"/>
                <a:gd name="T82" fmla="*/ 522 w 941"/>
                <a:gd name="T83" fmla="*/ 1182 h 2160"/>
                <a:gd name="T84" fmla="*/ 522 w 941"/>
                <a:gd name="T85" fmla="*/ 1088 h 2160"/>
                <a:gd name="T86" fmla="*/ 861 w 941"/>
                <a:gd name="T87" fmla="*/ 1509 h 2160"/>
                <a:gd name="T88" fmla="*/ 555 w 941"/>
                <a:gd name="T89" fmla="*/ 1509 h 2160"/>
                <a:gd name="T90" fmla="*/ 555 w 941"/>
                <a:gd name="T91" fmla="*/ 1786 h 2160"/>
                <a:gd name="T92" fmla="*/ 659 w 941"/>
                <a:gd name="T93" fmla="*/ 1786 h 2160"/>
                <a:gd name="T94" fmla="*/ 761 w 941"/>
                <a:gd name="T95" fmla="*/ 1838 h 2160"/>
                <a:gd name="T96" fmla="*/ 659 w 941"/>
                <a:gd name="T97" fmla="*/ 1891 h 2160"/>
                <a:gd name="T98" fmla="*/ 304 w 941"/>
                <a:gd name="T99" fmla="*/ 1891 h 2160"/>
                <a:gd name="T100" fmla="*/ 203 w 941"/>
                <a:gd name="T101" fmla="*/ 1838 h 2160"/>
                <a:gd name="T102" fmla="*/ 304 w 941"/>
                <a:gd name="T103" fmla="*/ 1786 h 2160"/>
                <a:gd name="T104" fmla="*/ 359 w 941"/>
                <a:gd name="T105" fmla="*/ 1786 h 2160"/>
                <a:gd name="T106" fmla="*/ 359 w 941"/>
                <a:gd name="T107" fmla="*/ 1509 h 2160"/>
                <a:gd name="T108" fmla="*/ 104 w 941"/>
                <a:gd name="T109" fmla="*/ 1509 h 2160"/>
                <a:gd name="T110" fmla="*/ 4 w 941"/>
                <a:gd name="T111" fmla="*/ 1826 h 2160"/>
                <a:gd name="T112" fmla="*/ 74 w 941"/>
                <a:gd name="T113" fmla="*/ 2099 h 2160"/>
                <a:gd name="T114" fmla="*/ 163 w 941"/>
                <a:gd name="T115" fmla="*/ 2160 h 2160"/>
                <a:gd name="T116" fmla="*/ 791 w 941"/>
                <a:gd name="T117" fmla="*/ 2160 h 2160"/>
                <a:gd name="T118" fmla="*/ 883 w 941"/>
                <a:gd name="T119" fmla="*/ 2101 h 2160"/>
                <a:gd name="T120" fmla="*/ 941 w 941"/>
                <a:gd name="T121" fmla="*/ 1984 h 2160"/>
                <a:gd name="T122" fmla="*/ 941 w 941"/>
                <a:gd name="T123" fmla="*/ 1683 h 2160"/>
                <a:gd name="T124" fmla="*/ 861 w 941"/>
                <a:gd name="T125" fmla="*/ 1509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1" h="2160">
                  <a:moveTo>
                    <a:pt x="185" y="700"/>
                  </a:moveTo>
                  <a:cubicBezTo>
                    <a:pt x="23" y="700"/>
                    <a:pt x="23" y="700"/>
                    <a:pt x="23" y="700"/>
                  </a:cubicBezTo>
                  <a:cubicBezTo>
                    <a:pt x="23" y="390"/>
                    <a:pt x="23" y="390"/>
                    <a:pt x="23" y="390"/>
                  </a:cubicBezTo>
                  <a:cubicBezTo>
                    <a:pt x="437" y="230"/>
                    <a:pt x="437" y="230"/>
                    <a:pt x="437" y="230"/>
                  </a:cubicBezTo>
                  <a:cubicBezTo>
                    <a:pt x="437" y="228"/>
                    <a:pt x="437" y="228"/>
                    <a:pt x="43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41" y="228"/>
                    <a:pt x="207" y="225"/>
                    <a:pt x="185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41" y="274"/>
                    <a:pt x="941" y="274"/>
                    <a:pt x="941" y="274"/>
                  </a:cubicBezTo>
                  <a:cubicBezTo>
                    <a:pt x="528" y="444"/>
                    <a:pt x="528" y="444"/>
                    <a:pt x="528" y="444"/>
                  </a:cubicBezTo>
                  <a:cubicBezTo>
                    <a:pt x="528" y="447"/>
                    <a:pt x="528" y="447"/>
                    <a:pt x="528" y="447"/>
                  </a:cubicBezTo>
                  <a:cubicBezTo>
                    <a:pt x="688" y="447"/>
                    <a:pt x="688" y="447"/>
                    <a:pt x="688" y="447"/>
                  </a:cubicBezTo>
                  <a:cubicBezTo>
                    <a:pt x="722" y="447"/>
                    <a:pt x="756" y="450"/>
                    <a:pt x="778" y="416"/>
                  </a:cubicBezTo>
                  <a:cubicBezTo>
                    <a:pt x="941" y="416"/>
                    <a:pt x="941" y="416"/>
                    <a:pt x="941" y="416"/>
                  </a:cubicBezTo>
                  <a:cubicBezTo>
                    <a:pt x="941" y="700"/>
                    <a:pt x="941" y="700"/>
                    <a:pt x="941" y="700"/>
                  </a:cubicBezTo>
                  <a:cubicBezTo>
                    <a:pt x="778" y="700"/>
                    <a:pt x="778" y="700"/>
                    <a:pt x="778" y="700"/>
                  </a:cubicBezTo>
                  <a:cubicBezTo>
                    <a:pt x="756" y="666"/>
                    <a:pt x="722" y="669"/>
                    <a:pt x="688" y="669"/>
                  </a:cubicBezTo>
                  <a:cubicBezTo>
                    <a:pt x="275" y="669"/>
                    <a:pt x="275" y="669"/>
                    <a:pt x="275" y="669"/>
                  </a:cubicBezTo>
                  <a:cubicBezTo>
                    <a:pt x="241" y="669"/>
                    <a:pt x="207" y="666"/>
                    <a:pt x="185" y="700"/>
                  </a:cubicBezTo>
                  <a:close/>
                  <a:moveTo>
                    <a:pt x="674" y="1440"/>
                  </a:moveTo>
                  <a:cubicBezTo>
                    <a:pt x="23" y="1319"/>
                    <a:pt x="23" y="1319"/>
                    <a:pt x="23" y="1319"/>
                  </a:cubicBezTo>
                  <a:cubicBezTo>
                    <a:pt x="23" y="912"/>
                    <a:pt x="23" y="912"/>
                    <a:pt x="23" y="912"/>
                  </a:cubicBezTo>
                  <a:cubicBezTo>
                    <a:pt x="688" y="778"/>
                    <a:pt x="688" y="778"/>
                    <a:pt x="688" y="778"/>
                  </a:cubicBezTo>
                  <a:cubicBezTo>
                    <a:pt x="717" y="773"/>
                    <a:pt x="768" y="762"/>
                    <a:pt x="778" y="730"/>
                  </a:cubicBezTo>
                  <a:cubicBezTo>
                    <a:pt x="941" y="730"/>
                    <a:pt x="941" y="730"/>
                    <a:pt x="941" y="730"/>
                  </a:cubicBezTo>
                  <a:cubicBezTo>
                    <a:pt x="941" y="1091"/>
                    <a:pt x="941" y="1091"/>
                    <a:pt x="941" y="1091"/>
                  </a:cubicBezTo>
                  <a:cubicBezTo>
                    <a:pt x="778" y="1091"/>
                    <a:pt x="778" y="1091"/>
                    <a:pt x="778" y="1091"/>
                  </a:cubicBezTo>
                  <a:cubicBezTo>
                    <a:pt x="769" y="1068"/>
                    <a:pt x="752" y="1058"/>
                    <a:pt x="727" y="1058"/>
                  </a:cubicBezTo>
                  <a:cubicBezTo>
                    <a:pt x="718" y="1058"/>
                    <a:pt x="709" y="1060"/>
                    <a:pt x="701" y="1062"/>
                  </a:cubicBezTo>
                  <a:cubicBezTo>
                    <a:pt x="701" y="1200"/>
                    <a:pt x="701" y="1200"/>
                    <a:pt x="701" y="1200"/>
                  </a:cubicBezTo>
                  <a:cubicBezTo>
                    <a:pt x="709" y="1202"/>
                    <a:pt x="719" y="1204"/>
                    <a:pt x="727" y="1204"/>
                  </a:cubicBezTo>
                  <a:cubicBezTo>
                    <a:pt x="753" y="1204"/>
                    <a:pt x="771" y="1192"/>
                    <a:pt x="778" y="1167"/>
                  </a:cubicBezTo>
                  <a:cubicBezTo>
                    <a:pt x="941" y="1167"/>
                    <a:pt x="941" y="1167"/>
                    <a:pt x="941" y="1167"/>
                  </a:cubicBezTo>
                  <a:cubicBezTo>
                    <a:pt x="941" y="1483"/>
                    <a:pt x="941" y="1483"/>
                    <a:pt x="941" y="1483"/>
                  </a:cubicBezTo>
                  <a:cubicBezTo>
                    <a:pt x="778" y="1483"/>
                    <a:pt x="778" y="1483"/>
                    <a:pt x="778" y="1483"/>
                  </a:cubicBezTo>
                  <a:cubicBezTo>
                    <a:pt x="756" y="1452"/>
                    <a:pt x="709" y="1449"/>
                    <a:pt x="674" y="1440"/>
                  </a:cubicBezTo>
                  <a:close/>
                  <a:moveTo>
                    <a:pt x="522" y="1088"/>
                  </a:moveTo>
                  <a:cubicBezTo>
                    <a:pt x="250" y="1135"/>
                    <a:pt x="250" y="1135"/>
                    <a:pt x="250" y="1135"/>
                  </a:cubicBezTo>
                  <a:cubicBezTo>
                    <a:pt x="250" y="1137"/>
                    <a:pt x="250" y="1137"/>
                    <a:pt x="250" y="1137"/>
                  </a:cubicBezTo>
                  <a:cubicBezTo>
                    <a:pt x="522" y="1182"/>
                    <a:pt x="522" y="1182"/>
                    <a:pt x="522" y="1182"/>
                  </a:cubicBezTo>
                  <a:lnTo>
                    <a:pt x="522" y="1088"/>
                  </a:lnTo>
                  <a:close/>
                  <a:moveTo>
                    <a:pt x="861" y="1509"/>
                  </a:moveTo>
                  <a:cubicBezTo>
                    <a:pt x="555" y="1509"/>
                    <a:pt x="555" y="1509"/>
                    <a:pt x="555" y="1509"/>
                  </a:cubicBezTo>
                  <a:cubicBezTo>
                    <a:pt x="555" y="1786"/>
                    <a:pt x="555" y="1786"/>
                    <a:pt x="555" y="1786"/>
                  </a:cubicBezTo>
                  <a:cubicBezTo>
                    <a:pt x="659" y="1786"/>
                    <a:pt x="659" y="1786"/>
                    <a:pt x="659" y="1786"/>
                  </a:cubicBezTo>
                  <a:cubicBezTo>
                    <a:pt x="696" y="1786"/>
                    <a:pt x="761" y="1778"/>
                    <a:pt x="761" y="1838"/>
                  </a:cubicBezTo>
                  <a:cubicBezTo>
                    <a:pt x="761" y="1898"/>
                    <a:pt x="696" y="1891"/>
                    <a:pt x="659" y="1891"/>
                  </a:cubicBezTo>
                  <a:cubicBezTo>
                    <a:pt x="304" y="1891"/>
                    <a:pt x="304" y="1891"/>
                    <a:pt x="304" y="1891"/>
                  </a:cubicBezTo>
                  <a:cubicBezTo>
                    <a:pt x="267" y="1891"/>
                    <a:pt x="203" y="1898"/>
                    <a:pt x="203" y="1838"/>
                  </a:cubicBezTo>
                  <a:cubicBezTo>
                    <a:pt x="203" y="1778"/>
                    <a:pt x="267" y="1786"/>
                    <a:pt x="304" y="1786"/>
                  </a:cubicBezTo>
                  <a:cubicBezTo>
                    <a:pt x="359" y="1786"/>
                    <a:pt x="359" y="1786"/>
                    <a:pt x="359" y="1786"/>
                  </a:cubicBezTo>
                  <a:cubicBezTo>
                    <a:pt x="359" y="1509"/>
                    <a:pt x="359" y="1509"/>
                    <a:pt x="359" y="1509"/>
                  </a:cubicBezTo>
                  <a:cubicBezTo>
                    <a:pt x="104" y="1509"/>
                    <a:pt x="104" y="1509"/>
                    <a:pt x="104" y="1509"/>
                  </a:cubicBezTo>
                  <a:cubicBezTo>
                    <a:pt x="43" y="1602"/>
                    <a:pt x="9" y="1717"/>
                    <a:pt x="4" y="1826"/>
                  </a:cubicBezTo>
                  <a:cubicBezTo>
                    <a:pt x="0" y="1935"/>
                    <a:pt x="23" y="2036"/>
                    <a:pt x="74" y="2099"/>
                  </a:cubicBezTo>
                  <a:cubicBezTo>
                    <a:pt x="99" y="2129"/>
                    <a:pt x="130" y="2148"/>
                    <a:pt x="163" y="2160"/>
                  </a:cubicBezTo>
                  <a:cubicBezTo>
                    <a:pt x="791" y="2160"/>
                    <a:pt x="791" y="2160"/>
                    <a:pt x="791" y="2160"/>
                  </a:cubicBezTo>
                  <a:cubicBezTo>
                    <a:pt x="824" y="2149"/>
                    <a:pt x="855" y="2131"/>
                    <a:pt x="883" y="2101"/>
                  </a:cubicBezTo>
                  <a:cubicBezTo>
                    <a:pt x="909" y="2073"/>
                    <a:pt x="929" y="2032"/>
                    <a:pt x="941" y="1984"/>
                  </a:cubicBezTo>
                  <a:cubicBezTo>
                    <a:pt x="941" y="1683"/>
                    <a:pt x="941" y="1683"/>
                    <a:pt x="941" y="1683"/>
                  </a:cubicBezTo>
                  <a:cubicBezTo>
                    <a:pt x="925" y="1616"/>
                    <a:pt x="898" y="1554"/>
                    <a:pt x="861" y="15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grpSp>
          <p:nvGrpSpPr>
            <p:cNvPr id="17" name="Group 2"/>
            <p:cNvGrpSpPr>
              <a:grpSpLocks/>
            </p:cNvGrpSpPr>
            <p:nvPr userDrawn="1"/>
          </p:nvGrpSpPr>
          <p:grpSpPr bwMode="gray">
            <a:xfrm>
              <a:off x="8008618" y="356034"/>
              <a:ext cx="542451" cy="542451"/>
              <a:chOff x="2077" y="1355"/>
              <a:chExt cx="1609" cy="1609"/>
            </a:xfrm>
          </p:grpSpPr>
          <p:sp>
            <p:nvSpPr>
              <p:cNvPr id="18" name="Freeform 3"/>
              <p:cNvSpPr>
                <a:spLocks/>
              </p:cNvSpPr>
              <p:nvPr/>
            </p:nvSpPr>
            <p:spPr bwMode="gray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" name="Freeform 4"/>
              <p:cNvSpPr>
                <a:spLocks/>
              </p:cNvSpPr>
              <p:nvPr/>
            </p:nvSpPr>
            <p:spPr bwMode="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12" name="Group 2"/>
          <p:cNvGrpSpPr>
            <a:grpSpLocks/>
          </p:cNvGrpSpPr>
          <p:nvPr userDrawn="1"/>
        </p:nvGrpSpPr>
        <p:grpSpPr bwMode="gray">
          <a:xfrm>
            <a:off x="8294896" y="279322"/>
            <a:ext cx="405676" cy="405676"/>
            <a:chOff x="2077" y="1355"/>
            <a:chExt cx="1609" cy="1609"/>
          </a:xfrm>
        </p:grpSpPr>
        <p:sp>
          <p:nvSpPr>
            <p:cNvPr id="13" name="Freeform 3"/>
            <p:cNvSpPr>
              <a:spLocks/>
            </p:cNvSpPr>
            <p:nvPr/>
          </p:nvSpPr>
          <p:spPr bwMode="gray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0135047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Sky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92923" y="1010989"/>
            <a:ext cx="3987094" cy="31393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Title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93233" y="1524843"/>
            <a:ext cx="3986784" cy="2769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  <p:grpSp>
        <p:nvGrpSpPr>
          <p:cNvPr id="14" name="Group 15"/>
          <p:cNvGrpSpPr/>
          <p:nvPr/>
        </p:nvGrpSpPr>
        <p:grpSpPr>
          <a:xfrm>
            <a:off x="8001000" y="4741676"/>
            <a:ext cx="785812" cy="330657"/>
            <a:chOff x="7922417" y="6220432"/>
            <a:chExt cx="864395" cy="363724"/>
          </a:xfrm>
        </p:grpSpPr>
        <p:grpSp>
          <p:nvGrpSpPr>
            <p:cNvPr id="15" name="Group 16"/>
            <p:cNvGrpSpPr>
              <a:grpSpLocks/>
            </p:cNvGrpSpPr>
            <p:nvPr userDrawn="1"/>
          </p:nvGrpSpPr>
          <p:grpSpPr bwMode="auto">
            <a:xfrm>
              <a:off x="7922417" y="6220432"/>
              <a:ext cx="363724" cy="363724"/>
              <a:chOff x="2077" y="1355"/>
              <a:chExt cx="1609" cy="1609"/>
            </a:xfrm>
          </p:grpSpPr>
          <p:sp>
            <p:nvSpPr>
              <p:cNvPr id="17" name="Freeform 3"/>
              <p:cNvSpPr>
                <a:spLocks/>
              </p:cNvSpPr>
              <p:nvPr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8" name="Freeform 4"/>
              <p:cNvSpPr>
                <a:spLocks/>
              </p:cNvSpPr>
              <p:nvPr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16" name="Freeform 5"/>
            <p:cNvSpPr>
              <a:spLocks noEditPoints="1"/>
            </p:cNvSpPr>
            <p:nvPr userDrawn="1"/>
          </p:nvSpPr>
          <p:spPr bwMode="black">
            <a:xfrm>
              <a:off x="8339932" y="6311332"/>
              <a:ext cx="446880" cy="189936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8000989" y="4741676"/>
            <a:ext cx="330657" cy="330657"/>
            <a:chOff x="2077" y="1355"/>
            <a:chExt cx="1609" cy="1609"/>
          </a:xfrm>
        </p:grpSpPr>
        <p:sp>
          <p:nvSpPr>
            <p:cNvPr id="19" name="Freeform 3"/>
            <p:cNvSpPr>
              <a:spLocks/>
            </p:cNvSpPr>
            <p:nvPr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" name="Freeform 4"/>
            <p:cNvSpPr>
              <a:spLocks/>
            </p:cNvSpPr>
            <p:nvPr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5" name="Group 16"/>
          <p:cNvGrpSpPr>
            <a:grpSpLocks/>
          </p:cNvGrpSpPr>
          <p:nvPr userDrawn="1"/>
        </p:nvGrpSpPr>
        <p:grpSpPr bwMode="auto">
          <a:xfrm>
            <a:off x="8000989" y="4741676"/>
            <a:ext cx="330657" cy="330657"/>
            <a:chOff x="2077" y="1355"/>
            <a:chExt cx="1609" cy="1609"/>
          </a:xfrm>
        </p:grpSpPr>
        <p:sp>
          <p:nvSpPr>
            <p:cNvPr id="26" name="Freeform 3"/>
            <p:cNvSpPr>
              <a:spLocks/>
            </p:cNvSpPr>
            <p:nvPr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9166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Slate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92923" y="1010989"/>
            <a:ext cx="3987094" cy="313932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Enter Title</a:t>
            </a:r>
            <a:endParaRPr lang="en-AU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93233" y="1524843"/>
            <a:ext cx="3986784" cy="2769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  <p:grpSp>
        <p:nvGrpSpPr>
          <p:cNvPr id="9" name="Group 15"/>
          <p:cNvGrpSpPr/>
          <p:nvPr/>
        </p:nvGrpSpPr>
        <p:grpSpPr>
          <a:xfrm>
            <a:off x="8001000" y="4741676"/>
            <a:ext cx="785812" cy="330657"/>
            <a:chOff x="7922417" y="6220432"/>
            <a:chExt cx="864395" cy="363724"/>
          </a:xfrm>
        </p:grpSpPr>
        <p:grpSp>
          <p:nvGrpSpPr>
            <p:cNvPr id="10" name="Group 16"/>
            <p:cNvGrpSpPr>
              <a:grpSpLocks/>
            </p:cNvGrpSpPr>
            <p:nvPr userDrawn="1"/>
          </p:nvGrpSpPr>
          <p:grpSpPr bwMode="auto">
            <a:xfrm>
              <a:off x="7922417" y="6220432"/>
              <a:ext cx="363724" cy="363724"/>
              <a:chOff x="2077" y="1355"/>
              <a:chExt cx="1609" cy="1609"/>
            </a:xfrm>
          </p:grpSpPr>
          <p:sp>
            <p:nvSpPr>
              <p:cNvPr id="17" name="Freeform 3"/>
              <p:cNvSpPr>
                <a:spLocks/>
              </p:cNvSpPr>
              <p:nvPr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8" name="Freeform 4"/>
              <p:cNvSpPr>
                <a:spLocks/>
              </p:cNvSpPr>
              <p:nvPr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16" name="Freeform 5"/>
            <p:cNvSpPr>
              <a:spLocks noEditPoints="1"/>
            </p:cNvSpPr>
            <p:nvPr userDrawn="1"/>
          </p:nvSpPr>
          <p:spPr bwMode="black">
            <a:xfrm>
              <a:off x="8339932" y="6311332"/>
              <a:ext cx="446880" cy="189936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5" name="Group 16"/>
          <p:cNvGrpSpPr>
            <a:grpSpLocks/>
          </p:cNvGrpSpPr>
          <p:nvPr userDrawn="1"/>
        </p:nvGrpSpPr>
        <p:grpSpPr bwMode="auto">
          <a:xfrm>
            <a:off x="8000989" y="4741676"/>
            <a:ext cx="330657" cy="330657"/>
            <a:chOff x="2077" y="1355"/>
            <a:chExt cx="1609" cy="1609"/>
          </a:xfrm>
        </p:grpSpPr>
        <p:sp>
          <p:nvSpPr>
            <p:cNvPr id="26" name="Freeform 3"/>
            <p:cNvSpPr>
              <a:spLocks/>
            </p:cNvSpPr>
            <p:nvPr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8" name="Group 16"/>
          <p:cNvGrpSpPr>
            <a:grpSpLocks/>
          </p:cNvGrpSpPr>
          <p:nvPr userDrawn="1"/>
        </p:nvGrpSpPr>
        <p:grpSpPr bwMode="auto">
          <a:xfrm>
            <a:off x="8000989" y="4741676"/>
            <a:ext cx="330657" cy="330657"/>
            <a:chOff x="2077" y="1355"/>
            <a:chExt cx="1609" cy="1609"/>
          </a:xfrm>
        </p:grpSpPr>
        <p:sp>
          <p:nvSpPr>
            <p:cNvPr id="29" name="Freeform 3"/>
            <p:cNvSpPr>
              <a:spLocks/>
            </p:cNvSpPr>
            <p:nvPr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4"/>
            <p:cNvSpPr>
              <a:spLocks/>
            </p:cNvSpPr>
            <p:nvPr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9166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Dus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92923" y="1010989"/>
            <a:ext cx="3987094" cy="313932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Enter Title</a:t>
            </a:r>
            <a:endParaRPr lang="en-AU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93233" y="1524843"/>
            <a:ext cx="3986784" cy="2769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  <p:grpSp>
        <p:nvGrpSpPr>
          <p:cNvPr id="9" name="Group 15"/>
          <p:cNvGrpSpPr/>
          <p:nvPr/>
        </p:nvGrpSpPr>
        <p:grpSpPr>
          <a:xfrm>
            <a:off x="8001000" y="4741676"/>
            <a:ext cx="785812" cy="330657"/>
            <a:chOff x="7922417" y="6220432"/>
            <a:chExt cx="864395" cy="363724"/>
          </a:xfrm>
        </p:grpSpPr>
        <p:grpSp>
          <p:nvGrpSpPr>
            <p:cNvPr id="10" name="Group 16"/>
            <p:cNvGrpSpPr>
              <a:grpSpLocks/>
            </p:cNvGrpSpPr>
            <p:nvPr userDrawn="1"/>
          </p:nvGrpSpPr>
          <p:grpSpPr bwMode="auto">
            <a:xfrm>
              <a:off x="7922417" y="6220432"/>
              <a:ext cx="363724" cy="363724"/>
              <a:chOff x="2077" y="1355"/>
              <a:chExt cx="1609" cy="1609"/>
            </a:xfrm>
          </p:grpSpPr>
          <p:sp>
            <p:nvSpPr>
              <p:cNvPr id="17" name="Freeform 3"/>
              <p:cNvSpPr>
                <a:spLocks/>
              </p:cNvSpPr>
              <p:nvPr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8" name="Freeform 4"/>
              <p:cNvSpPr>
                <a:spLocks/>
              </p:cNvSpPr>
              <p:nvPr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16" name="Freeform 5"/>
            <p:cNvSpPr>
              <a:spLocks noEditPoints="1"/>
            </p:cNvSpPr>
            <p:nvPr userDrawn="1"/>
          </p:nvSpPr>
          <p:spPr bwMode="black">
            <a:xfrm>
              <a:off x="8339932" y="6311332"/>
              <a:ext cx="446880" cy="189936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9166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for Adding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9144000" cy="5143500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792923" y="1010989"/>
            <a:ext cx="3987094" cy="313932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Enter Title</a:t>
            </a:r>
            <a:endParaRPr lang="en-AU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93233" y="1524843"/>
            <a:ext cx="3986784" cy="2769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  <p:grpSp>
        <p:nvGrpSpPr>
          <p:cNvPr id="5" name="Group 15"/>
          <p:cNvGrpSpPr/>
          <p:nvPr userDrawn="1"/>
        </p:nvGrpSpPr>
        <p:grpSpPr>
          <a:xfrm>
            <a:off x="8000991" y="4741676"/>
            <a:ext cx="785811" cy="330657"/>
            <a:chOff x="7922417" y="6220432"/>
            <a:chExt cx="864395" cy="363724"/>
          </a:xfrm>
        </p:grpSpPr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7922417" y="6220432"/>
              <a:ext cx="363724" cy="363724"/>
              <a:chOff x="2077" y="1355"/>
              <a:chExt cx="1609" cy="1609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9" name="Freeform 4"/>
              <p:cNvSpPr>
                <a:spLocks/>
              </p:cNvSpPr>
              <p:nvPr userDrawn="1"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7" name="Freeform 5"/>
            <p:cNvSpPr>
              <a:spLocks noEditPoints="1"/>
            </p:cNvSpPr>
            <p:nvPr userDrawn="1"/>
          </p:nvSpPr>
          <p:spPr bwMode="black">
            <a:xfrm>
              <a:off x="8339932" y="6311332"/>
              <a:ext cx="446880" cy="189936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90555600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Intr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3685" y="1017719"/>
            <a:ext cx="5538365" cy="313932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 Style</a:t>
            </a:r>
            <a:endParaRPr lang="en-AU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43533" y="1520951"/>
            <a:ext cx="5538517" cy="2769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  <p:grpSp>
        <p:nvGrpSpPr>
          <p:cNvPr id="9" name="Group 15"/>
          <p:cNvGrpSpPr/>
          <p:nvPr/>
        </p:nvGrpSpPr>
        <p:grpSpPr>
          <a:xfrm>
            <a:off x="8001000" y="4741676"/>
            <a:ext cx="785812" cy="330657"/>
            <a:chOff x="7922417" y="6220432"/>
            <a:chExt cx="864395" cy="363724"/>
          </a:xfrm>
        </p:grpSpPr>
        <p:grpSp>
          <p:nvGrpSpPr>
            <p:cNvPr id="10" name="Group 16"/>
            <p:cNvGrpSpPr>
              <a:grpSpLocks/>
            </p:cNvGrpSpPr>
            <p:nvPr userDrawn="1"/>
          </p:nvGrpSpPr>
          <p:grpSpPr bwMode="auto">
            <a:xfrm>
              <a:off x="7922417" y="6220432"/>
              <a:ext cx="363724" cy="363724"/>
              <a:chOff x="2077" y="1355"/>
              <a:chExt cx="1609" cy="1609"/>
            </a:xfrm>
          </p:grpSpPr>
          <p:sp>
            <p:nvSpPr>
              <p:cNvPr id="15" name="Freeform 3"/>
              <p:cNvSpPr>
                <a:spLocks/>
              </p:cNvSpPr>
              <p:nvPr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6" name="Freeform 4"/>
              <p:cNvSpPr>
                <a:spLocks/>
              </p:cNvSpPr>
              <p:nvPr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14" name="Freeform 5"/>
            <p:cNvSpPr>
              <a:spLocks noEditPoints="1"/>
            </p:cNvSpPr>
            <p:nvPr userDrawn="1"/>
          </p:nvSpPr>
          <p:spPr bwMode="black">
            <a:xfrm>
              <a:off x="8339932" y="6311332"/>
              <a:ext cx="446880" cy="189936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40403478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99819"/>
            <a:ext cx="8412480" cy="313932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821741"/>
            <a:ext cx="8412480" cy="151990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4pPr>
              <a:defRPr sz="1800"/>
            </a:lvl4pPr>
            <a:lvl5pPr>
              <a:defRPr sz="1600"/>
            </a:lvl5pPr>
            <a:lvl6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Dus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2141"/>
            <a:ext cx="8412480" cy="26161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822960"/>
            <a:ext cx="8412480" cy="151990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901168"/>
            <a:ext cx="4572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fld id="{04D59692-9C01-496D-8A3D-EDFAC4E8A8B9}" type="slidenum">
              <a:rPr lang="en-US" sz="800" smtClean="0">
                <a:solidFill>
                  <a:schemeClr val="accent4"/>
                </a:solidFill>
              </a:rPr>
              <a:pPr/>
              <a:t>‹#›</a:t>
            </a:fld>
            <a:endParaRPr lang="en-US" sz="8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Sandston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2141"/>
            <a:ext cx="8412480" cy="26161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822960"/>
            <a:ext cx="8412480" cy="151990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3528" y="4901168"/>
            <a:ext cx="4572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fld id="{04D59692-9C01-496D-8A3D-EDFAC4E8A8B9}" type="slidenum">
              <a:rPr lang="en-US" sz="8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9640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99819"/>
            <a:ext cx="8412480" cy="313932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1094727"/>
            <a:ext cx="8412480" cy="151990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9" y="684969"/>
            <a:ext cx="8412480" cy="249299"/>
          </a:xfrm>
        </p:spPr>
        <p:txBody>
          <a:bodyPr lIns="0" rIns="0"/>
          <a:lstStyle>
            <a:lvl1pPr marL="0" indent="0">
              <a:defRPr sz="1800" b="1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(Dus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2141"/>
            <a:ext cx="8412480" cy="26161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1094727"/>
            <a:ext cx="8412480" cy="151990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9" y="684969"/>
            <a:ext cx="8412480" cy="249299"/>
          </a:xfrm>
        </p:spPr>
        <p:txBody>
          <a:bodyPr lIns="0" rIns="0"/>
          <a:lstStyle>
            <a:lvl1pPr marL="0" indent="0">
              <a:defRPr sz="18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3528" y="4901168"/>
            <a:ext cx="4572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fld id="{04D59692-9C01-496D-8A3D-EDFAC4E8A8B9}" type="slidenum">
              <a:rPr lang="en-US" sz="800" smtClean="0">
                <a:solidFill>
                  <a:schemeClr val="accent4"/>
                </a:solidFill>
              </a:rPr>
              <a:pPr/>
              <a:t>‹#›</a:t>
            </a:fld>
            <a:endParaRPr lang="en-US" sz="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000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white">
          <a:xfrm>
            <a:off x="0" y="2211388"/>
            <a:ext cx="91567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43" y="778248"/>
            <a:ext cx="7644474" cy="366254"/>
          </a:xfrm>
        </p:spPr>
        <p:txBody>
          <a:bodyPr wrap="square" anchor="b" anchorCtr="0">
            <a:sp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43" y="1222249"/>
            <a:ext cx="7644384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 algn="l">
              <a:spcBef>
                <a:spcPts val="140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0043" y="1857909"/>
            <a:ext cx="7644384" cy="221599"/>
          </a:xfr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8008158" y="4447430"/>
            <a:ext cx="516700" cy="516700"/>
            <a:chOff x="2077" y="1355"/>
            <a:chExt cx="1609" cy="1609"/>
          </a:xfrm>
        </p:grpSpPr>
        <p:sp>
          <p:nvSpPr>
            <p:cNvPr id="17" name="Freeform 3"/>
            <p:cNvSpPr>
              <a:spLocks/>
            </p:cNvSpPr>
            <p:nvPr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Freeform 4"/>
            <p:cNvSpPr>
              <a:spLocks/>
            </p:cNvSpPr>
            <p:nvPr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8008158" y="4447430"/>
            <a:ext cx="516700" cy="516700"/>
            <a:chOff x="2077" y="1355"/>
            <a:chExt cx="1609" cy="1609"/>
          </a:xfrm>
        </p:grpSpPr>
        <p:sp>
          <p:nvSpPr>
            <p:cNvPr id="15" name="Freeform 3"/>
            <p:cNvSpPr>
              <a:spLocks/>
            </p:cNvSpPr>
            <p:nvPr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" name="Freeform 4"/>
            <p:cNvSpPr>
              <a:spLocks/>
            </p:cNvSpPr>
            <p:nvPr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0" name="Group 2"/>
          <p:cNvGrpSpPr>
            <a:grpSpLocks/>
          </p:cNvGrpSpPr>
          <p:nvPr userDrawn="1"/>
        </p:nvGrpSpPr>
        <p:grpSpPr bwMode="auto">
          <a:xfrm>
            <a:off x="8008158" y="4447430"/>
            <a:ext cx="516700" cy="516700"/>
            <a:chOff x="2077" y="1355"/>
            <a:chExt cx="1609" cy="1609"/>
          </a:xfrm>
        </p:grpSpPr>
        <p:sp>
          <p:nvSpPr>
            <p:cNvPr id="21" name="Freeform 3"/>
            <p:cNvSpPr>
              <a:spLocks/>
            </p:cNvSpPr>
            <p:nvPr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8520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(Sandston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2141"/>
            <a:ext cx="8412480" cy="26161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1094727"/>
            <a:ext cx="8412480" cy="151990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9" y="684969"/>
            <a:ext cx="8412480" cy="249299"/>
          </a:xfrm>
        </p:spPr>
        <p:txBody>
          <a:bodyPr lIns="0" rIns="0"/>
          <a:lstStyle>
            <a:lvl1pPr marL="0" indent="0">
              <a:defRPr sz="18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901168"/>
            <a:ext cx="4572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fld id="{04D59692-9C01-496D-8A3D-EDFAC4E8A8B9}" type="slidenum">
              <a:rPr lang="en-US" sz="8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716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31473" y="952684"/>
            <a:ext cx="5567293" cy="151990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9140" y="952130"/>
            <a:ext cx="2660087" cy="249299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1800" dirty="0" smtClean="0">
                <a:solidFill>
                  <a:schemeClr val="accent6"/>
                </a:solidFill>
              </a:defRPr>
            </a:lvl1pPr>
          </a:lstStyle>
          <a:p>
            <a:pPr lvl="0">
              <a:spcBef>
                <a:spcPts val="1200"/>
              </a:spcBef>
            </a:pPr>
            <a:r>
              <a:rPr lang="en-US" dirty="0" smtClean="0"/>
              <a:t>Content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950398"/>
            <a:ext cx="3958856" cy="1434752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2407" y="950398"/>
            <a:ext cx="3958856" cy="1434752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with Imag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950398"/>
            <a:ext cx="3958856" cy="1434752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with Imag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494" y="950398"/>
            <a:ext cx="3958856" cy="1434752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4332304" y="506027"/>
            <a:ext cx="4811697" cy="31293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52141"/>
            <a:ext cx="3958590" cy="26161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4332304" y="506027"/>
            <a:ext cx="4811697" cy="31293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white">
          <a:xfrm>
            <a:off x="4332304" y="506027"/>
            <a:ext cx="4811697" cy="31293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2553"/>
            <a:ext cx="8412480" cy="26161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able Placeholder 7"/>
          <p:cNvSpPr>
            <a:spLocks noGrp="1"/>
          </p:cNvSpPr>
          <p:nvPr>
            <p:ph type="tbl" sz="quarter" idx="17"/>
          </p:nvPr>
        </p:nvSpPr>
        <p:spPr bwMode="gray">
          <a:xfrm>
            <a:off x="492613" y="1167604"/>
            <a:ext cx="8189748" cy="623095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1600" b="0" cap="none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2553"/>
            <a:ext cx="8412480" cy="26161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Table Placeholder 7"/>
          <p:cNvSpPr>
            <a:spLocks noGrp="1"/>
          </p:cNvSpPr>
          <p:nvPr>
            <p:ph type="tbl" sz="quarter" idx="15"/>
          </p:nvPr>
        </p:nvSpPr>
        <p:spPr bwMode="gray">
          <a:xfrm>
            <a:off x="3235813" y="2108602"/>
            <a:ext cx="5561213" cy="662325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AU" dirty="0"/>
          </a:p>
        </p:txBody>
      </p:sp>
      <p:sp>
        <p:nvSpPr>
          <p:cNvPr id="7" name="Table Placeholder 7"/>
          <p:cNvSpPr>
            <a:spLocks noGrp="1"/>
          </p:cNvSpPr>
          <p:nvPr>
            <p:ph type="tbl" sz="quarter" idx="16"/>
          </p:nvPr>
        </p:nvSpPr>
        <p:spPr bwMode="gray">
          <a:xfrm>
            <a:off x="3235813" y="3269323"/>
            <a:ext cx="5561213" cy="664048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AU" dirty="0"/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7"/>
          </p:nvPr>
        </p:nvSpPr>
        <p:spPr bwMode="gray">
          <a:xfrm>
            <a:off x="3235813" y="947882"/>
            <a:ext cx="5561213" cy="648249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1600" b="0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9140" y="950976"/>
            <a:ext cx="2660087" cy="249299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1800" b="0" cap="none" baseline="0">
                <a:solidFill>
                  <a:schemeClr val="accent6"/>
                </a:solidFill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tx1"/>
                </a:solidFill>
              </a:defRPr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tx1"/>
                </a:solidFill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2553"/>
            <a:ext cx="8412480" cy="26161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b">
            <a:spAutoFit/>
          </a:bodyPr>
          <a:lstStyle>
            <a:lvl1pPr>
              <a:defRPr lang="en-US" smtClean="0"/>
            </a:lvl1pPr>
          </a:lstStyle>
          <a:p>
            <a:r>
              <a:rPr lang="en-US" dirty="0" smtClean="0"/>
              <a:t>Commonwealth Bank of Australia / Presentation Title / Conﬁdential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901168"/>
            <a:ext cx="4572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fld id="{04D59692-9C01-496D-8A3D-EDFAC4E8A8B9}" type="slidenum">
              <a:rPr lang="en-US" sz="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8001000" y="4741676"/>
            <a:ext cx="785812" cy="330657"/>
            <a:chOff x="7922417" y="6220432"/>
            <a:chExt cx="864395" cy="363724"/>
          </a:xfrm>
        </p:grpSpPr>
        <p:grpSp>
          <p:nvGrpSpPr>
            <p:cNvPr id="9" name="Group 16"/>
            <p:cNvGrpSpPr>
              <a:grpSpLocks/>
            </p:cNvGrpSpPr>
            <p:nvPr userDrawn="1"/>
          </p:nvGrpSpPr>
          <p:grpSpPr bwMode="auto">
            <a:xfrm>
              <a:off x="7922417" y="6220432"/>
              <a:ext cx="363724" cy="363724"/>
              <a:chOff x="2077" y="1355"/>
              <a:chExt cx="1609" cy="1609"/>
            </a:xfrm>
          </p:grpSpPr>
          <p:sp>
            <p:nvSpPr>
              <p:cNvPr id="11" name="Freeform 3"/>
              <p:cNvSpPr>
                <a:spLocks/>
              </p:cNvSpPr>
              <p:nvPr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" name="Freeform 4"/>
              <p:cNvSpPr>
                <a:spLocks/>
              </p:cNvSpPr>
              <p:nvPr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10" name="Freeform 5"/>
            <p:cNvSpPr>
              <a:spLocks noEditPoints="1"/>
            </p:cNvSpPr>
            <p:nvPr userDrawn="1"/>
          </p:nvSpPr>
          <p:spPr bwMode="black">
            <a:xfrm>
              <a:off x="8339932" y="6311332"/>
              <a:ext cx="446880" cy="189936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10765"/>
            <a:ext cx="8412480" cy="222449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5999" y="681541"/>
            <a:ext cx="8388000" cy="160163"/>
          </a:xfrm>
        </p:spPr>
        <p:txBody>
          <a:bodyPr/>
          <a:lstStyle>
            <a:lvl1pPr>
              <a:defRPr sz="1125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AU" dirty="0" smtClean="0">
                <a:solidFill>
                  <a:schemeClr val="accent3"/>
                </a:solidFill>
              </a:rPr>
              <a:t>Click to edit optional </a:t>
            </a:r>
            <a:r>
              <a:rPr lang="en-AU" dirty="0" err="1" smtClean="0">
                <a:solidFill>
                  <a:schemeClr val="accent3"/>
                </a:solidFill>
              </a:rPr>
              <a:t>byline</a:t>
            </a:r>
            <a:endParaRPr lang="en-A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116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/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09" y="-368490"/>
            <a:ext cx="9215018" cy="604595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5273" y="1335363"/>
            <a:ext cx="4360602" cy="732508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1155" y="2226522"/>
            <a:ext cx="4355235" cy="3323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400" b="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321403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927784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00522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699289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stone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663584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12644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k_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86957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6761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158" y="621508"/>
            <a:ext cx="4210051" cy="3357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" y="0"/>
            <a:ext cx="4571998" cy="514350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8" tIns="45474" rIns="90948" bIns="45474" rtlCol="0" anchor="ctr"/>
          <a:lstStyle/>
          <a:p>
            <a:pPr algn="ctr"/>
            <a:endParaRPr lang="en-A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0" y="612157"/>
            <a:ext cx="3990975" cy="83715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Aachen Pro Bold" panose="02040804040902050B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28351" y="1578771"/>
            <a:ext cx="3953857" cy="12429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1578772"/>
            <a:ext cx="3990565" cy="151990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281564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519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724129" y="4733794"/>
            <a:ext cx="1654869" cy="376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Insert client logo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7103" y="4767263"/>
            <a:ext cx="2747963" cy="2738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750">
                <a:solidFill>
                  <a:schemeClr val="tx2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9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724129" y="4733794"/>
            <a:ext cx="1654869" cy="376238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Insert client logo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7103" y="4767263"/>
            <a:ext cx="2747963" cy="27384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50">
                <a:solidFill>
                  <a:schemeClr val="tx2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/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10" y="-397095"/>
            <a:ext cx="9215020" cy="63325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5273" y="1335363"/>
            <a:ext cx="4360602" cy="732508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1155" y="2226522"/>
            <a:ext cx="4355235" cy="3323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400" b="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495272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44447"/>
            <a:ext cx="8412480" cy="269304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204"/>
            <a:ext cx="4040188" cy="670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15240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60204"/>
            <a:ext cx="4041775" cy="670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15240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AD5ACE-CFE4-F549-ADF6-5B068C43AAD5}" type="datetimeFigureOut">
              <a:rPr lang="en-US" smtClean="0"/>
              <a:t>14/08/16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1" y="4911695"/>
            <a:ext cx="6867524" cy="11285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9436C-A6FD-5F4D-B8C0-33FD4B9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/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421" y="-968991"/>
            <a:ext cx="9356931" cy="66191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5273" y="1335363"/>
            <a:ext cx="4360602" cy="732508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1155" y="2226522"/>
            <a:ext cx="4355235" cy="3323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400" b="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42562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Int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10" y="-723331"/>
            <a:ext cx="9215020" cy="6564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782" y="-723332"/>
            <a:ext cx="2886324" cy="6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973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/Intr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10" y="-709684"/>
            <a:ext cx="9215020" cy="638715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5273" y="549552"/>
            <a:ext cx="4360602" cy="732508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1155" y="1440611"/>
            <a:ext cx="4355235" cy="3323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400" b="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5854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/Intr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06" y="-1201003"/>
            <a:ext cx="9215019" cy="6755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5273" y="549552"/>
            <a:ext cx="4360602" cy="732508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1155" y="1440611"/>
            <a:ext cx="4355235" cy="3323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 sz="2400" b="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81411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or Adding Image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 bwMode="ltGray">
          <a:xfrm>
            <a:off x="0" y="0"/>
            <a:ext cx="9144000" cy="5143500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43" y="1020915"/>
            <a:ext cx="5486400" cy="366254"/>
          </a:xfrm>
        </p:spPr>
        <p:txBody>
          <a:bodyPr wrap="square" anchor="b" anchorCtr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362" y="1500972"/>
            <a:ext cx="5486400" cy="276999"/>
          </a:xfrm>
        </p:spPr>
        <p:txBody>
          <a:bodyPr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 marL="0" indent="0" algn="l">
              <a:spcBef>
                <a:spcPts val="140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5565" y="2540333"/>
            <a:ext cx="3540611" cy="221599"/>
          </a:xfr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735536" y="4495800"/>
            <a:ext cx="1056958" cy="448852"/>
            <a:chOff x="7572464" y="5990481"/>
            <a:chExt cx="1216729" cy="516701"/>
          </a:xfrm>
        </p:grpSpPr>
        <p:grpSp>
          <p:nvGrpSpPr>
            <p:cNvPr id="7" name="Group 6"/>
            <p:cNvGrpSpPr>
              <a:grpSpLocks/>
            </p:cNvGrpSpPr>
            <p:nvPr userDrawn="1"/>
          </p:nvGrpSpPr>
          <p:grpSpPr bwMode="auto">
            <a:xfrm>
              <a:off x="7572464" y="5990481"/>
              <a:ext cx="516701" cy="516701"/>
              <a:chOff x="2077" y="1355"/>
              <a:chExt cx="1609" cy="1609"/>
            </a:xfrm>
          </p:grpSpPr>
          <p:sp>
            <p:nvSpPr>
              <p:cNvPr id="9" name="Freeform 8"/>
              <p:cNvSpPr>
                <a:spLocks/>
              </p:cNvSpPr>
              <p:nvPr userDrawn="1"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dirty="0"/>
              </a:p>
            </p:txBody>
          </p:sp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dirty="0"/>
              </a:p>
            </p:txBody>
          </p:sp>
        </p:grpSp>
        <p:sp>
          <p:nvSpPr>
            <p:cNvPr id="8" name="Freeform 7"/>
            <p:cNvSpPr>
              <a:spLocks noEditPoints="1"/>
            </p:cNvSpPr>
            <p:nvPr userDrawn="1"/>
          </p:nvSpPr>
          <p:spPr bwMode="black">
            <a:xfrm>
              <a:off x="8168765" y="6112781"/>
              <a:ext cx="620428" cy="272098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dirty="0"/>
            </a:p>
          </p:txBody>
        </p:sp>
      </p:grpSp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7735536" y="4495800"/>
            <a:ext cx="448852" cy="448852"/>
            <a:chOff x="2077" y="1355"/>
            <a:chExt cx="1609" cy="1609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2881" y="1960"/>
              <a:ext cx="805" cy="1004"/>
            </a:xfrm>
            <a:custGeom>
              <a:avLst/>
              <a:gdLst>
                <a:gd name="T0" fmla="*/ 0 w 805"/>
                <a:gd name="T1" fmla="*/ 1004 h 1004"/>
                <a:gd name="T2" fmla="*/ 805 w 805"/>
                <a:gd name="T3" fmla="*/ 198 h 1004"/>
                <a:gd name="T4" fmla="*/ 602 w 805"/>
                <a:gd name="T5" fmla="*/ 0 h 1004"/>
                <a:gd name="T6" fmla="*/ 352 w 805"/>
                <a:gd name="T7" fmla="*/ 250 h 1004"/>
                <a:gd name="T8" fmla="*/ 0 w 805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04">
                  <a:moveTo>
                    <a:pt x="0" y="1004"/>
                  </a:moveTo>
                  <a:lnTo>
                    <a:pt x="805" y="198"/>
                  </a:lnTo>
                  <a:lnTo>
                    <a:pt x="602" y="0"/>
                  </a:lnTo>
                  <a:lnTo>
                    <a:pt x="352" y="250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ltGray">
            <a:xfrm>
              <a:off x="2077" y="1355"/>
              <a:ext cx="1406" cy="1609"/>
            </a:xfrm>
            <a:custGeom>
              <a:avLst/>
              <a:gdLst>
                <a:gd name="T0" fmla="*/ 804 w 1406"/>
                <a:gd name="T1" fmla="*/ 0 h 1609"/>
                <a:gd name="T2" fmla="*/ 0 w 1406"/>
                <a:gd name="T3" fmla="*/ 803 h 1609"/>
                <a:gd name="T4" fmla="*/ 804 w 1406"/>
                <a:gd name="T5" fmla="*/ 1609 h 1609"/>
                <a:gd name="T6" fmla="*/ 1156 w 1406"/>
                <a:gd name="T7" fmla="*/ 855 h 1609"/>
                <a:gd name="T8" fmla="*/ 1406 w 1406"/>
                <a:gd name="T9" fmla="*/ 605 h 1609"/>
                <a:gd name="T10" fmla="*/ 804 w 1406"/>
                <a:gd name="T1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1609">
                  <a:moveTo>
                    <a:pt x="804" y="0"/>
                  </a:moveTo>
                  <a:lnTo>
                    <a:pt x="0" y="803"/>
                  </a:lnTo>
                  <a:lnTo>
                    <a:pt x="804" y="1609"/>
                  </a:lnTo>
                  <a:lnTo>
                    <a:pt x="1156" y="855"/>
                  </a:lnTo>
                  <a:lnTo>
                    <a:pt x="1406" y="605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89643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52141"/>
            <a:ext cx="8412480" cy="2616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 smtClean="0"/>
              <a:t>Click to Edit Master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822960"/>
            <a:ext cx="8412480" cy="151990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4901168"/>
            <a:ext cx="4572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fld id="{04D59692-9C01-496D-8A3D-EDFAC4E8A8B9}" type="slidenum">
              <a:rPr lang="en-US" sz="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65760" y="647690"/>
            <a:ext cx="841248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5"/>
          <p:cNvGrpSpPr/>
          <p:nvPr/>
        </p:nvGrpSpPr>
        <p:grpSpPr>
          <a:xfrm>
            <a:off x="8001000" y="4741676"/>
            <a:ext cx="785812" cy="330657"/>
            <a:chOff x="7922417" y="6220432"/>
            <a:chExt cx="864395" cy="363724"/>
          </a:xfrm>
        </p:grpSpPr>
        <p:grpSp>
          <p:nvGrpSpPr>
            <p:cNvPr id="15" name="Group 16"/>
            <p:cNvGrpSpPr>
              <a:grpSpLocks/>
            </p:cNvGrpSpPr>
            <p:nvPr userDrawn="1"/>
          </p:nvGrpSpPr>
          <p:grpSpPr bwMode="auto">
            <a:xfrm>
              <a:off x="7922417" y="6220432"/>
              <a:ext cx="363724" cy="363724"/>
              <a:chOff x="2077" y="1355"/>
              <a:chExt cx="1609" cy="1609"/>
            </a:xfrm>
          </p:grpSpPr>
          <p:sp>
            <p:nvSpPr>
              <p:cNvPr id="17" name="Freeform 3"/>
              <p:cNvSpPr>
                <a:spLocks/>
              </p:cNvSpPr>
              <p:nvPr/>
            </p:nvSpPr>
            <p:spPr bwMode="black">
              <a:xfrm>
                <a:off x="2881" y="1960"/>
                <a:ext cx="805" cy="1004"/>
              </a:xfrm>
              <a:custGeom>
                <a:avLst/>
                <a:gdLst>
                  <a:gd name="T0" fmla="*/ 0 w 805"/>
                  <a:gd name="T1" fmla="*/ 1004 h 1004"/>
                  <a:gd name="T2" fmla="*/ 805 w 805"/>
                  <a:gd name="T3" fmla="*/ 198 h 1004"/>
                  <a:gd name="T4" fmla="*/ 602 w 805"/>
                  <a:gd name="T5" fmla="*/ 0 h 1004"/>
                  <a:gd name="T6" fmla="*/ 352 w 805"/>
                  <a:gd name="T7" fmla="*/ 250 h 1004"/>
                  <a:gd name="T8" fmla="*/ 0 w 805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" h="1004">
                    <a:moveTo>
                      <a:pt x="0" y="1004"/>
                    </a:moveTo>
                    <a:lnTo>
                      <a:pt x="805" y="198"/>
                    </a:lnTo>
                    <a:lnTo>
                      <a:pt x="602" y="0"/>
                    </a:lnTo>
                    <a:lnTo>
                      <a:pt x="352" y="250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1" name="Freeform 4"/>
              <p:cNvSpPr>
                <a:spLocks/>
              </p:cNvSpPr>
              <p:nvPr/>
            </p:nvSpPr>
            <p:spPr bwMode="ltGray">
              <a:xfrm>
                <a:off x="2077" y="1355"/>
                <a:ext cx="1406" cy="1609"/>
              </a:xfrm>
              <a:custGeom>
                <a:avLst/>
                <a:gdLst>
                  <a:gd name="T0" fmla="*/ 804 w 1406"/>
                  <a:gd name="T1" fmla="*/ 0 h 1609"/>
                  <a:gd name="T2" fmla="*/ 0 w 1406"/>
                  <a:gd name="T3" fmla="*/ 803 h 1609"/>
                  <a:gd name="T4" fmla="*/ 804 w 1406"/>
                  <a:gd name="T5" fmla="*/ 1609 h 1609"/>
                  <a:gd name="T6" fmla="*/ 1156 w 1406"/>
                  <a:gd name="T7" fmla="*/ 855 h 1609"/>
                  <a:gd name="T8" fmla="*/ 1406 w 1406"/>
                  <a:gd name="T9" fmla="*/ 605 h 1609"/>
                  <a:gd name="T10" fmla="*/ 804 w 1406"/>
                  <a:gd name="T11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6" h="1609">
                    <a:moveTo>
                      <a:pt x="804" y="0"/>
                    </a:moveTo>
                    <a:lnTo>
                      <a:pt x="0" y="803"/>
                    </a:lnTo>
                    <a:lnTo>
                      <a:pt x="804" y="1609"/>
                    </a:lnTo>
                    <a:lnTo>
                      <a:pt x="1156" y="855"/>
                    </a:lnTo>
                    <a:lnTo>
                      <a:pt x="1406" y="60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16" name="Freeform 5"/>
            <p:cNvSpPr>
              <a:spLocks noEditPoints="1"/>
            </p:cNvSpPr>
            <p:nvPr userDrawn="1"/>
          </p:nvSpPr>
          <p:spPr bwMode="black">
            <a:xfrm>
              <a:off x="8339932" y="6311332"/>
              <a:ext cx="446880" cy="189936"/>
            </a:xfrm>
            <a:custGeom>
              <a:avLst/>
              <a:gdLst>
                <a:gd name="T0" fmla="*/ 249 w 836"/>
                <a:gd name="T1" fmla="*/ 132 h 355"/>
                <a:gd name="T2" fmla="*/ 147 w 836"/>
                <a:gd name="T3" fmla="*/ 132 h 355"/>
                <a:gd name="T4" fmla="*/ 147 w 836"/>
                <a:gd name="T5" fmla="*/ 106 h 355"/>
                <a:gd name="T6" fmla="*/ 127 w 836"/>
                <a:gd name="T7" fmla="*/ 73 h 355"/>
                <a:gd name="T8" fmla="*/ 106 w 836"/>
                <a:gd name="T9" fmla="*/ 106 h 355"/>
                <a:gd name="T10" fmla="*/ 106 w 836"/>
                <a:gd name="T11" fmla="*/ 248 h 355"/>
                <a:gd name="T12" fmla="*/ 127 w 836"/>
                <a:gd name="T13" fmla="*/ 281 h 355"/>
                <a:gd name="T14" fmla="*/ 147 w 836"/>
                <a:gd name="T15" fmla="*/ 248 h 355"/>
                <a:gd name="T16" fmla="*/ 147 w 836"/>
                <a:gd name="T17" fmla="*/ 205 h 355"/>
                <a:gd name="T18" fmla="*/ 249 w 836"/>
                <a:gd name="T19" fmla="*/ 205 h 355"/>
                <a:gd name="T20" fmla="*/ 249 w 836"/>
                <a:gd name="T21" fmla="*/ 319 h 355"/>
                <a:gd name="T22" fmla="*/ 122 w 836"/>
                <a:gd name="T23" fmla="*/ 355 h 355"/>
                <a:gd name="T24" fmla="*/ 0 w 836"/>
                <a:gd name="T25" fmla="*/ 233 h 355"/>
                <a:gd name="T26" fmla="*/ 0 w 836"/>
                <a:gd name="T27" fmla="*/ 122 h 355"/>
                <a:gd name="T28" fmla="*/ 118 w 836"/>
                <a:gd name="T29" fmla="*/ 0 h 355"/>
                <a:gd name="T30" fmla="*/ 249 w 836"/>
                <a:gd name="T31" fmla="*/ 38 h 355"/>
                <a:gd name="T32" fmla="*/ 249 w 836"/>
                <a:gd name="T33" fmla="*/ 132 h 355"/>
                <a:gd name="T34" fmla="*/ 262 w 836"/>
                <a:gd name="T35" fmla="*/ 348 h 355"/>
                <a:gd name="T36" fmla="*/ 380 w 836"/>
                <a:gd name="T37" fmla="*/ 348 h 355"/>
                <a:gd name="T38" fmla="*/ 380 w 836"/>
                <a:gd name="T39" fmla="*/ 287 h 355"/>
                <a:gd name="T40" fmla="*/ 365 w 836"/>
                <a:gd name="T41" fmla="*/ 270 h 355"/>
                <a:gd name="T42" fmla="*/ 366 w 836"/>
                <a:gd name="T43" fmla="*/ 260 h 355"/>
                <a:gd name="T44" fmla="*/ 418 w 836"/>
                <a:gd name="T45" fmla="*/ 260 h 355"/>
                <a:gd name="T46" fmla="*/ 420 w 836"/>
                <a:gd name="T47" fmla="*/ 269 h 355"/>
                <a:gd name="T48" fmla="*/ 409 w 836"/>
                <a:gd name="T49" fmla="*/ 287 h 355"/>
                <a:gd name="T50" fmla="*/ 409 w 836"/>
                <a:gd name="T51" fmla="*/ 348 h 355"/>
                <a:gd name="T52" fmla="*/ 542 w 836"/>
                <a:gd name="T53" fmla="*/ 348 h 355"/>
                <a:gd name="T54" fmla="*/ 542 w 836"/>
                <a:gd name="T55" fmla="*/ 287 h 355"/>
                <a:gd name="T56" fmla="*/ 526 w 836"/>
                <a:gd name="T57" fmla="*/ 260 h 355"/>
                <a:gd name="T58" fmla="*/ 473 w 836"/>
                <a:gd name="T59" fmla="*/ 7 h 355"/>
                <a:gd name="T60" fmla="*/ 323 w 836"/>
                <a:gd name="T61" fmla="*/ 7 h 355"/>
                <a:gd name="T62" fmla="*/ 276 w 836"/>
                <a:gd name="T63" fmla="*/ 260 h 355"/>
                <a:gd name="T64" fmla="*/ 262 w 836"/>
                <a:gd name="T65" fmla="*/ 287 h 355"/>
                <a:gd name="T66" fmla="*/ 262 w 836"/>
                <a:gd name="T67" fmla="*/ 348 h 355"/>
                <a:gd name="T68" fmla="*/ 374 w 836"/>
                <a:gd name="T69" fmla="*/ 199 h 355"/>
                <a:gd name="T70" fmla="*/ 390 w 836"/>
                <a:gd name="T71" fmla="*/ 78 h 355"/>
                <a:gd name="T72" fmla="*/ 410 w 836"/>
                <a:gd name="T73" fmla="*/ 199 h 355"/>
                <a:gd name="T74" fmla="*/ 374 w 836"/>
                <a:gd name="T75" fmla="*/ 199 h 355"/>
                <a:gd name="T76" fmla="*/ 667 w 836"/>
                <a:gd name="T77" fmla="*/ 287 h 355"/>
                <a:gd name="T78" fmla="*/ 654 w 836"/>
                <a:gd name="T79" fmla="*/ 256 h 355"/>
                <a:gd name="T80" fmla="*/ 654 w 836"/>
                <a:gd name="T81" fmla="*/ 185 h 355"/>
                <a:gd name="T82" fmla="*/ 720 w 836"/>
                <a:gd name="T83" fmla="*/ 348 h 355"/>
                <a:gd name="T84" fmla="*/ 824 w 836"/>
                <a:gd name="T85" fmla="*/ 348 h 355"/>
                <a:gd name="T86" fmla="*/ 824 w 836"/>
                <a:gd name="T87" fmla="*/ 98 h 355"/>
                <a:gd name="T88" fmla="*/ 836 w 836"/>
                <a:gd name="T89" fmla="*/ 67 h 355"/>
                <a:gd name="T90" fmla="*/ 836 w 836"/>
                <a:gd name="T91" fmla="*/ 7 h 355"/>
                <a:gd name="T92" fmla="*/ 725 w 836"/>
                <a:gd name="T93" fmla="*/ 7 h 355"/>
                <a:gd name="T94" fmla="*/ 725 w 836"/>
                <a:gd name="T95" fmla="*/ 67 h 355"/>
                <a:gd name="T96" fmla="*/ 740 w 836"/>
                <a:gd name="T97" fmla="*/ 98 h 355"/>
                <a:gd name="T98" fmla="*/ 740 w 836"/>
                <a:gd name="T99" fmla="*/ 179 h 355"/>
                <a:gd name="T100" fmla="*/ 675 w 836"/>
                <a:gd name="T101" fmla="*/ 7 h 355"/>
                <a:gd name="T102" fmla="*/ 558 w 836"/>
                <a:gd name="T103" fmla="*/ 7 h 355"/>
                <a:gd name="T104" fmla="*/ 558 w 836"/>
                <a:gd name="T105" fmla="*/ 67 h 355"/>
                <a:gd name="T106" fmla="*/ 571 w 836"/>
                <a:gd name="T107" fmla="*/ 98 h 355"/>
                <a:gd name="T108" fmla="*/ 571 w 836"/>
                <a:gd name="T109" fmla="*/ 256 h 355"/>
                <a:gd name="T110" fmla="*/ 558 w 836"/>
                <a:gd name="T111" fmla="*/ 287 h 355"/>
                <a:gd name="T112" fmla="*/ 558 w 836"/>
                <a:gd name="T113" fmla="*/ 348 h 355"/>
                <a:gd name="T114" fmla="*/ 667 w 836"/>
                <a:gd name="T115" fmla="*/ 348 h 355"/>
                <a:gd name="T116" fmla="*/ 667 w 836"/>
                <a:gd name="T117" fmla="*/ 28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6" h="355">
                  <a:moveTo>
                    <a:pt x="249" y="132"/>
                  </a:moveTo>
                  <a:cubicBezTo>
                    <a:pt x="147" y="132"/>
                    <a:pt x="147" y="132"/>
                    <a:pt x="147" y="132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84"/>
                    <a:pt x="142" y="73"/>
                    <a:pt x="127" y="73"/>
                  </a:cubicBezTo>
                  <a:cubicBezTo>
                    <a:pt x="111" y="73"/>
                    <a:pt x="106" y="84"/>
                    <a:pt x="106" y="106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70"/>
                    <a:pt x="111" y="281"/>
                    <a:pt x="127" y="281"/>
                  </a:cubicBezTo>
                  <a:cubicBezTo>
                    <a:pt x="143" y="281"/>
                    <a:pt x="147" y="270"/>
                    <a:pt x="147" y="24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18" y="344"/>
                    <a:pt x="176" y="355"/>
                    <a:pt x="122" y="355"/>
                  </a:cubicBezTo>
                  <a:cubicBezTo>
                    <a:pt x="29" y="355"/>
                    <a:pt x="0" y="320"/>
                    <a:pt x="0" y="23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37"/>
                    <a:pt x="29" y="0"/>
                    <a:pt x="118" y="0"/>
                  </a:cubicBezTo>
                  <a:cubicBezTo>
                    <a:pt x="171" y="0"/>
                    <a:pt x="215" y="13"/>
                    <a:pt x="249" y="38"/>
                  </a:cubicBezTo>
                  <a:lnTo>
                    <a:pt x="249" y="132"/>
                  </a:lnTo>
                  <a:close/>
                  <a:moveTo>
                    <a:pt x="262" y="348"/>
                  </a:moveTo>
                  <a:cubicBezTo>
                    <a:pt x="380" y="348"/>
                    <a:pt x="380" y="348"/>
                    <a:pt x="380" y="34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70" y="286"/>
                    <a:pt x="365" y="281"/>
                    <a:pt x="365" y="270"/>
                  </a:cubicBezTo>
                  <a:cubicBezTo>
                    <a:pt x="365" y="267"/>
                    <a:pt x="366" y="264"/>
                    <a:pt x="366" y="260"/>
                  </a:cubicBezTo>
                  <a:cubicBezTo>
                    <a:pt x="418" y="260"/>
                    <a:pt x="418" y="260"/>
                    <a:pt x="418" y="260"/>
                  </a:cubicBezTo>
                  <a:cubicBezTo>
                    <a:pt x="419" y="264"/>
                    <a:pt x="420" y="267"/>
                    <a:pt x="420" y="269"/>
                  </a:cubicBezTo>
                  <a:cubicBezTo>
                    <a:pt x="420" y="278"/>
                    <a:pt x="416" y="285"/>
                    <a:pt x="409" y="28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542" y="348"/>
                    <a:pt x="542" y="348"/>
                    <a:pt x="542" y="348"/>
                  </a:cubicBezTo>
                  <a:cubicBezTo>
                    <a:pt x="542" y="287"/>
                    <a:pt x="542" y="287"/>
                    <a:pt x="542" y="287"/>
                  </a:cubicBezTo>
                  <a:cubicBezTo>
                    <a:pt x="535" y="285"/>
                    <a:pt x="529" y="275"/>
                    <a:pt x="526" y="260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276" y="260"/>
                    <a:pt x="276" y="260"/>
                    <a:pt x="276" y="260"/>
                  </a:cubicBezTo>
                  <a:cubicBezTo>
                    <a:pt x="274" y="276"/>
                    <a:pt x="268" y="285"/>
                    <a:pt x="262" y="287"/>
                  </a:cubicBezTo>
                  <a:lnTo>
                    <a:pt x="262" y="348"/>
                  </a:lnTo>
                  <a:close/>
                  <a:moveTo>
                    <a:pt x="374" y="199"/>
                  </a:moveTo>
                  <a:cubicBezTo>
                    <a:pt x="390" y="78"/>
                    <a:pt x="390" y="78"/>
                    <a:pt x="390" y="78"/>
                  </a:cubicBezTo>
                  <a:cubicBezTo>
                    <a:pt x="410" y="199"/>
                    <a:pt x="410" y="199"/>
                    <a:pt x="410" y="199"/>
                  </a:cubicBezTo>
                  <a:lnTo>
                    <a:pt x="374" y="199"/>
                  </a:lnTo>
                  <a:close/>
                  <a:moveTo>
                    <a:pt x="667" y="287"/>
                  </a:moveTo>
                  <a:cubicBezTo>
                    <a:pt x="656" y="283"/>
                    <a:pt x="654" y="274"/>
                    <a:pt x="654" y="256"/>
                  </a:cubicBezTo>
                  <a:cubicBezTo>
                    <a:pt x="654" y="185"/>
                    <a:pt x="654" y="185"/>
                    <a:pt x="654" y="185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824" y="348"/>
                    <a:pt x="824" y="348"/>
                    <a:pt x="824" y="348"/>
                  </a:cubicBezTo>
                  <a:cubicBezTo>
                    <a:pt x="824" y="98"/>
                    <a:pt x="824" y="98"/>
                    <a:pt x="824" y="98"/>
                  </a:cubicBezTo>
                  <a:cubicBezTo>
                    <a:pt x="824" y="82"/>
                    <a:pt x="825" y="72"/>
                    <a:pt x="836" y="67"/>
                  </a:cubicBezTo>
                  <a:cubicBezTo>
                    <a:pt x="836" y="7"/>
                    <a:pt x="836" y="7"/>
                    <a:pt x="836" y="7"/>
                  </a:cubicBezTo>
                  <a:cubicBezTo>
                    <a:pt x="725" y="7"/>
                    <a:pt x="725" y="7"/>
                    <a:pt x="725" y="7"/>
                  </a:cubicBezTo>
                  <a:cubicBezTo>
                    <a:pt x="725" y="67"/>
                    <a:pt x="725" y="67"/>
                    <a:pt x="725" y="67"/>
                  </a:cubicBezTo>
                  <a:cubicBezTo>
                    <a:pt x="739" y="72"/>
                    <a:pt x="740" y="80"/>
                    <a:pt x="740" y="98"/>
                  </a:cubicBezTo>
                  <a:cubicBezTo>
                    <a:pt x="740" y="179"/>
                    <a:pt x="740" y="179"/>
                    <a:pt x="740" y="179"/>
                  </a:cubicBezTo>
                  <a:cubicBezTo>
                    <a:pt x="675" y="7"/>
                    <a:pt x="675" y="7"/>
                    <a:pt x="675" y="7"/>
                  </a:cubicBezTo>
                  <a:cubicBezTo>
                    <a:pt x="558" y="7"/>
                    <a:pt x="558" y="7"/>
                    <a:pt x="558" y="7"/>
                  </a:cubicBezTo>
                  <a:cubicBezTo>
                    <a:pt x="558" y="67"/>
                    <a:pt x="558" y="67"/>
                    <a:pt x="558" y="67"/>
                  </a:cubicBezTo>
                  <a:cubicBezTo>
                    <a:pt x="568" y="72"/>
                    <a:pt x="571" y="81"/>
                    <a:pt x="571" y="98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571" y="273"/>
                    <a:pt x="568" y="282"/>
                    <a:pt x="558" y="287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667" y="348"/>
                    <a:pt x="667" y="348"/>
                    <a:pt x="667" y="348"/>
                  </a:cubicBezTo>
                  <a:cubicBezTo>
                    <a:pt x="667" y="287"/>
                    <a:pt x="667" y="287"/>
                    <a:pt x="667" y="287"/>
                  </a:cubicBezTo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762001" y="4913746"/>
            <a:ext cx="6867524" cy="11080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Commonwealth Bank of Australia / Presentation Title / Conﬁdential </a:t>
            </a:r>
          </a:p>
        </p:txBody>
      </p:sp>
    </p:spTree>
    <p:extLst>
      <p:ext uri="{BB962C8B-B14F-4D97-AF65-F5344CB8AC3E}">
        <p14:creationId xmlns:p14="http://schemas.microsoft.com/office/powerpoint/2010/main" val="33228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775" r:id="rId9"/>
    <p:sldLayoutId id="2147483776" r:id="rId10"/>
    <p:sldLayoutId id="2147483777" r:id="rId11"/>
    <p:sldLayoutId id="2147483778" r:id="rId12"/>
    <p:sldLayoutId id="2147483780" r:id="rId13"/>
    <p:sldLayoutId id="2147483781" r:id="rId14"/>
    <p:sldLayoutId id="2147483782" r:id="rId15"/>
    <p:sldLayoutId id="2147483784" r:id="rId16"/>
    <p:sldLayoutId id="2147483796" r:id="rId17"/>
    <p:sldLayoutId id="2147483783" r:id="rId18"/>
    <p:sldLayoutId id="2147483797" r:id="rId19"/>
    <p:sldLayoutId id="2147483799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807" r:id="rId29"/>
    <p:sldLayoutId id="2147483814" r:id="rId30"/>
    <p:sldLayoutId id="2147483821" r:id="rId31"/>
    <p:sldLayoutId id="2147483815" r:id="rId32"/>
    <p:sldLayoutId id="2147483816" r:id="rId33"/>
    <p:sldLayoutId id="2147483817" r:id="rId34"/>
    <p:sldLayoutId id="2147483818" r:id="rId35"/>
    <p:sldLayoutId id="2147483819" r:id="rId36"/>
    <p:sldLayoutId id="2147483820" r:id="rId37"/>
    <p:sldLayoutId id="2147483823" r:id="rId38"/>
    <p:sldLayoutId id="2147483824" r:id="rId39"/>
    <p:sldLayoutId id="2147483825" r:id="rId40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sz="2000" b="0" kern="1200" cap="none" baseline="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Tx/>
        <a:buNone/>
        <a:defRPr sz="2000" b="0" kern="1200" cap="none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Tx/>
        <a:buNone/>
        <a:defRPr sz="2000" kern="1200">
          <a:solidFill>
            <a:schemeClr val="accent6"/>
          </a:solidFill>
          <a:latin typeface="+mn-lt"/>
          <a:ea typeface="+mn-ea"/>
          <a:cs typeface="Arial" pitchFamily="34" charset="0"/>
        </a:defRPr>
      </a:lvl2pPr>
      <a:lvl3pPr marL="284163" indent="-230188" algn="l" defTabSz="9144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bg2"/>
        </a:buClr>
        <a:buFont typeface="Arial" pitchFamily="34" charset="0"/>
        <a:buChar char="♦"/>
        <a:defRPr sz="2000" kern="1200">
          <a:solidFill>
            <a:schemeClr val="accent6"/>
          </a:solidFill>
          <a:latin typeface="+mn-lt"/>
          <a:ea typeface="+mn-ea"/>
          <a:cs typeface="Arial" pitchFamily="34" charset="0"/>
        </a:defRPr>
      </a:lvl3pPr>
      <a:lvl4pPr marL="514350" indent="-230188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bg2"/>
        </a:buClr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Arial" pitchFamily="34" charset="0"/>
        </a:defRPr>
      </a:lvl4pPr>
      <a:lvl5pPr marL="746125" indent="-231775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bg2"/>
        </a:buClr>
        <a:buFont typeface="Arial" pitchFamily="34" charset="0"/>
        <a:buChar char="–"/>
        <a:defRPr sz="1600" kern="1200">
          <a:solidFill>
            <a:schemeClr val="accent6"/>
          </a:solidFill>
          <a:latin typeface="+mn-lt"/>
          <a:ea typeface="+mn-ea"/>
          <a:cs typeface="Arial" pitchFamily="34" charset="0"/>
        </a:defRPr>
      </a:lvl5pPr>
      <a:lvl6pPr marL="968375" indent="-22225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bg2"/>
        </a:buClr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698" y="242053"/>
            <a:ext cx="2093593" cy="19426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666071" y="2935521"/>
            <a:ext cx="2121938" cy="19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0441" y="1946270"/>
            <a:ext cx="2952241" cy="58477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NZ" sz="1600" b="1" i="1" dirty="0" smtClean="0">
                <a:solidFill>
                  <a:srgbClr val="185AA6"/>
                </a:solidFill>
              </a:rPr>
              <a:t>TELL STORIES: </a:t>
            </a:r>
          </a:p>
          <a:p>
            <a:pPr algn="r"/>
            <a:r>
              <a:rPr lang="en-NZ" sz="1600" b="1" i="1" dirty="0" smtClean="0">
                <a:solidFill>
                  <a:srgbClr val="185AA6"/>
                </a:solidFill>
              </a:rPr>
              <a:t>Bright Spots &amp; Possibility</a:t>
            </a:r>
            <a:endParaRPr lang="en-NZ" sz="1600" b="1" i="1" dirty="0">
              <a:solidFill>
                <a:srgbClr val="185AA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20653">
            <a:off x="2942488" y="1369414"/>
            <a:ext cx="1435522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Gives </a:t>
            </a:r>
            <a:r>
              <a:rPr lang="en-NZ" sz="1600" b="1" i="1" dirty="0">
                <a:solidFill>
                  <a:srgbClr val="17375E"/>
                </a:solidFill>
                <a:latin typeface="Arial Narrow"/>
                <a:cs typeface="Arial Narrow"/>
              </a:rPr>
              <a:t>I</a:t>
            </a: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nsight</a:t>
            </a:r>
            <a:r>
              <a:rPr lang="en-NZ" sz="1600" b="1" i="1" dirty="0">
                <a:solidFill>
                  <a:srgbClr val="17375E"/>
                </a:solidFill>
                <a:latin typeface="Arial Narrow"/>
                <a:cs typeface="Arial Narrow"/>
              </a:rPr>
              <a:t>, </a:t>
            </a: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Shapes Beliefs</a:t>
            </a:r>
            <a:endParaRPr lang="en-NZ" sz="1600" b="1" i="1" dirty="0">
              <a:solidFill>
                <a:srgbClr val="17375E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 rot="665725">
            <a:off x="4923671" y="954470"/>
            <a:ext cx="1087878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Builds Confidence</a:t>
            </a:r>
            <a:endParaRPr lang="en-NZ" sz="1600" b="1" i="1" dirty="0">
              <a:solidFill>
                <a:srgbClr val="17375E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 rot="20955571">
            <a:off x="4928984" y="1725939"/>
            <a:ext cx="1158055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sz="1600" b="1" i="1" dirty="0">
                <a:solidFill>
                  <a:srgbClr val="17375E"/>
                </a:solidFill>
                <a:latin typeface="Arial Narrow"/>
                <a:cs typeface="Arial Narrow"/>
              </a:rPr>
              <a:t>Changes </a:t>
            </a:r>
            <a:endParaRPr lang="en-NZ" sz="1600" b="1" i="1" dirty="0" smtClean="0">
              <a:solidFill>
                <a:srgbClr val="17375E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Awareness</a:t>
            </a:r>
            <a:endParaRPr lang="en-NZ" sz="1600" b="1" i="1" dirty="0">
              <a:solidFill>
                <a:srgbClr val="17375E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 rot="20096809">
            <a:off x="2733001" y="620040"/>
            <a:ext cx="167050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Encourages </a:t>
            </a:r>
            <a:r>
              <a:rPr lang="en-NZ" sz="1600" b="1" i="1" dirty="0">
                <a:solidFill>
                  <a:srgbClr val="17375E"/>
                </a:solidFill>
                <a:latin typeface="Arial Narrow"/>
                <a:cs typeface="Arial Narrow"/>
              </a:rPr>
              <a:t>P</a:t>
            </a: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roactive </a:t>
            </a:r>
            <a:r>
              <a:rPr lang="en-NZ" sz="1600" b="1" i="1" dirty="0">
                <a:solidFill>
                  <a:srgbClr val="17375E"/>
                </a:solidFill>
                <a:latin typeface="Arial Narrow"/>
                <a:cs typeface="Arial Narrow"/>
              </a:rPr>
              <a:t>B</a:t>
            </a:r>
            <a:r>
              <a:rPr lang="en-NZ" sz="1600" b="1" i="1" dirty="0" smtClean="0">
                <a:solidFill>
                  <a:srgbClr val="17375E"/>
                </a:solidFill>
                <a:latin typeface="Arial Narrow"/>
                <a:cs typeface="Arial Narrow"/>
              </a:rPr>
              <a:t>ehaviour</a:t>
            </a:r>
            <a:endParaRPr lang="en-NZ" sz="1600" b="1" i="1" dirty="0">
              <a:solidFill>
                <a:srgbClr val="17375E"/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 rot="20800862">
            <a:off x="3124666" y="4514333"/>
            <a:ext cx="1418664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Undermines Performance</a:t>
            </a:r>
            <a:endParaRPr lang="en-NZ" sz="1600" b="1" i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 rot="21047667">
            <a:off x="2747830" y="2905086"/>
            <a:ext cx="1629632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Fuels </a:t>
            </a:r>
            <a:r>
              <a:rPr lang="en-NZ" sz="1600" b="1" i="1" dirty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U</a:t>
            </a:r>
            <a: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nhelpful Beliefs </a:t>
            </a:r>
            <a:endParaRPr lang="en-NZ" sz="1600" b="1" i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 rot="1880540">
            <a:off x="5428425" y="3348173"/>
            <a:ext cx="1028391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Builds </a:t>
            </a:r>
            <a:b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</a:br>
            <a: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Negative energy</a:t>
            </a:r>
            <a:endParaRPr lang="en-NZ" sz="1600" b="1" i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 rot="21317851">
            <a:off x="3061914" y="3656303"/>
            <a:ext cx="1348304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Destroys Confidence</a:t>
            </a:r>
            <a:endParaRPr lang="en-NZ" sz="1600" b="1" i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79834" y="2373998"/>
            <a:ext cx="467169" cy="341010"/>
          </a:xfrm>
          <a:prstGeom prst="ellipse">
            <a:avLst/>
          </a:prstGeom>
          <a:solidFill>
            <a:schemeClr val="tx1"/>
          </a:solidFill>
          <a:ln w="76200" cmpd="sng">
            <a:solidFill>
              <a:srgbClr val="185AA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en-NZ" sz="2200" dirty="0" smtClean="0">
                <a:latin typeface="Arial Black" panose="020B0A04020102020204" pitchFamily="34" charset="0"/>
              </a:rPr>
              <a:t>?</a:t>
            </a:r>
            <a:endParaRPr lang="en-NZ" sz="2200" dirty="0">
              <a:latin typeface="Arial Black" panose="020B0A040201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97178" y="2374000"/>
            <a:ext cx="4168337" cy="430887"/>
            <a:chOff x="4997178" y="3266234"/>
            <a:chExt cx="4168337" cy="574516"/>
          </a:xfrm>
        </p:grpSpPr>
        <p:sp>
          <p:nvSpPr>
            <p:cNvPr id="3" name="TextBox 2"/>
            <p:cNvSpPr txBox="1"/>
            <p:nvPr/>
          </p:nvSpPr>
          <p:spPr>
            <a:xfrm>
              <a:off x="5878858" y="3266234"/>
              <a:ext cx="328665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200" b="1" i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cs typeface="Bernard MT Condensed"/>
                </a:rPr>
                <a:t>The Conversational moment</a:t>
              </a:r>
              <a:endParaRPr lang="en-NZ" sz="2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Bernard MT Condensed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 rot="10800000">
              <a:off x="4997178" y="3451709"/>
              <a:ext cx="946421" cy="189592"/>
            </a:xfrm>
            <a:prstGeom prst="rightArrow">
              <a:avLst/>
            </a:prstGeom>
            <a:gradFill flip="none" rotWithShape="1">
              <a:gsLst>
                <a:gs pos="0">
                  <a:srgbClr val="595959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45693" y="1693100"/>
            <a:ext cx="2806477" cy="58477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NZ" sz="1600" b="1" i="1" dirty="0" smtClean="0">
                <a:solidFill>
                  <a:srgbClr val="185AA6"/>
                </a:solidFill>
              </a:rPr>
              <a:t>SEEK STORIES: Catch People </a:t>
            </a:r>
            <a:r>
              <a:rPr lang="en-NZ" sz="1600" b="1" i="1" dirty="0">
                <a:solidFill>
                  <a:srgbClr val="185AA6"/>
                </a:solidFill>
              </a:rPr>
              <a:t>D</a:t>
            </a:r>
            <a:r>
              <a:rPr lang="en-NZ" sz="1600" b="1" i="1" dirty="0" smtClean="0">
                <a:solidFill>
                  <a:srgbClr val="185AA6"/>
                </a:solidFill>
              </a:rPr>
              <a:t>oing Things Right</a:t>
            </a:r>
            <a:endParaRPr lang="en-NZ" sz="1600" b="1" i="1" dirty="0">
              <a:solidFill>
                <a:srgbClr val="185AA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4084" y="2689411"/>
            <a:ext cx="2951665" cy="58477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NZ" sz="1600" b="1" i="1" dirty="0" smtClean="0">
                <a:solidFill>
                  <a:srgbClr val="C01B1C"/>
                </a:solidFill>
              </a:rPr>
              <a:t>TELL STORIES:</a:t>
            </a:r>
          </a:p>
          <a:p>
            <a:pPr algn="r"/>
            <a:r>
              <a:rPr lang="en-NZ" sz="1600" b="1" i="1" dirty="0" smtClean="0">
                <a:solidFill>
                  <a:srgbClr val="C01B1C"/>
                </a:solidFill>
              </a:rPr>
              <a:t>Complaint &amp; Failure</a:t>
            </a:r>
            <a:endParaRPr lang="en-NZ" sz="1600" b="1" i="1" dirty="0">
              <a:solidFill>
                <a:srgbClr val="C01B1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9402" y="1921683"/>
            <a:ext cx="77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SEE</a:t>
            </a:r>
            <a:endParaRPr lang="en-NZ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9834" y="1268254"/>
            <a:ext cx="64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BE</a:t>
            </a:r>
            <a:endParaRPr lang="en-NZ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7134" y="551327"/>
            <a:ext cx="64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DO</a:t>
            </a:r>
            <a:endParaRPr lang="en-NZ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7880" y="-76701"/>
            <a:ext cx="744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GET</a:t>
            </a:r>
            <a:endParaRPr lang="en-NZ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1185" y="2845438"/>
            <a:ext cx="717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SEE</a:t>
            </a:r>
            <a:endParaRPr lang="en-NZ" sz="2000" b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9834" y="3452009"/>
            <a:ext cx="64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BE</a:t>
            </a:r>
            <a:endParaRPr lang="en-NZ" sz="2000" b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9834" y="4058580"/>
            <a:ext cx="64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DO</a:t>
            </a:r>
            <a:endParaRPr lang="en-NZ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9403" y="4767229"/>
            <a:ext cx="76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badi MT Condensed Extra Bold"/>
              </a:rPr>
              <a:t>GET</a:t>
            </a:r>
            <a:endParaRPr lang="en-NZ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4" name="TextBox 33"/>
          <p:cNvSpPr txBox="1"/>
          <p:nvPr/>
        </p:nvSpPr>
        <p:spPr>
          <a:xfrm rot="19101593">
            <a:off x="4805751" y="32718"/>
            <a:ext cx="135144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sz="1600" b="1" i="1" dirty="0" smtClean="0">
                <a:solidFill>
                  <a:srgbClr val="17375E"/>
                </a:solidFill>
                <a:latin typeface="Arial Narrow" panose="020B0606020202030204" pitchFamily="34" charset="0"/>
                <a:cs typeface="Arial Narrow"/>
              </a:rPr>
              <a:t>Supports Performance</a:t>
            </a:r>
            <a:endParaRPr lang="en-NZ" sz="1600" b="1" i="1" dirty="0">
              <a:solidFill>
                <a:srgbClr val="17375E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 rot="1668605">
            <a:off x="4750234" y="4202661"/>
            <a:ext cx="1451604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NZ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Discourages Effort and Action</a:t>
            </a:r>
            <a:endParaRPr lang="en-NZ" sz="1600" b="1" i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2697" y="2922291"/>
            <a:ext cx="2822526" cy="58477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NZ" sz="1600" b="1" i="1" dirty="0" smtClean="0">
                <a:solidFill>
                  <a:srgbClr val="C01B1C"/>
                </a:solidFill>
              </a:rPr>
              <a:t>JOIN STORIES: Cynicism, Sarcasm &amp; Negativity</a:t>
            </a:r>
            <a:endParaRPr lang="en-NZ" sz="1600" b="1" i="1" dirty="0">
              <a:solidFill>
                <a:srgbClr val="C01B1C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64933" y="2236200"/>
            <a:ext cx="3282339" cy="692879"/>
            <a:chOff x="1575291" y="2967567"/>
            <a:chExt cx="6110548" cy="1017229"/>
          </a:xfrm>
        </p:grpSpPr>
        <p:sp>
          <p:nvSpPr>
            <p:cNvPr id="12" name="Arrow: Curved Up 11"/>
            <p:cNvSpPr/>
            <p:nvPr/>
          </p:nvSpPr>
          <p:spPr>
            <a:xfrm>
              <a:off x="1575291" y="2967567"/>
              <a:ext cx="2832954" cy="332522"/>
            </a:xfrm>
            <a:prstGeom prst="curvedUpArrow">
              <a:avLst/>
            </a:prstGeom>
            <a:solidFill>
              <a:srgbClr val="185AA6"/>
            </a:solidFill>
            <a:ln>
              <a:solidFill>
                <a:srgbClr val="185A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42" name="Arrow: Curved Up 41"/>
            <p:cNvSpPr/>
            <p:nvPr/>
          </p:nvSpPr>
          <p:spPr>
            <a:xfrm flipH="1">
              <a:off x="4852885" y="2973984"/>
              <a:ext cx="2832954" cy="332522"/>
            </a:xfrm>
            <a:prstGeom prst="curvedUpArrow">
              <a:avLst/>
            </a:prstGeom>
            <a:solidFill>
              <a:srgbClr val="185AA6"/>
            </a:solidFill>
            <a:ln>
              <a:solidFill>
                <a:srgbClr val="185A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43" name="Arrow: Curved Up 42"/>
            <p:cNvSpPr/>
            <p:nvPr/>
          </p:nvSpPr>
          <p:spPr>
            <a:xfrm flipV="1">
              <a:off x="1575291" y="3645857"/>
              <a:ext cx="2832954" cy="332522"/>
            </a:xfrm>
            <a:prstGeom prst="curvedUpArrow">
              <a:avLst/>
            </a:prstGeom>
            <a:solidFill>
              <a:srgbClr val="C01B1C"/>
            </a:solidFill>
            <a:ln>
              <a:solidFill>
                <a:srgbClr val="C01B1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44" name="Arrow: Curved Up 43"/>
            <p:cNvSpPr/>
            <p:nvPr/>
          </p:nvSpPr>
          <p:spPr>
            <a:xfrm flipH="1" flipV="1">
              <a:off x="4852885" y="3652274"/>
              <a:ext cx="2832954" cy="332522"/>
            </a:xfrm>
            <a:prstGeom prst="curvedUpArrow">
              <a:avLst/>
            </a:prstGeom>
            <a:solidFill>
              <a:srgbClr val="C01B1C"/>
            </a:solidFill>
            <a:ln>
              <a:solidFill>
                <a:srgbClr val="C01B1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 descr="Samurai Logo CMYK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70815" y="4705985"/>
            <a:ext cx="1639570" cy="3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299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PowerPoint-Template-Full-Set-16x9 (1)">
  <a:themeElements>
    <a:clrScheme name="CAN">
      <a:dk1>
        <a:srgbClr val="000000"/>
      </a:dk1>
      <a:lt1>
        <a:srgbClr val="FFFFFF"/>
      </a:lt1>
      <a:dk2>
        <a:srgbClr val="4EC4E2"/>
      </a:dk2>
      <a:lt2>
        <a:srgbClr val="FFCC00"/>
      </a:lt2>
      <a:accent1>
        <a:srgbClr val="B9B39C"/>
      </a:accent1>
      <a:accent2>
        <a:srgbClr val="D3C9C2"/>
      </a:accent2>
      <a:accent3>
        <a:srgbClr val="8A97A1"/>
      </a:accent3>
      <a:accent4>
        <a:srgbClr val="BCCCD3"/>
      </a:accent4>
      <a:accent5>
        <a:srgbClr val="808285"/>
      </a:accent5>
      <a:accent6>
        <a:srgbClr val="606164"/>
      </a:accent6>
      <a:hlink>
        <a:srgbClr val="0000FF"/>
      </a:hlink>
      <a:folHlink>
        <a:srgbClr val="800080"/>
      </a:folHlink>
    </a:clrScheme>
    <a:fontScheme name="CA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bg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marL="0" marR="0" indent="0" algn="ctr" defTabSz="9144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accent6"/>
            </a:solidFill>
            <a:effectLst/>
            <a:uLnTx/>
            <a:uFillTx/>
            <a:ea typeface="+mn-ea"/>
            <a:cs typeface="Arial" pitchFamily="34" charset="0"/>
          </a:defRPr>
        </a:defPPr>
      </a:lstStyle>
    </a:txDef>
  </a:objectDefaults>
  <a:extraClrSchemeLst>
    <a:extraClrScheme>
      <a:clrScheme name="CAN">
        <a:dk1>
          <a:srgbClr val="000000"/>
        </a:dk1>
        <a:lt1>
          <a:srgbClr val="FFFFFF"/>
        </a:lt1>
        <a:dk2>
          <a:srgbClr val="4EC4E2"/>
        </a:dk2>
        <a:lt2>
          <a:srgbClr val="FFCC00"/>
        </a:lt2>
        <a:accent1>
          <a:srgbClr val="B9B39C"/>
        </a:accent1>
        <a:accent2>
          <a:srgbClr val="D3C9C2"/>
        </a:accent2>
        <a:accent3>
          <a:srgbClr val="8A97A1"/>
        </a:accent3>
        <a:accent4>
          <a:srgbClr val="BCCCD3"/>
        </a:accent4>
        <a:accent5>
          <a:srgbClr val="606164"/>
        </a:accent5>
        <a:accent6>
          <a:srgbClr val="AFB1B4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="" xmlns:thm15="http://schemas.microsoft.com/office/thememl/2012/main" name="RBS-Template-Full-Set_16-9 v2" id="{DC9A94EF-CB2A-428A-820F-3DF5EC089094}" vid="{60D8F9FE-44D0-459E-B4C7-2F2D7ABD99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RBS-Template-Full-Set_16-9 v2</Template>
  <TotalTime>12891</TotalTime>
  <Words>68</Words>
  <Application>Microsoft Macintosh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PowerPoint-Template-Full-Set-16x9 (1)</vt:lpstr>
      <vt:lpstr>PowerPoint Presentation</vt:lpstr>
    </vt:vector>
  </TitlesOfParts>
  <Company>Commonwealth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Angela</dc:creator>
  <cp:lastModifiedBy>David Hansen</cp:lastModifiedBy>
  <cp:revision>396</cp:revision>
  <cp:lastPrinted>2016-08-14T08:15:57Z</cp:lastPrinted>
  <dcterms:created xsi:type="dcterms:W3CDTF">2016-03-29T05:56:38Z</dcterms:created>
  <dcterms:modified xsi:type="dcterms:W3CDTF">2016-08-14T19:45:19Z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">
    <vt:lpwstr>07</vt:lpwstr>
  </property>
  <property fmtid="{D5CDD505-2E9C-101B-9397-08002B2CF9AE}" pid="3" name="ppt">
    <vt:lpwstr>2010</vt:lpwstr>
  </property>
  <property fmtid="{D5CDD505-2E9C-101B-9397-08002B2CF9AE}" pid="4" name="ContentTypeId">
    <vt:lpwstr>0x01010021D291835CD05649B541452FC5588CFF</vt:lpwstr>
  </property>
</Properties>
</file>