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3" r:id="rId2"/>
    <p:sldId id="314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54545"/>
    <a:srgbClr val="DF595D"/>
    <a:srgbClr val="61ABEB"/>
    <a:srgbClr val="0991FF"/>
    <a:srgbClr val="02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42" autoAdjust="0"/>
    <p:restoredTop sz="90654" autoAdjust="0"/>
  </p:normalViewPr>
  <p:slideViewPr>
    <p:cSldViewPr snapToGrid="0" snapToObjects="1">
      <p:cViewPr>
        <p:scale>
          <a:sx n="100" d="100"/>
          <a:sy n="100" d="100"/>
        </p:scale>
        <p:origin x="-1352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3C35-AEB9-4442-A0E9-986113322B5A}" type="datetimeFigureOut">
              <a:rPr lang="en-US" smtClean="0"/>
              <a:pPr/>
              <a:t>25/05/2017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5ED-C9F0-2C45-AE5D-4FCF6B3873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3C35-AEB9-4442-A0E9-986113322B5A}" type="datetimeFigureOut">
              <a:rPr lang="en-US" smtClean="0"/>
              <a:pPr/>
              <a:t>25/05/2017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5ED-C9F0-2C45-AE5D-4FCF6B3873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9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3C35-AEB9-4442-A0E9-986113322B5A}" type="datetimeFigureOut">
              <a:rPr lang="en-US" smtClean="0"/>
              <a:pPr/>
              <a:t>25/05/2017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5ED-C9F0-2C45-AE5D-4FCF6B3873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5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3C35-AEB9-4442-A0E9-986113322B5A}" type="datetimeFigureOut">
              <a:rPr lang="en-US" smtClean="0"/>
              <a:pPr/>
              <a:t>25/05/2017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5ED-C9F0-2C45-AE5D-4FCF6B3873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45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3C35-AEB9-4442-A0E9-986113322B5A}" type="datetimeFigureOut">
              <a:rPr lang="en-US" smtClean="0"/>
              <a:pPr/>
              <a:t>25/05/2017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5ED-C9F0-2C45-AE5D-4FCF6B3873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0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3C35-AEB9-4442-A0E9-986113322B5A}" type="datetimeFigureOut">
              <a:rPr lang="en-US" smtClean="0"/>
              <a:pPr/>
              <a:t>25/05/2017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5ED-C9F0-2C45-AE5D-4FCF6B3873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1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3C35-AEB9-4442-A0E9-986113322B5A}" type="datetimeFigureOut">
              <a:rPr lang="en-US" smtClean="0"/>
              <a:pPr/>
              <a:t>25/05/2017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5ED-C9F0-2C45-AE5D-4FCF6B3873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2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3C35-AEB9-4442-A0E9-986113322B5A}" type="datetimeFigureOut">
              <a:rPr lang="en-US" smtClean="0"/>
              <a:pPr/>
              <a:t>25/05/2017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5ED-C9F0-2C45-AE5D-4FCF6B3873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9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3C35-AEB9-4442-A0E9-986113322B5A}" type="datetimeFigureOut">
              <a:rPr lang="en-US" smtClean="0"/>
              <a:pPr/>
              <a:t>25/05/2017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5ED-C9F0-2C45-AE5D-4FCF6B3873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3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3C35-AEB9-4442-A0E9-986113322B5A}" type="datetimeFigureOut">
              <a:rPr lang="en-US" smtClean="0"/>
              <a:pPr/>
              <a:t>25/05/2017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5ED-C9F0-2C45-AE5D-4FCF6B3873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3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3C35-AEB9-4442-A0E9-986113322B5A}" type="datetimeFigureOut">
              <a:rPr lang="en-US" smtClean="0"/>
              <a:pPr/>
              <a:t>25/05/2017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5ED-C9F0-2C45-AE5D-4FCF6B3873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4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B3C35-AEB9-4442-A0E9-986113322B5A}" type="datetimeFigureOut">
              <a:rPr lang="en-US" smtClean="0"/>
              <a:pPr/>
              <a:t>25/05/2017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005ED-C9F0-2C45-AE5D-4FCF6B3873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7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creenshot 2017-05-22 17.07.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052" y="3892067"/>
            <a:ext cx="1031148" cy="24833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43000"/>
              </a:schemeClr>
            </a:outerShdw>
          </a:effectLst>
        </p:spPr>
      </p:pic>
      <p:pic>
        <p:nvPicPr>
          <p:cNvPr id="18" name="Picture 17" descr="Screenshot 2017-05-22 17.04.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886" y="4167604"/>
            <a:ext cx="1031149" cy="219509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schemeClr val="bg1">
                <a:lumMod val="75000"/>
                <a:alpha val="43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87656" y="1664652"/>
            <a:ext cx="5827236" cy="137088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Lato Black"/>
                <a:cs typeface="Lato Black"/>
              </a:rPr>
              <a:t>Ready-To-Use Email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Lato Black"/>
                <a:cs typeface="Lato Black"/>
              </a:rPr>
              <a:t>T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Lato Black"/>
                <a:cs typeface="Lato Black"/>
              </a:rPr>
              <a:t>emplates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Lato Black"/>
              <a:cs typeface="Lato Black"/>
            </a:endParaRP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Lato Light"/>
                <a:cs typeface="Lato Light"/>
              </a:rPr>
              <a:t>I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Lato Light"/>
                <a:cs typeface="Lato Light"/>
              </a:rPr>
              <a:t>nsert </a:t>
            </a:r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Lato Light"/>
                <a:cs typeface="Lato Light"/>
              </a:rPr>
              <a:t>your images and links 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Lato Light"/>
                <a:cs typeface="Lato Light"/>
              </a:rPr>
              <a:t>then send. It’s that quick and easy.</a:t>
            </a:r>
          </a:p>
          <a:p>
            <a:pPr algn="ctr">
              <a:lnSpc>
                <a:spcPct val="150000"/>
              </a:lnSpc>
            </a:pP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Lato Light"/>
                <a:cs typeface="Lato Light"/>
              </a:rPr>
              <a:t>Beautiful emails deliver better results.</a:t>
            </a:r>
          </a:p>
          <a:p>
            <a:pPr algn="ctr">
              <a:lnSpc>
                <a:spcPct val="150000"/>
              </a:lnSpc>
            </a:pP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Lato Light"/>
                <a:ea typeface="Zapf Dingbats"/>
                <a:cs typeface="Lato Light"/>
                <a:sym typeface="Zapf Dingbats"/>
              </a:rPr>
              <a:t>✔ 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Lato Light"/>
                <a:cs typeface="Lato Light"/>
                <a:sym typeface="Zapf Dingbats"/>
              </a:rPr>
              <a:t>Free image library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Lato Light"/>
                <a:cs typeface="Lato Light"/>
              </a:rPr>
              <a:t>    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Lato Light"/>
                <a:ea typeface="Zapf Dingbats"/>
                <a:cs typeface="Lato Light"/>
                <a:sym typeface="Zapf Dingbats"/>
              </a:rPr>
              <a:t>✔ 300 plus templates    ✔ Email analytics</a:t>
            </a:r>
            <a:endParaRPr lang="en-US" sz="1100" dirty="0" smtClean="0">
              <a:solidFill>
                <a:schemeClr val="bg1">
                  <a:lumMod val="95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6377" y="215934"/>
            <a:ext cx="3120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F2F2F2"/>
                </a:solidFill>
                <a:latin typeface="Lato Black"/>
                <a:cs typeface="Lato Black"/>
              </a:rPr>
              <a:t>Pricing        Create Account           Sign in</a:t>
            </a:r>
            <a:endParaRPr lang="en-US" sz="1200" dirty="0">
              <a:solidFill>
                <a:srgbClr val="F2F2F2"/>
              </a:solidFill>
              <a:latin typeface="Lato Black"/>
              <a:cs typeface="Lato Black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3441700"/>
            <a:ext cx="1498600" cy="368300"/>
          </a:xfrm>
          <a:prstGeom prst="roundRect">
            <a:avLst/>
          </a:prstGeom>
          <a:solidFill>
            <a:srgbClr val="02D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Lato Regular"/>
                <a:cs typeface="Lato Regular"/>
              </a:rPr>
              <a:t>View Templates</a:t>
            </a:r>
            <a:endParaRPr lang="en-US" sz="1200" dirty="0">
              <a:latin typeface="Lato Regular"/>
              <a:cs typeface="Lato Regular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47900" y="3441700"/>
            <a:ext cx="1498600" cy="368300"/>
          </a:xfrm>
          <a:prstGeom prst="roundRect">
            <a:avLst/>
          </a:prstGeom>
          <a:solidFill>
            <a:srgbClr val="02D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Lato Regular"/>
                <a:cs typeface="Lato Regular"/>
              </a:rPr>
              <a:t>FREE Trial</a:t>
            </a:r>
            <a:endParaRPr lang="en-US" sz="1200" dirty="0">
              <a:latin typeface="Lato Regular"/>
              <a:cs typeface="Lato Regular"/>
            </a:endParaRPr>
          </a:p>
        </p:txBody>
      </p:sp>
      <p:pic>
        <p:nvPicPr>
          <p:cNvPr id="19" name="Picture 18" descr="Screenshot 2017-05-22 16.26.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380" y="2844800"/>
            <a:ext cx="1026720" cy="3505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schemeClr val="bg1">
                <a:lumMod val="75000"/>
                <a:alpha val="43000"/>
              </a:schemeClr>
            </a:outerShdw>
          </a:effectLst>
        </p:spPr>
      </p:pic>
      <p:pic>
        <p:nvPicPr>
          <p:cNvPr id="35" name="Picture 34" descr="Screenshot 2017-05-22 16.49.0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217" y="3115089"/>
            <a:ext cx="1031148" cy="353971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43000"/>
              </a:schemeClr>
            </a:outerShdw>
          </a:effectLst>
        </p:spPr>
      </p:pic>
      <p:pic>
        <p:nvPicPr>
          <p:cNvPr id="27" name="Picture 26" descr="Screenshot 2017-05-22 17.19.3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52" y="4742619"/>
            <a:ext cx="1031148" cy="16703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43000"/>
              </a:scheme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8214783" y="228230"/>
            <a:ext cx="690523" cy="276999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2017-05-25 at 9.12.03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17" y="4624820"/>
            <a:ext cx="1038687" cy="2173704"/>
          </a:xfrm>
          <a:prstGeom prst="rect">
            <a:avLst/>
          </a:prstGeom>
        </p:spPr>
      </p:pic>
      <p:pic>
        <p:nvPicPr>
          <p:cNvPr id="4" name="Picture 3" descr="Screen Shot 2017-05-25 at 9.14.21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721" y="4510520"/>
            <a:ext cx="1031148" cy="19277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75400"/>
            <a:ext cx="9144000" cy="520699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92852" y="6468302"/>
            <a:ext cx="1031148" cy="33485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Message your Contacts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701800" y="6468302"/>
            <a:ext cx="1031148" cy="33485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Announce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Events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912721" y="6468302"/>
            <a:ext cx="1031148" cy="33485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Share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Social Media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118887" y="6468302"/>
            <a:ext cx="1031148" cy="33485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Advertise Special Offers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325052" y="6468302"/>
            <a:ext cx="1031148" cy="33485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Circulate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Information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531217" y="6468302"/>
            <a:ext cx="1031148" cy="33485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Broadcast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Newsletters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737380" y="6468302"/>
            <a:ext cx="1031148" cy="33485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Promote your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company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  <p:pic>
        <p:nvPicPr>
          <p:cNvPr id="28" name="Picture 27" descr="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56" y="505229"/>
            <a:ext cx="2857500" cy="9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94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creenshot 2017-05-22 17.07.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052" y="3892067"/>
            <a:ext cx="1031148" cy="24833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43000"/>
              </a:schemeClr>
            </a:outerShdw>
          </a:effectLst>
        </p:spPr>
      </p:pic>
      <p:pic>
        <p:nvPicPr>
          <p:cNvPr id="18" name="Picture 17" descr="Screenshot 2017-05-22 17.04.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886" y="4167604"/>
            <a:ext cx="1031149" cy="219509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schemeClr val="bg1">
                <a:lumMod val="75000"/>
                <a:alpha val="43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87656" y="1664652"/>
            <a:ext cx="5827236" cy="137088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Lato Black"/>
                <a:cs typeface="Lato Black"/>
              </a:rPr>
              <a:t>Ready-To-Use Email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Lato Black"/>
                <a:cs typeface="Lato Black"/>
              </a:rPr>
              <a:t>T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Lato Black"/>
                <a:cs typeface="Lato Black"/>
              </a:rPr>
              <a:t>emplates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Lato Black"/>
              <a:cs typeface="Lato Black"/>
            </a:endParaRP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Lato Light"/>
                <a:cs typeface="Lato Light"/>
              </a:rPr>
              <a:t>I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Lato Light"/>
                <a:cs typeface="Lato Light"/>
              </a:rPr>
              <a:t>nsert </a:t>
            </a:r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Lato Light"/>
                <a:cs typeface="Lato Light"/>
              </a:rPr>
              <a:t>your images and links 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Lato Light"/>
                <a:cs typeface="Lato Light"/>
              </a:rPr>
              <a:t>then send. It’s that quick and easy.</a:t>
            </a:r>
          </a:p>
          <a:p>
            <a:pPr algn="ctr">
              <a:lnSpc>
                <a:spcPct val="150000"/>
              </a:lnSpc>
            </a:pP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Lato Light"/>
                <a:cs typeface="Lato Light"/>
              </a:rPr>
              <a:t>Beautiful emails deliver better results.</a:t>
            </a:r>
          </a:p>
          <a:p>
            <a:pPr algn="ctr">
              <a:lnSpc>
                <a:spcPct val="150000"/>
              </a:lnSpc>
            </a:pP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Lato Light"/>
                <a:ea typeface="Zapf Dingbats"/>
                <a:cs typeface="Lato Light"/>
                <a:sym typeface="Zapf Dingbats"/>
              </a:rPr>
              <a:t>✔ 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Lato Light"/>
                <a:cs typeface="Lato Light"/>
                <a:sym typeface="Zapf Dingbats"/>
              </a:rPr>
              <a:t>Free image library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Lato Light"/>
                <a:cs typeface="Lato Light"/>
              </a:rPr>
              <a:t>    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Lato Light"/>
                <a:ea typeface="Zapf Dingbats"/>
                <a:cs typeface="Lato Light"/>
                <a:sym typeface="Zapf Dingbats"/>
              </a:rPr>
              <a:t>✔ 300 plus templates    ✔ Email analytics</a:t>
            </a:r>
            <a:endParaRPr lang="en-US" sz="1100" dirty="0" smtClean="0">
              <a:solidFill>
                <a:schemeClr val="bg1">
                  <a:lumMod val="95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6377" y="215934"/>
            <a:ext cx="3120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F2F2F2"/>
                </a:solidFill>
                <a:latin typeface="Lato Black"/>
                <a:cs typeface="Lato Black"/>
              </a:rPr>
              <a:t>Pricing        Create Account           Sign in</a:t>
            </a:r>
            <a:endParaRPr lang="en-US" sz="1200" dirty="0">
              <a:solidFill>
                <a:srgbClr val="F2F2F2"/>
              </a:solidFill>
              <a:latin typeface="Lato Black"/>
              <a:cs typeface="Lato Black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3441700"/>
            <a:ext cx="1498600" cy="368300"/>
          </a:xfrm>
          <a:prstGeom prst="roundRect">
            <a:avLst/>
          </a:prstGeom>
          <a:solidFill>
            <a:srgbClr val="02D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Lato Regular"/>
                <a:cs typeface="Lato Regular"/>
              </a:rPr>
              <a:t>View Templates</a:t>
            </a:r>
            <a:endParaRPr lang="en-US" sz="1200" dirty="0">
              <a:latin typeface="Lato Regular"/>
              <a:cs typeface="Lato Regular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47900" y="3441700"/>
            <a:ext cx="1498600" cy="368300"/>
          </a:xfrm>
          <a:prstGeom prst="roundRect">
            <a:avLst/>
          </a:prstGeom>
          <a:solidFill>
            <a:srgbClr val="02D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Lato Regular"/>
                <a:cs typeface="Lato Regular"/>
              </a:rPr>
              <a:t>FREE Trial</a:t>
            </a:r>
            <a:endParaRPr lang="en-US" sz="1200" dirty="0">
              <a:latin typeface="Lato Regular"/>
              <a:cs typeface="Lato Regular"/>
            </a:endParaRPr>
          </a:p>
        </p:txBody>
      </p:sp>
      <p:pic>
        <p:nvPicPr>
          <p:cNvPr id="19" name="Picture 18" descr="Screenshot 2017-05-22 16.26.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380" y="2844800"/>
            <a:ext cx="1026720" cy="3505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schemeClr val="bg1">
                <a:lumMod val="75000"/>
                <a:alpha val="43000"/>
              </a:schemeClr>
            </a:outerShdw>
          </a:effectLst>
        </p:spPr>
      </p:pic>
      <p:pic>
        <p:nvPicPr>
          <p:cNvPr id="35" name="Picture 34" descr="Screenshot 2017-05-22 16.49.0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217" y="3115089"/>
            <a:ext cx="1031148" cy="353971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43000"/>
              </a:schemeClr>
            </a:outerShdw>
          </a:effectLst>
        </p:spPr>
      </p:pic>
      <p:pic>
        <p:nvPicPr>
          <p:cNvPr id="27" name="Picture 26" descr="Screenshot 2017-05-22 17.19.3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52" y="4742619"/>
            <a:ext cx="1031148" cy="16703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43000"/>
              </a:scheme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8214783" y="228230"/>
            <a:ext cx="690523" cy="276999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2017-05-25 at 9.12.03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17" y="4624820"/>
            <a:ext cx="1038687" cy="2173704"/>
          </a:xfrm>
          <a:prstGeom prst="rect">
            <a:avLst/>
          </a:prstGeom>
        </p:spPr>
      </p:pic>
      <p:pic>
        <p:nvPicPr>
          <p:cNvPr id="4" name="Picture 3" descr="Screen Shot 2017-05-25 at 9.14.21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721" y="4510520"/>
            <a:ext cx="1031148" cy="19277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75400"/>
            <a:ext cx="9144000" cy="520699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92852" y="6468302"/>
            <a:ext cx="1031148" cy="33485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Message your Contacts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701800" y="6468302"/>
            <a:ext cx="1031148" cy="33485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Announce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Events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912721" y="6468302"/>
            <a:ext cx="1031148" cy="33485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Share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Social Media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118887" y="6468302"/>
            <a:ext cx="1031148" cy="33485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Advertise Special Offers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325052" y="6468302"/>
            <a:ext cx="1031148" cy="33485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Circulate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Information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531217" y="6468302"/>
            <a:ext cx="1031148" cy="33485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Broadcast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Newsletters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737380" y="6468302"/>
            <a:ext cx="1031148" cy="33485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Promote your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company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  <p:pic>
        <p:nvPicPr>
          <p:cNvPr id="28" name="Picture 27" descr="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56" y="505229"/>
            <a:ext cx="2857500" cy="99108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099235" y="2374900"/>
            <a:ext cx="1818706" cy="10668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Font Family =</a:t>
            </a:r>
          </a:p>
          <a:p>
            <a:pPr algn="ctr"/>
            <a:r>
              <a:rPr lang="en-US" dirty="0" smtClean="0"/>
              <a:t>LATO Bold</a:t>
            </a:r>
          </a:p>
          <a:p>
            <a:pPr algn="ctr"/>
            <a:r>
              <a:rPr lang="en-US" dirty="0" smtClean="0"/>
              <a:t>Lato Light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724400" y="2184400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118886" y="2679700"/>
            <a:ext cx="1367514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086035" y="5054600"/>
            <a:ext cx="4064000" cy="10668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These tags describe what type of template is available. They should not be too dominant on the page – but desirably more design finesse that we’ve used!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902200" y="5943600"/>
            <a:ext cx="1790700" cy="7111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18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6511</TotalTime>
  <Words>166</Words>
  <Application>Microsoft Macintosh PowerPoint</Application>
  <PresentationFormat>On-screen Show (4:3)</PresentationFormat>
  <Paragraphs>42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Globe Publishing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Kettle</dc:creator>
  <cp:lastModifiedBy>David Kettle</cp:lastModifiedBy>
  <cp:revision>262</cp:revision>
  <cp:lastPrinted>2017-05-24T04:31:57Z</cp:lastPrinted>
  <dcterms:created xsi:type="dcterms:W3CDTF">2017-05-22T06:59:04Z</dcterms:created>
  <dcterms:modified xsi:type="dcterms:W3CDTF">2017-05-25T03:53:07Z</dcterms:modified>
</cp:coreProperties>
</file>