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0" d="100"/>
          <a:sy n="100" d="100"/>
        </p:scale>
        <p:origin x="732" y="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E6DA3-B1C9-4F69-BB86-359CAE8B53BC}" type="datetimeFigureOut">
              <a:rPr lang="en-GB" smtClean="0"/>
              <a:t>31/05/2017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D0363-1037-4D37-81EF-D5B0501220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2211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E6DA3-B1C9-4F69-BB86-359CAE8B53BC}" type="datetimeFigureOut">
              <a:rPr lang="en-GB" smtClean="0"/>
              <a:t>31/05/2017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D0363-1037-4D37-81EF-D5B0501220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3694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E6DA3-B1C9-4F69-BB86-359CAE8B53BC}" type="datetimeFigureOut">
              <a:rPr lang="en-GB" smtClean="0"/>
              <a:t>31/05/2017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D0363-1037-4D37-81EF-D5B0501220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904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E6DA3-B1C9-4F69-BB86-359CAE8B53BC}" type="datetimeFigureOut">
              <a:rPr lang="en-GB" smtClean="0"/>
              <a:t>31/05/2017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D0363-1037-4D37-81EF-D5B0501220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147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E6DA3-B1C9-4F69-BB86-359CAE8B53BC}" type="datetimeFigureOut">
              <a:rPr lang="en-GB" smtClean="0"/>
              <a:t>31/05/2017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D0363-1037-4D37-81EF-D5B0501220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522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E6DA3-B1C9-4F69-BB86-359CAE8B53BC}" type="datetimeFigureOut">
              <a:rPr lang="en-GB" smtClean="0"/>
              <a:t>31/05/2017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D0363-1037-4D37-81EF-D5B0501220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3404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E6DA3-B1C9-4F69-BB86-359CAE8B53BC}" type="datetimeFigureOut">
              <a:rPr lang="en-GB" smtClean="0"/>
              <a:t>31/05/2017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D0363-1037-4D37-81EF-D5B0501220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5639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E6DA3-B1C9-4F69-BB86-359CAE8B53BC}" type="datetimeFigureOut">
              <a:rPr lang="en-GB" smtClean="0"/>
              <a:t>31/05/2017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D0363-1037-4D37-81EF-D5B0501220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529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E6DA3-B1C9-4F69-BB86-359CAE8B53BC}" type="datetimeFigureOut">
              <a:rPr lang="en-GB" smtClean="0"/>
              <a:t>31/05/2017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D0363-1037-4D37-81EF-D5B0501220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7549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E6DA3-B1C9-4F69-BB86-359CAE8B53BC}" type="datetimeFigureOut">
              <a:rPr lang="en-GB" smtClean="0"/>
              <a:t>31/05/2017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D0363-1037-4D37-81EF-D5B0501220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9445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E6DA3-B1C9-4F69-BB86-359CAE8B53BC}" type="datetimeFigureOut">
              <a:rPr lang="en-GB" smtClean="0"/>
              <a:t>31/05/2017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D0363-1037-4D37-81EF-D5B0501220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7700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9E6DA3-B1C9-4F69-BB86-359CAE8B53BC}" type="datetimeFigureOut">
              <a:rPr lang="en-GB" smtClean="0"/>
              <a:t>31/05/2017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D0363-1037-4D37-81EF-D5B0501220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512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4981534" y="2617781"/>
            <a:ext cx="886610" cy="724272"/>
          </a:xfrm>
          <a:prstGeom prst="round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Rounded Rectangle 4"/>
          <p:cNvSpPr/>
          <p:nvPr/>
        </p:nvSpPr>
        <p:spPr>
          <a:xfrm>
            <a:off x="4981534" y="2757605"/>
            <a:ext cx="742594" cy="584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Rounded Rectangle 5"/>
          <p:cNvSpPr/>
          <p:nvPr/>
        </p:nvSpPr>
        <p:spPr>
          <a:xfrm>
            <a:off x="4983363" y="2910005"/>
            <a:ext cx="524741" cy="432048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" name="TextBox 3"/>
          <p:cNvSpPr txBox="1"/>
          <p:nvPr/>
        </p:nvSpPr>
        <p:spPr>
          <a:xfrm>
            <a:off x="3275856" y="2780928"/>
            <a:ext cx="23762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spc="300" dirty="0">
                <a:latin typeface="Impact" panose="020B0806030902050204" pitchFamily="34" charset="0"/>
              </a:rPr>
              <a:t>SCALE</a:t>
            </a:r>
            <a:endParaRPr lang="en-AU" sz="6000" b="1" spc="300" dirty="0"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6034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5436096" y="2852936"/>
            <a:ext cx="783704" cy="724272"/>
          </a:xfrm>
          <a:prstGeom prst="round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Rounded Rectangle 4"/>
          <p:cNvSpPr/>
          <p:nvPr/>
        </p:nvSpPr>
        <p:spPr>
          <a:xfrm>
            <a:off x="5436096" y="2992760"/>
            <a:ext cx="639688" cy="584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Rounded Rectangle 5"/>
          <p:cNvSpPr/>
          <p:nvPr/>
        </p:nvSpPr>
        <p:spPr>
          <a:xfrm>
            <a:off x="5437925" y="3145160"/>
            <a:ext cx="502227" cy="432048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" name="TextBox 3"/>
          <p:cNvSpPr txBox="1"/>
          <p:nvPr/>
        </p:nvSpPr>
        <p:spPr>
          <a:xfrm>
            <a:off x="3275856" y="2780928"/>
            <a:ext cx="23762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spc="300" dirty="0">
                <a:latin typeface="Impact" panose="020B0806030902050204" pitchFamily="34" charset="0"/>
              </a:rPr>
              <a:t>SCALE</a:t>
            </a:r>
            <a:endParaRPr lang="en-AU" sz="6000" b="1" spc="300" dirty="0"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176034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BHPB Colour Palette">
      <a:dk1>
        <a:srgbClr val="000000"/>
      </a:dk1>
      <a:lt1>
        <a:srgbClr val="FFFFFF"/>
      </a:lt1>
      <a:dk2>
        <a:srgbClr val="50544D"/>
      </a:dk2>
      <a:lt2>
        <a:srgbClr val="FFFFFF"/>
      </a:lt2>
      <a:accent1>
        <a:srgbClr val="E65400"/>
      </a:accent1>
      <a:accent2>
        <a:srgbClr val="476475"/>
      </a:accent2>
      <a:accent3>
        <a:srgbClr val="FAB636"/>
      </a:accent3>
      <a:accent4>
        <a:srgbClr val="90B1C0"/>
      </a:accent4>
      <a:accent5>
        <a:srgbClr val="D8E0E3"/>
      </a:accent5>
      <a:accent6>
        <a:srgbClr val="B3DE68"/>
      </a:accent6>
      <a:hlink>
        <a:srgbClr val="234483"/>
      </a:hlink>
      <a:folHlink>
        <a:srgbClr val="F67B2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FA9A798D-68B4-4F89-9DEE-03D58E52821B}" vid="{3ECCBBC0-8E38-4107-9EA8-E034BD002E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6</TotalTime>
  <Words>2</Words>
  <Application>Microsoft Office PowerPoint</Application>
  <PresentationFormat>On-screen Show (4:3)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Impact</vt:lpstr>
      <vt:lpstr>Blank</vt:lpstr>
      <vt:lpstr>PowerPoint Presentation</vt:lpstr>
      <vt:lpstr>PowerPoint Presentation</vt:lpstr>
    </vt:vector>
  </TitlesOfParts>
  <Company>BHP Billiton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Menzel, Lewis</dc:creator>
  <cp:lastModifiedBy>Amanda Kearney</cp:lastModifiedBy>
  <cp:revision>1</cp:revision>
  <dcterms:created xsi:type="dcterms:W3CDTF">2017-05-31T07:26:49Z</dcterms:created>
  <dcterms:modified xsi:type="dcterms:W3CDTF">2017-05-31T09:09:43Z</dcterms:modified>
</cp:coreProperties>
</file>