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69E1C-E2C8-4E1D-BCCD-8DECF9E500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5D342B-A0A4-417F-86C2-41B4A9DBD9BE}">
      <dgm:prSet/>
      <dgm:spPr/>
      <dgm:t>
        <a:bodyPr/>
        <a:lstStyle/>
        <a:p>
          <a:r>
            <a:rPr lang="en-US"/>
            <a:t>Are Innovative</a:t>
          </a:r>
        </a:p>
      </dgm:t>
    </dgm:pt>
    <dgm:pt modelId="{3104A8C7-89B5-4C16-BE74-E04D201C87B8}" type="parTrans" cxnId="{F0D2E8C4-B1EE-482B-8DF5-8BD78B876BA6}">
      <dgm:prSet/>
      <dgm:spPr/>
      <dgm:t>
        <a:bodyPr/>
        <a:lstStyle/>
        <a:p>
          <a:endParaRPr lang="en-US"/>
        </a:p>
      </dgm:t>
    </dgm:pt>
    <dgm:pt modelId="{FF8F7357-DACD-4249-B8B4-0447AD0B8734}" type="sibTrans" cxnId="{F0D2E8C4-B1EE-482B-8DF5-8BD78B876BA6}">
      <dgm:prSet/>
      <dgm:spPr/>
      <dgm:t>
        <a:bodyPr/>
        <a:lstStyle/>
        <a:p>
          <a:endParaRPr lang="en-US"/>
        </a:p>
      </dgm:t>
    </dgm:pt>
    <dgm:pt modelId="{857E7D5B-8E65-40DE-B26D-20048F9BF5A0}">
      <dgm:prSet/>
      <dgm:spPr/>
      <dgm:t>
        <a:bodyPr/>
        <a:lstStyle/>
        <a:p>
          <a:r>
            <a:rPr lang="en-US" dirty="0"/>
            <a:t>Are Quality-oriented</a:t>
          </a:r>
        </a:p>
      </dgm:t>
    </dgm:pt>
    <dgm:pt modelId="{B5F0F827-C63B-4315-B1AC-BB770AFD73EF}" type="parTrans" cxnId="{56A45BDD-7E1D-406A-AC96-CAECD2AB9C82}">
      <dgm:prSet/>
      <dgm:spPr/>
      <dgm:t>
        <a:bodyPr/>
        <a:lstStyle/>
        <a:p>
          <a:endParaRPr lang="en-US"/>
        </a:p>
      </dgm:t>
    </dgm:pt>
    <dgm:pt modelId="{37D32548-37BF-40E2-A8CC-C81493935CBF}" type="sibTrans" cxnId="{56A45BDD-7E1D-406A-AC96-CAECD2AB9C82}">
      <dgm:prSet/>
      <dgm:spPr/>
      <dgm:t>
        <a:bodyPr/>
        <a:lstStyle/>
        <a:p>
          <a:endParaRPr lang="en-US"/>
        </a:p>
      </dgm:t>
    </dgm:pt>
    <dgm:pt modelId="{E9AA592C-9247-48BE-8DAA-1CB8688E465C}">
      <dgm:prSet/>
      <dgm:spPr/>
      <dgm:t>
        <a:bodyPr/>
        <a:lstStyle/>
        <a:p>
          <a:r>
            <a:rPr lang="en-US" dirty="0"/>
            <a:t>Behave with Integrity &amp; Respect</a:t>
          </a:r>
        </a:p>
      </dgm:t>
    </dgm:pt>
    <dgm:pt modelId="{51E2B604-6D09-4AB8-A7A0-1EFFBDC84AD1}" type="parTrans" cxnId="{C8167BCF-8EDD-40F1-8DA2-9532E00FFDC7}">
      <dgm:prSet/>
      <dgm:spPr/>
      <dgm:t>
        <a:bodyPr/>
        <a:lstStyle/>
        <a:p>
          <a:endParaRPr lang="en-US"/>
        </a:p>
      </dgm:t>
    </dgm:pt>
    <dgm:pt modelId="{8B549D38-C899-415B-8E4C-C5504E2065A2}" type="sibTrans" cxnId="{C8167BCF-8EDD-40F1-8DA2-9532E00FFDC7}">
      <dgm:prSet/>
      <dgm:spPr/>
      <dgm:t>
        <a:bodyPr/>
        <a:lstStyle/>
        <a:p>
          <a:endParaRPr lang="en-US"/>
        </a:p>
      </dgm:t>
    </dgm:pt>
    <dgm:pt modelId="{25C6C17B-DEDB-4C82-A7CF-6AC1720C63BA}">
      <dgm:prSet/>
      <dgm:spPr/>
      <dgm:t>
        <a:bodyPr/>
        <a:lstStyle/>
        <a:p>
          <a:r>
            <a:rPr lang="en-US"/>
            <a:t>Are Collaborative</a:t>
          </a:r>
        </a:p>
      </dgm:t>
    </dgm:pt>
    <dgm:pt modelId="{1C945928-FB1F-4C45-B90A-1F895A78F5EC}" type="parTrans" cxnId="{90DB6470-C001-47FF-A719-2E0E067B507F}">
      <dgm:prSet/>
      <dgm:spPr/>
      <dgm:t>
        <a:bodyPr/>
        <a:lstStyle/>
        <a:p>
          <a:endParaRPr lang="en-US"/>
        </a:p>
      </dgm:t>
    </dgm:pt>
    <dgm:pt modelId="{01A5BD6D-B178-48B2-8FF8-1A400AF66043}" type="sibTrans" cxnId="{90DB6470-C001-47FF-A719-2E0E067B507F}">
      <dgm:prSet/>
      <dgm:spPr/>
      <dgm:t>
        <a:bodyPr/>
        <a:lstStyle/>
        <a:p>
          <a:endParaRPr lang="en-US"/>
        </a:p>
      </dgm:t>
    </dgm:pt>
    <dgm:pt modelId="{0A07A441-29DB-4598-B7B0-F3BFC91B07EE}">
      <dgm:prSet/>
      <dgm:spPr/>
      <dgm:t>
        <a:bodyPr/>
        <a:lstStyle/>
        <a:p>
          <a:r>
            <a:rPr lang="en-US"/>
            <a:t>Are Technology Experts</a:t>
          </a:r>
        </a:p>
      </dgm:t>
    </dgm:pt>
    <dgm:pt modelId="{D19FB6B7-2D41-4F94-BB57-BF8E0F7E9031}" type="parTrans" cxnId="{9082C614-E3ED-4897-B02B-C57425726E76}">
      <dgm:prSet/>
      <dgm:spPr/>
      <dgm:t>
        <a:bodyPr/>
        <a:lstStyle/>
        <a:p>
          <a:endParaRPr lang="en-US"/>
        </a:p>
      </dgm:t>
    </dgm:pt>
    <dgm:pt modelId="{143C9001-9B3B-48EE-B303-05F7368236D4}" type="sibTrans" cxnId="{9082C614-E3ED-4897-B02B-C57425726E76}">
      <dgm:prSet/>
      <dgm:spPr/>
      <dgm:t>
        <a:bodyPr/>
        <a:lstStyle/>
        <a:p>
          <a:endParaRPr lang="en-US"/>
        </a:p>
      </dgm:t>
    </dgm:pt>
    <dgm:pt modelId="{362E86E4-7A1D-42A5-AA7A-9D4A7C3AE82A}">
      <dgm:prSet/>
      <dgm:spPr/>
      <dgm:t>
        <a:bodyPr/>
        <a:lstStyle/>
        <a:p>
          <a:r>
            <a:rPr lang="en-US"/>
            <a:t>Are Adaptable</a:t>
          </a:r>
        </a:p>
      </dgm:t>
    </dgm:pt>
    <dgm:pt modelId="{CEAB7629-B8EE-4E6C-949A-96B4AB41445D}" type="parTrans" cxnId="{D113D026-354C-4199-ACF6-B17754F2599F}">
      <dgm:prSet/>
      <dgm:spPr/>
      <dgm:t>
        <a:bodyPr/>
        <a:lstStyle/>
        <a:p>
          <a:endParaRPr lang="en-US"/>
        </a:p>
      </dgm:t>
    </dgm:pt>
    <dgm:pt modelId="{DE626B09-49AE-4B9B-B37A-B57BA0DEF5CA}" type="sibTrans" cxnId="{D113D026-354C-4199-ACF6-B17754F2599F}">
      <dgm:prSet/>
      <dgm:spPr/>
      <dgm:t>
        <a:bodyPr/>
        <a:lstStyle/>
        <a:p>
          <a:endParaRPr lang="en-US"/>
        </a:p>
      </dgm:t>
    </dgm:pt>
    <dgm:pt modelId="{55D36101-53CD-4583-8AB4-FE3D8488BB57}" type="pres">
      <dgm:prSet presAssocID="{93F69E1C-E2C8-4E1D-BCCD-8DECF9E500B9}" presName="linear" presStyleCnt="0">
        <dgm:presLayoutVars>
          <dgm:animLvl val="lvl"/>
          <dgm:resizeHandles val="exact"/>
        </dgm:presLayoutVars>
      </dgm:prSet>
      <dgm:spPr/>
    </dgm:pt>
    <dgm:pt modelId="{91F210C5-A430-4A2B-A554-4F20A94ED455}" type="pres">
      <dgm:prSet presAssocID="{B75D342B-A0A4-417F-86C2-41B4A9DBD9BE}" presName="parentText" presStyleLbl="node1" presStyleIdx="0" presStyleCnt="6" custAng="5400000" custLinFactY="243539" custLinFactNeighborX="41513" custLinFactNeighborY="300000">
        <dgm:presLayoutVars>
          <dgm:chMax val="0"/>
          <dgm:bulletEnabled val="1"/>
        </dgm:presLayoutVars>
      </dgm:prSet>
      <dgm:spPr/>
    </dgm:pt>
    <dgm:pt modelId="{D71EC8A6-F394-4FE5-91CA-361E08B0C317}" type="pres">
      <dgm:prSet presAssocID="{FF8F7357-DACD-4249-B8B4-0447AD0B8734}" presName="spacer" presStyleCnt="0"/>
      <dgm:spPr/>
    </dgm:pt>
    <dgm:pt modelId="{2D09EF1D-D6C9-415C-B061-8B52832C1CFE}" type="pres">
      <dgm:prSet presAssocID="{857E7D5B-8E65-40DE-B26D-20048F9BF5A0}" presName="parentText" presStyleLbl="node1" presStyleIdx="1" presStyleCnt="6" custAng="5400000" custScaleX="99737" custLinFactY="145349" custLinFactNeighborX="26572" custLinFactNeighborY="200000">
        <dgm:presLayoutVars>
          <dgm:chMax val="0"/>
          <dgm:bulletEnabled val="1"/>
        </dgm:presLayoutVars>
      </dgm:prSet>
      <dgm:spPr/>
    </dgm:pt>
    <dgm:pt modelId="{F55EED56-DA07-43A1-950B-37CABB259DE9}" type="pres">
      <dgm:prSet presAssocID="{37D32548-37BF-40E2-A8CC-C81493935CBF}" presName="spacer" presStyleCnt="0"/>
      <dgm:spPr/>
    </dgm:pt>
    <dgm:pt modelId="{CFC64F7F-FD4C-4E1A-802D-FFF133126661}" type="pres">
      <dgm:prSet presAssocID="{E9AA592C-9247-48BE-8DAA-1CB8688E465C}" presName="parentText" presStyleLbl="node1" presStyleIdx="2" presStyleCnt="6" custAng="5400000" custScaleX="99974" custLinFactY="42275" custLinFactNeighborX="11601" custLinFactNeighborY="100000">
        <dgm:presLayoutVars>
          <dgm:chMax val="0"/>
          <dgm:bulletEnabled val="1"/>
        </dgm:presLayoutVars>
      </dgm:prSet>
      <dgm:spPr/>
    </dgm:pt>
    <dgm:pt modelId="{9A5A7426-C1C9-4670-83F3-25620BDD5B72}" type="pres">
      <dgm:prSet presAssocID="{8B549D38-C899-415B-8E4C-C5504E2065A2}" presName="spacer" presStyleCnt="0"/>
      <dgm:spPr/>
    </dgm:pt>
    <dgm:pt modelId="{8E88E792-0159-4AD6-9075-B6B962D900CA}" type="pres">
      <dgm:prSet presAssocID="{25C6C17B-DEDB-4C82-A7CF-6AC1720C63BA}" presName="parentText" presStyleLbl="node1" presStyleIdx="3" presStyleCnt="6" custAng="5400000" custScaleX="100000" custLinFactY="-46494" custLinFactNeighborX="-3385" custLinFactNeighborY="-100000">
        <dgm:presLayoutVars>
          <dgm:chMax val="0"/>
          <dgm:bulletEnabled val="1"/>
        </dgm:presLayoutVars>
      </dgm:prSet>
      <dgm:spPr/>
    </dgm:pt>
    <dgm:pt modelId="{99D49C81-B5E0-42DC-9504-486671F17DF9}" type="pres">
      <dgm:prSet presAssocID="{01A5BD6D-B178-48B2-8FF8-1A400AF66043}" presName="spacer" presStyleCnt="0"/>
      <dgm:spPr/>
    </dgm:pt>
    <dgm:pt modelId="{B97BE5F9-CD62-4E03-9436-596C5074F132}" type="pres">
      <dgm:prSet presAssocID="{0A07A441-29DB-4598-B7B0-F3BFC91B07EE}" presName="parentText" presStyleLbl="node1" presStyleIdx="4" presStyleCnt="6" custAng="5400000" custLinFactY="-282859" custLinFactNeighborX="-17798" custLinFactNeighborY="-300000">
        <dgm:presLayoutVars>
          <dgm:chMax val="0"/>
          <dgm:bulletEnabled val="1"/>
        </dgm:presLayoutVars>
      </dgm:prSet>
      <dgm:spPr/>
    </dgm:pt>
    <dgm:pt modelId="{964B4C6C-F3D2-4017-97A0-7DF612388F07}" type="pres">
      <dgm:prSet presAssocID="{143C9001-9B3B-48EE-B303-05F7368236D4}" presName="spacer" presStyleCnt="0"/>
      <dgm:spPr/>
    </dgm:pt>
    <dgm:pt modelId="{107C8F7B-4441-4467-9BE7-46F5111140A9}" type="pres">
      <dgm:prSet presAssocID="{362E86E4-7A1D-42A5-AA7A-9D4A7C3AE82A}" presName="parentText" presStyleLbl="node1" presStyleIdx="5" presStyleCnt="6" custAng="5400000" custLinFactY="-382859" custLinFactNeighborX="-33224" custLinFactNeighborY="-400000">
        <dgm:presLayoutVars>
          <dgm:chMax val="0"/>
          <dgm:bulletEnabled val="1"/>
        </dgm:presLayoutVars>
      </dgm:prSet>
      <dgm:spPr/>
    </dgm:pt>
  </dgm:ptLst>
  <dgm:cxnLst>
    <dgm:cxn modelId="{D113D026-354C-4199-ACF6-B17754F2599F}" srcId="{93F69E1C-E2C8-4E1D-BCCD-8DECF9E500B9}" destId="{362E86E4-7A1D-42A5-AA7A-9D4A7C3AE82A}" srcOrd="5" destOrd="0" parTransId="{CEAB7629-B8EE-4E6C-949A-96B4AB41445D}" sibTransId="{DE626B09-49AE-4B9B-B37A-B57BA0DEF5CA}"/>
    <dgm:cxn modelId="{56A45BDD-7E1D-406A-AC96-CAECD2AB9C82}" srcId="{93F69E1C-E2C8-4E1D-BCCD-8DECF9E500B9}" destId="{857E7D5B-8E65-40DE-B26D-20048F9BF5A0}" srcOrd="1" destOrd="0" parTransId="{B5F0F827-C63B-4315-B1AC-BB770AFD73EF}" sibTransId="{37D32548-37BF-40E2-A8CC-C81493935CBF}"/>
    <dgm:cxn modelId="{6D0560C0-5AB2-48B4-90AD-5AC61563058C}" type="presOf" srcId="{0A07A441-29DB-4598-B7B0-F3BFC91B07EE}" destId="{B97BE5F9-CD62-4E03-9436-596C5074F132}" srcOrd="0" destOrd="0" presId="urn:microsoft.com/office/officeart/2005/8/layout/vList2"/>
    <dgm:cxn modelId="{28664364-FCDC-4356-A8AF-84E8D520BC7E}" type="presOf" srcId="{B75D342B-A0A4-417F-86C2-41B4A9DBD9BE}" destId="{91F210C5-A430-4A2B-A554-4F20A94ED455}" srcOrd="0" destOrd="0" presId="urn:microsoft.com/office/officeart/2005/8/layout/vList2"/>
    <dgm:cxn modelId="{F49FD1F4-3A1A-44B3-91CA-EAD30303BBE1}" type="presOf" srcId="{362E86E4-7A1D-42A5-AA7A-9D4A7C3AE82A}" destId="{107C8F7B-4441-4467-9BE7-46F5111140A9}" srcOrd="0" destOrd="0" presId="urn:microsoft.com/office/officeart/2005/8/layout/vList2"/>
    <dgm:cxn modelId="{0FA6042E-E3C0-4D62-BE93-2EB48193AB3C}" type="presOf" srcId="{25C6C17B-DEDB-4C82-A7CF-6AC1720C63BA}" destId="{8E88E792-0159-4AD6-9075-B6B962D900CA}" srcOrd="0" destOrd="0" presId="urn:microsoft.com/office/officeart/2005/8/layout/vList2"/>
    <dgm:cxn modelId="{90DB6470-C001-47FF-A719-2E0E067B507F}" srcId="{93F69E1C-E2C8-4E1D-BCCD-8DECF9E500B9}" destId="{25C6C17B-DEDB-4C82-A7CF-6AC1720C63BA}" srcOrd="3" destOrd="0" parTransId="{1C945928-FB1F-4C45-B90A-1F895A78F5EC}" sibTransId="{01A5BD6D-B178-48B2-8FF8-1A400AF66043}"/>
    <dgm:cxn modelId="{9EA487D5-1846-4FE4-87B5-56DEC843AE09}" type="presOf" srcId="{93F69E1C-E2C8-4E1D-BCCD-8DECF9E500B9}" destId="{55D36101-53CD-4583-8AB4-FE3D8488BB57}" srcOrd="0" destOrd="0" presId="urn:microsoft.com/office/officeart/2005/8/layout/vList2"/>
    <dgm:cxn modelId="{9082C614-E3ED-4897-B02B-C57425726E76}" srcId="{93F69E1C-E2C8-4E1D-BCCD-8DECF9E500B9}" destId="{0A07A441-29DB-4598-B7B0-F3BFC91B07EE}" srcOrd="4" destOrd="0" parTransId="{D19FB6B7-2D41-4F94-BB57-BF8E0F7E9031}" sibTransId="{143C9001-9B3B-48EE-B303-05F7368236D4}"/>
    <dgm:cxn modelId="{F0D2E8C4-B1EE-482B-8DF5-8BD78B876BA6}" srcId="{93F69E1C-E2C8-4E1D-BCCD-8DECF9E500B9}" destId="{B75D342B-A0A4-417F-86C2-41B4A9DBD9BE}" srcOrd="0" destOrd="0" parTransId="{3104A8C7-89B5-4C16-BE74-E04D201C87B8}" sibTransId="{FF8F7357-DACD-4249-B8B4-0447AD0B8734}"/>
    <dgm:cxn modelId="{033E80C4-234A-4AB8-B8B7-EE4591B49342}" type="presOf" srcId="{857E7D5B-8E65-40DE-B26D-20048F9BF5A0}" destId="{2D09EF1D-D6C9-415C-B061-8B52832C1CFE}" srcOrd="0" destOrd="0" presId="urn:microsoft.com/office/officeart/2005/8/layout/vList2"/>
    <dgm:cxn modelId="{C8167BCF-8EDD-40F1-8DA2-9532E00FFDC7}" srcId="{93F69E1C-E2C8-4E1D-BCCD-8DECF9E500B9}" destId="{E9AA592C-9247-48BE-8DAA-1CB8688E465C}" srcOrd="2" destOrd="0" parTransId="{51E2B604-6D09-4AB8-A7A0-1EFFBDC84AD1}" sibTransId="{8B549D38-C899-415B-8E4C-C5504E2065A2}"/>
    <dgm:cxn modelId="{3339D685-62D1-4B02-9EB5-D63225F0D035}" type="presOf" srcId="{E9AA592C-9247-48BE-8DAA-1CB8688E465C}" destId="{CFC64F7F-FD4C-4E1A-802D-FFF133126661}" srcOrd="0" destOrd="0" presId="urn:microsoft.com/office/officeart/2005/8/layout/vList2"/>
    <dgm:cxn modelId="{49A3A35A-BDB8-4085-ACE5-A8621376DF1D}" type="presParOf" srcId="{55D36101-53CD-4583-8AB4-FE3D8488BB57}" destId="{91F210C5-A430-4A2B-A554-4F20A94ED455}" srcOrd="0" destOrd="0" presId="urn:microsoft.com/office/officeart/2005/8/layout/vList2"/>
    <dgm:cxn modelId="{39217D4C-E6C1-4E3C-8295-3AE491B8097E}" type="presParOf" srcId="{55D36101-53CD-4583-8AB4-FE3D8488BB57}" destId="{D71EC8A6-F394-4FE5-91CA-361E08B0C317}" srcOrd="1" destOrd="0" presId="urn:microsoft.com/office/officeart/2005/8/layout/vList2"/>
    <dgm:cxn modelId="{C7C175A4-96B5-40D0-9ADA-F6F2B7F615AE}" type="presParOf" srcId="{55D36101-53CD-4583-8AB4-FE3D8488BB57}" destId="{2D09EF1D-D6C9-415C-B061-8B52832C1CFE}" srcOrd="2" destOrd="0" presId="urn:microsoft.com/office/officeart/2005/8/layout/vList2"/>
    <dgm:cxn modelId="{588C3195-0308-474F-9179-BA6B290CE196}" type="presParOf" srcId="{55D36101-53CD-4583-8AB4-FE3D8488BB57}" destId="{F55EED56-DA07-43A1-950B-37CABB259DE9}" srcOrd="3" destOrd="0" presId="urn:microsoft.com/office/officeart/2005/8/layout/vList2"/>
    <dgm:cxn modelId="{4C595CAC-A52C-46B7-9E26-9D067CF4F03D}" type="presParOf" srcId="{55D36101-53CD-4583-8AB4-FE3D8488BB57}" destId="{CFC64F7F-FD4C-4E1A-802D-FFF133126661}" srcOrd="4" destOrd="0" presId="urn:microsoft.com/office/officeart/2005/8/layout/vList2"/>
    <dgm:cxn modelId="{633A1954-0C58-463D-84B7-C6F74D28D1A7}" type="presParOf" srcId="{55D36101-53CD-4583-8AB4-FE3D8488BB57}" destId="{9A5A7426-C1C9-4670-83F3-25620BDD5B72}" srcOrd="5" destOrd="0" presId="urn:microsoft.com/office/officeart/2005/8/layout/vList2"/>
    <dgm:cxn modelId="{A63CCF45-6730-4D8E-9333-AC899D30EA62}" type="presParOf" srcId="{55D36101-53CD-4583-8AB4-FE3D8488BB57}" destId="{8E88E792-0159-4AD6-9075-B6B962D900CA}" srcOrd="6" destOrd="0" presId="urn:microsoft.com/office/officeart/2005/8/layout/vList2"/>
    <dgm:cxn modelId="{71725613-3174-4D6D-90DF-1485B367291F}" type="presParOf" srcId="{55D36101-53CD-4583-8AB4-FE3D8488BB57}" destId="{99D49C81-B5E0-42DC-9504-486671F17DF9}" srcOrd="7" destOrd="0" presId="urn:microsoft.com/office/officeart/2005/8/layout/vList2"/>
    <dgm:cxn modelId="{B6E2874A-03AA-4777-BACA-6D8BA1CB61E8}" type="presParOf" srcId="{55D36101-53CD-4583-8AB4-FE3D8488BB57}" destId="{B97BE5F9-CD62-4E03-9436-596C5074F132}" srcOrd="8" destOrd="0" presId="urn:microsoft.com/office/officeart/2005/8/layout/vList2"/>
    <dgm:cxn modelId="{19383C90-0F13-43CC-9899-BEFD23AAE53C}" type="presParOf" srcId="{55D36101-53CD-4583-8AB4-FE3D8488BB57}" destId="{964B4C6C-F3D2-4017-97A0-7DF612388F07}" srcOrd="9" destOrd="0" presId="urn:microsoft.com/office/officeart/2005/8/layout/vList2"/>
    <dgm:cxn modelId="{BBB6123D-FA10-4AC0-8DD1-DF9FEE6BC017}" type="presParOf" srcId="{55D36101-53CD-4583-8AB4-FE3D8488BB57}" destId="{107C8F7B-4441-4467-9BE7-46F5111140A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210C5-A430-4A2B-A554-4F20A94ED455}">
      <dsp:nvSpPr>
        <dsp:cNvPr id="0" name=""/>
        <dsp:cNvSpPr/>
      </dsp:nvSpPr>
      <dsp:spPr>
        <a:xfrm rot="5400000">
          <a:off x="1876578" y="1987942"/>
          <a:ext cx="4520461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Are Innovative</a:t>
          </a:r>
        </a:p>
      </dsp:txBody>
      <dsp:txXfrm>
        <a:off x="1905849" y="2017213"/>
        <a:ext cx="4461919" cy="541083"/>
      </dsp:txXfrm>
    </dsp:sp>
    <dsp:sp modelId="{2D09EF1D-D6C9-415C-B061-8B52832C1CFE}">
      <dsp:nvSpPr>
        <dsp:cNvPr id="0" name=""/>
        <dsp:cNvSpPr/>
      </dsp:nvSpPr>
      <dsp:spPr>
        <a:xfrm rot="5400000">
          <a:off x="1207121" y="1998795"/>
          <a:ext cx="4508572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Are Quality-oriented</a:t>
          </a:r>
        </a:p>
      </dsp:txBody>
      <dsp:txXfrm>
        <a:off x="1236392" y="2028066"/>
        <a:ext cx="4450030" cy="541083"/>
      </dsp:txXfrm>
    </dsp:sp>
    <dsp:sp modelId="{CFC64F7F-FD4C-4E1A-802D-FFF133126661}">
      <dsp:nvSpPr>
        <dsp:cNvPr id="0" name=""/>
        <dsp:cNvSpPr/>
      </dsp:nvSpPr>
      <dsp:spPr>
        <a:xfrm rot="5400000">
          <a:off x="525006" y="1980363"/>
          <a:ext cx="4519285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Behave with Integrity &amp; Respect</a:t>
          </a:r>
        </a:p>
      </dsp:txBody>
      <dsp:txXfrm>
        <a:off x="554277" y="2009634"/>
        <a:ext cx="4460743" cy="541083"/>
      </dsp:txXfrm>
    </dsp:sp>
    <dsp:sp modelId="{8E88E792-0159-4AD6-9075-B6B962D900CA}">
      <dsp:nvSpPr>
        <dsp:cNvPr id="0" name=""/>
        <dsp:cNvSpPr/>
      </dsp:nvSpPr>
      <dsp:spPr>
        <a:xfrm rot="5400000">
          <a:off x="-153017" y="1975707"/>
          <a:ext cx="4520461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Are Collaborative</a:t>
          </a:r>
        </a:p>
      </dsp:txBody>
      <dsp:txXfrm>
        <a:off x="-123746" y="2004978"/>
        <a:ext cx="4461919" cy="541083"/>
      </dsp:txXfrm>
    </dsp:sp>
    <dsp:sp modelId="{B97BE5F9-CD62-4E03-9436-596C5074F132}">
      <dsp:nvSpPr>
        <dsp:cNvPr id="0" name=""/>
        <dsp:cNvSpPr/>
      </dsp:nvSpPr>
      <dsp:spPr>
        <a:xfrm rot="5400000">
          <a:off x="-804551" y="1960418"/>
          <a:ext cx="4520461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Are Technology Experts</a:t>
          </a:r>
        </a:p>
      </dsp:txBody>
      <dsp:txXfrm>
        <a:off x="-775280" y="1989689"/>
        <a:ext cx="4461919" cy="541083"/>
      </dsp:txXfrm>
    </dsp:sp>
    <dsp:sp modelId="{107C8F7B-4441-4467-9BE7-46F5111140A9}">
      <dsp:nvSpPr>
        <dsp:cNvPr id="0" name=""/>
        <dsp:cNvSpPr/>
      </dsp:nvSpPr>
      <dsp:spPr>
        <a:xfrm rot="5400000">
          <a:off x="-1501877" y="1960418"/>
          <a:ext cx="4520461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Are Adaptable</a:t>
          </a:r>
        </a:p>
      </dsp:txBody>
      <dsp:txXfrm>
        <a:off x="-1472606" y="1989689"/>
        <a:ext cx="4461919" cy="541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1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6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3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8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6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2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0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9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0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5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8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19F29-43A3-4937-A4E7-53687E34FF31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3CEA-C46D-416C-B27F-F0D46D79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2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2" r="675" b="1384"/>
          <a:stretch/>
        </p:blipFill>
        <p:spPr>
          <a:xfrm rot="5400000">
            <a:off x="7142725" y="1094245"/>
            <a:ext cx="3842439" cy="432274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423034" y="696401"/>
            <a:ext cx="677108" cy="5743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solidFill>
              <a:srgbClr val="0070C0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en-US" sz="3200" dirty="0"/>
              <a:t>I support ITD’s values &amp; principles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76297" y="291452"/>
            <a:ext cx="1908215" cy="62129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rnd">
            <a:solidFill>
              <a:srgbClr val="0070C0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en-US" sz="2800" dirty="0"/>
              <a:t>Becoming the division we want to be,</a:t>
            </a:r>
          </a:p>
          <a:p>
            <a:r>
              <a:rPr lang="en-US" sz="2800" dirty="0"/>
              <a:t> one action at a time.  </a:t>
            </a:r>
          </a:p>
          <a:p>
            <a:endParaRPr lang="en-US" sz="2800" dirty="0"/>
          </a:p>
          <a:p>
            <a:r>
              <a:rPr lang="en-US" sz="2800" dirty="0"/>
              <a:t>We…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36778964"/>
              </p:ext>
            </p:extLst>
          </p:nvPr>
        </p:nvGraphicFramePr>
        <p:xfrm>
          <a:off x="0" y="1247026"/>
          <a:ext cx="4520461" cy="4580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4094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McNeill, Brian</dc:creator>
  <cp:lastModifiedBy>McNeill, Brian</cp:lastModifiedBy>
  <cp:revision>7</cp:revision>
  <dcterms:created xsi:type="dcterms:W3CDTF">2017-05-12T14:32:17Z</dcterms:created>
  <dcterms:modified xsi:type="dcterms:W3CDTF">2017-05-17T17:25:52Z</dcterms:modified>
</cp:coreProperties>
</file>