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08705-ED8A-CC4C-97C6-FE50F0426260}" type="datetimeFigureOut">
              <a:rPr lang="en-US" smtClean="0"/>
              <a:t>5/16/17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597BF-5E24-1D43-BF9C-AE9A5FEBD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9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19D519E-7EDD-9548-A97E-8B90CCA71DA9}" type="slidenum">
              <a:rPr lang="en-US" sz="1100"/>
              <a:pPr eaLnBrk="1" hangingPunct="1"/>
              <a:t>1</a:t>
            </a:fld>
            <a:endParaRPr lang="en-US" sz="11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4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6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18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800600"/>
            <a:ext cx="9144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5115656"/>
            <a:ext cx="83439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6043123"/>
            <a:ext cx="83439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1" y="1"/>
            <a:ext cx="301752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1"/>
          </p:nvPr>
        </p:nvSpPr>
        <p:spPr>
          <a:xfrm>
            <a:off x="3063240" y="1"/>
            <a:ext cx="301752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2"/>
          </p:nvPr>
        </p:nvSpPr>
        <p:spPr>
          <a:xfrm>
            <a:off x="6126480" y="1"/>
            <a:ext cx="301752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7837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1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4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0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4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1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6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7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F525C-9D77-F249-895F-4275F1A4B387}" type="datetimeFigureOut">
              <a:rPr lang="en-US" smtClean="0"/>
              <a:t>5/16/17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974FC-60C2-B640-9708-57361711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19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5114925"/>
            <a:ext cx="8343900" cy="914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Ascent Personal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6043613"/>
            <a:ext cx="8343900" cy="5715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#</a:t>
            </a:r>
            <a:r>
              <a:rPr lang="en-US" dirty="0" err="1" smtClean="0"/>
              <a:t>BeginyourAscent</a:t>
            </a:r>
            <a:endParaRPr lang="en-US" dirty="0"/>
          </a:p>
        </p:txBody>
      </p:sp>
      <p:pic>
        <p:nvPicPr>
          <p:cNvPr id="16387" name="Picture Placeholder 9" descr="images.jpg"/>
          <p:cNvPicPr>
            <a:picLocks noGrp="1" noChangeAspect="1"/>
          </p:cNvPicPr>
          <p:nvPr>
            <p:ph type="pic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536" r="-2095" b="-15630"/>
          <a:stretch>
            <a:fillRect/>
          </a:stretch>
        </p:blipFill>
        <p:spPr>
          <a:xfrm>
            <a:off x="0" y="0"/>
            <a:ext cx="3048000" cy="4794250"/>
          </a:xfrm>
        </p:spPr>
      </p:pic>
      <p:pic>
        <p:nvPicPr>
          <p:cNvPr id="16388" name="Picture Placeholder 13" descr="images.jpg"/>
          <p:cNvPicPr>
            <a:picLocks noGrp="1" noChangeAspect="1"/>
          </p:cNvPicPr>
          <p:nvPr>
            <p:ph type="pic" idx="1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3" r="2213"/>
          <a:stretch>
            <a:fillRect/>
          </a:stretch>
        </p:blipFill>
        <p:spPr>
          <a:xfrm>
            <a:off x="3124200" y="0"/>
            <a:ext cx="3017838" cy="4745038"/>
          </a:xfrm>
        </p:spPr>
      </p:pic>
      <p:pic>
        <p:nvPicPr>
          <p:cNvPr id="16389" name="Picture Placeholder 15" descr="iStock_000008183124XSmall22-300x300.jpg"/>
          <p:cNvPicPr>
            <a:picLocks noGrp="1" noChangeAspect="1"/>
          </p:cNvPicPr>
          <p:nvPr>
            <p:ph type="pic" idx="1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6" t="307" r="15977" b="-1591"/>
          <a:stretch>
            <a:fillRect/>
          </a:stretch>
        </p:blipFill>
        <p:spPr>
          <a:xfrm>
            <a:off x="6126163" y="14288"/>
            <a:ext cx="3017837" cy="4745037"/>
          </a:xfrm>
        </p:spPr>
      </p:pic>
    </p:spTree>
    <p:extLst>
      <p:ext uri="{BB962C8B-B14F-4D97-AF65-F5344CB8AC3E}">
        <p14:creationId xmlns:p14="http://schemas.microsoft.com/office/powerpoint/2010/main" val="1974012236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Macintosh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Ascent Personal Training</vt:lpstr>
    </vt:vector>
  </TitlesOfParts>
  <Company>Ascent Personal Training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Ascent Personal Training</dc:title>
  <dc:creator>Julio Ybarra</dc:creator>
  <cp:lastModifiedBy>Julio Ybarra</cp:lastModifiedBy>
  <cp:revision>1</cp:revision>
  <dcterms:created xsi:type="dcterms:W3CDTF">2017-05-16T21:44:41Z</dcterms:created>
  <dcterms:modified xsi:type="dcterms:W3CDTF">2017-05-16T21:45:27Z</dcterms:modified>
</cp:coreProperties>
</file>