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223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208A-E072-46D0-87DB-73E691563C4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E191-D80F-410B-B604-8516E543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17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208A-E072-46D0-87DB-73E691563C4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E191-D80F-410B-B604-8516E543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646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208A-E072-46D0-87DB-73E691563C4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E191-D80F-410B-B604-8516E543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62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208A-E072-46D0-87DB-73E691563C4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E191-D80F-410B-B604-8516E543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115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208A-E072-46D0-87DB-73E691563C4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E191-D80F-410B-B604-8516E543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62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208A-E072-46D0-87DB-73E691563C4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E191-D80F-410B-B604-8516E543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0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208A-E072-46D0-87DB-73E691563C4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E191-D80F-410B-B604-8516E543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73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208A-E072-46D0-87DB-73E691563C4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E191-D80F-410B-B604-8516E543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318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208A-E072-46D0-87DB-73E691563C4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E191-D80F-410B-B604-8516E543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32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208A-E072-46D0-87DB-73E691563C4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E191-D80F-410B-B604-8516E543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22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4208A-E072-46D0-87DB-73E691563C4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E191-D80F-410B-B604-8516E543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9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4208A-E072-46D0-87DB-73E691563C4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1E191-D80F-410B-B604-8516E543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05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399621" y="1288017"/>
            <a:ext cx="2288162" cy="4346993"/>
            <a:chOff x="441184" y="1204890"/>
            <a:chExt cx="2288162" cy="4346993"/>
          </a:xfrm>
        </p:grpSpPr>
        <p:pic>
          <p:nvPicPr>
            <p:cNvPr id="15" name="Picture 10" descr="Image result for iphone 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539" t="4702" r="26047" b="5222"/>
            <a:stretch/>
          </p:blipFill>
          <p:spPr bwMode="auto">
            <a:xfrm>
              <a:off x="441184" y="1204890"/>
              <a:ext cx="2288162" cy="43469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30b47ba6-242b-4397-a18c-7e283e406560@eurprd0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0911" y="1753969"/>
              <a:ext cx="1832907" cy="32475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" name="Group 20"/>
          <p:cNvGrpSpPr/>
          <p:nvPr/>
        </p:nvGrpSpPr>
        <p:grpSpPr>
          <a:xfrm>
            <a:off x="2741038" y="1288017"/>
            <a:ext cx="2288162" cy="4346993"/>
            <a:chOff x="2851874" y="1204890"/>
            <a:chExt cx="2288162" cy="4346993"/>
          </a:xfrm>
        </p:grpSpPr>
        <p:pic>
          <p:nvPicPr>
            <p:cNvPr id="17" name="Picture 10" descr="Image result for iphone 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539" t="4702" r="26047" b="5222"/>
            <a:stretch/>
          </p:blipFill>
          <p:spPr bwMode="auto">
            <a:xfrm>
              <a:off x="2851874" y="1204890"/>
              <a:ext cx="2288162" cy="43469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 descr="87dc601f-2fed-419d-9186-bb7b4d30b843@eurprd0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6588" y="1753969"/>
              <a:ext cx="1825819" cy="32475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0" name="Group 19"/>
          <p:cNvGrpSpPr/>
          <p:nvPr/>
        </p:nvGrpSpPr>
        <p:grpSpPr>
          <a:xfrm>
            <a:off x="5082455" y="1288016"/>
            <a:ext cx="2288162" cy="4346993"/>
            <a:chOff x="5262564" y="1204889"/>
            <a:chExt cx="2288162" cy="4346993"/>
          </a:xfrm>
        </p:grpSpPr>
        <p:pic>
          <p:nvPicPr>
            <p:cNvPr id="18" name="Picture 10" descr="Image result for iphone 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539" t="4702" r="26047" b="5222"/>
            <a:stretch/>
          </p:blipFill>
          <p:spPr bwMode="auto">
            <a:xfrm>
              <a:off x="5262564" y="1204889"/>
              <a:ext cx="2288162" cy="43469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adf9135c-e9cf-49f5-897a-d2276792d584@eurprd0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66058" y="1753969"/>
              <a:ext cx="1881173" cy="32475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Group 6"/>
          <p:cNvGrpSpPr/>
          <p:nvPr/>
        </p:nvGrpSpPr>
        <p:grpSpPr>
          <a:xfrm>
            <a:off x="9765291" y="1288016"/>
            <a:ext cx="2288162" cy="4346993"/>
            <a:chOff x="9806854" y="1204889"/>
            <a:chExt cx="2288162" cy="4346993"/>
          </a:xfrm>
        </p:grpSpPr>
        <p:pic>
          <p:nvPicPr>
            <p:cNvPr id="19" name="Picture 10" descr="Image result for iphone 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539" t="4702" r="26047" b="5222"/>
            <a:stretch/>
          </p:blipFill>
          <p:spPr bwMode="auto">
            <a:xfrm>
              <a:off x="9806854" y="1204889"/>
              <a:ext cx="2288162" cy="43469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5" name="Picture 7" descr="0558e37d-95e0-4c46-9292-b1903d64692e@eurprd09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36761" y="1753968"/>
              <a:ext cx="1836585" cy="32475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2" name="Group 11"/>
          <p:cNvGrpSpPr/>
          <p:nvPr/>
        </p:nvGrpSpPr>
        <p:grpSpPr>
          <a:xfrm>
            <a:off x="7423872" y="1288016"/>
            <a:ext cx="2288162" cy="4346993"/>
            <a:chOff x="7550725" y="1204889"/>
            <a:chExt cx="2288162" cy="4346993"/>
          </a:xfrm>
        </p:grpSpPr>
        <p:pic>
          <p:nvPicPr>
            <p:cNvPr id="24" name="Picture 10" descr="Image result for iphone 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539" t="4702" r="26047" b="5222"/>
            <a:stretch/>
          </p:blipFill>
          <p:spPr bwMode="auto">
            <a:xfrm>
              <a:off x="7550725" y="1204889"/>
              <a:ext cx="2288162" cy="43469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9a8ec2c9-4fec-4098-8e7f-06a1a75f0fbc@eurprd0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4354" y="1753967"/>
              <a:ext cx="1838105" cy="32475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2" name="TextBox 31"/>
          <p:cNvSpPr txBox="1"/>
          <p:nvPr/>
        </p:nvSpPr>
        <p:spPr>
          <a:xfrm>
            <a:off x="403513" y="235527"/>
            <a:ext cx="1123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/>
              <a:t>PocketPro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788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Sreeram Venkitakrishnan</dc:creator>
  <cp:lastModifiedBy>Chirag Shah</cp:lastModifiedBy>
  <cp:revision>10</cp:revision>
  <dcterms:created xsi:type="dcterms:W3CDTF">2017-04-26T07:10:16Z</dcterms:created>
  <dcterms:modified xsi:type="dcterms:W3CDTF">2017-05-15T10:18:32Z</dcterms:modified>
</cp:coreProperties>
</file>