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7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9493-7BA7-4F11-A5DA-24F0C9F9786D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FB34-F9A9-458A-93B3-4F203DF31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0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9493-7BA7-4F11-A5DA-24F0C9F9786D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FB34-F9A9-458A-93B3-4F203DF31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9493-7BA7-4F11-A5DA-24F0C9F9786D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FB34-F9A9-458A-93B3-4F203DF31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1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9493-7BA7-4F11-A5DA-24F0C9F9786D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FB34-F9A9-458A-93B3-4F203DF31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64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9493-7BA7-4F11-A5DA-24F0C9F9786D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FB34-F9A9-458A-93B3-4F203DF31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7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9493-7BA7-4F11-A5DA-24F0C9F9786D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FB34-F9A9-458A-93B3-4F203DF31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1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9493-7BA7-4F11-A5DA-24F0C9F9786D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FB34-F9A9-458A-93B3-4F203DF31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986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9493-7BA7-4F11-A5DA-24F0C9F9786D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FB34-F9A9-458A-93B3-4F203DF31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63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9493-7BA7-4F11-A5DA-24F0C9F9786D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FB34-F9A9-458A-93B3-4F203DF31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786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9493-7BA7-4F11-A5DA-24F0C9F9786D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FB34-F9A9-458A-93B3-4F203DF31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5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9493-7BA7-4F11-A5DA-24F0C9F9786D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FB34-F9A9-458A-93B3-4F203DF31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89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59493-7BA7-4F11-A5DA-24F0C9F9786D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8FB34-F9A9-458A-93B3-4F203DF31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1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cend.solution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ndoor&#10;&#10;Description generated with high confidenc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973" y="5290324"/>
            <a:ext cx="2652535" cy="11029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96508" y="322538"/>
            <a:ext cx="5891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Partner with Patriotism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30781" y="5469919"/>
            <a:ext cx="79822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Transcend.Solutions </a:t>
            </a:r>
          </a:p>
          <a:p>
            <a:pPr algn="ctr"/>
            <a:r>
              <a:rPr lang="en-US" dirty="0"/>
              <a:t>16071 N. 76</a:t>
            </a:r>
            <a:r>
              <a:rPr lang="en-US" baseline="30000" dirty="0"/>
              <a:t>th</a:t>
            </a:r>
            <a:r>
              <a:rPr lang="en-US" dirty="0"/>
              <a:t> St Scottsdale, Arizona 85260</a:t>
            </a:r>
          </a:p>
          <a:p>
            <a:pPr algn="ctr"/>
            <a:r>
              <a:rPr lang="en-US" u="sng" dirty="0">
                <a:hlinkClick r:id="rId3"/>
              </a:rPr>
              <a:t>www.transcend.solutions</a:t>
            </a:r>
            <a:r>
              <a:rPr lang="en-US" dirty="0"/>
              <a:t>      844.263.8747</a:t>
            </a:r>
          </a:p>
        </p:txBody>
      </p:sp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991" y="113543"/>
            <a:ext cx="2240574" cy="10027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62287" y="3950526"/>
            <a:ext cx="9774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Transcend.Solutions, a Scottsdale Arizona based provider of inbound and outbound contact center services has partnered with the Military Assistance Mission to provide high end positions for our returning service men and women.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63912" y="1076991"/>
            <a:ext cx="6858000" cy="80021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ACHIEVE GREATER</a:t>
            </a:r>
          </a:p>
          <a:p>
            <a:pPr algn="ctr"/>
            <a:r>
              <a:rPr lang="en-US" sz="1400" dirty="0"/>
              <a:t>Transcend offers a seamless solution to improve internal sales and marketing processes, generate more leads, and keep the customers you have happy.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9146" y="2030013"/>
            <a:ext cx="41217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34%</a:t>
            </a:r>
            <a:r>
              <a:rPr lang="en-US" dirty="0"/>
              <a:t> more productive sales team with professional lead development services.</a:t>
            </a:r>
          </a:p>
          <a:p>
            <a:endParaRPr lang="en-US" dirty="0"/>
          </a:p>
          <a:p>
            <a:r>
              <a:rPr lang="en-US" sz="2400" b="1" dirty="0"/>
              <a:t>22%</a:t>
            </a:r>
            <a:r>
              <a:rPr lang="en-US" dirty="0"/>
              <a:t> shorter wait time for clients with expert trained customer service agents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948055" y="2202873"/>
            <a:ext cx="46066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Transcend provides a high tech work environment that will allow its employees to work remotely or in the office to assist the families of our hard working service members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5018" y="6382068"/>
            <a:ext cx="1918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www.azmam.org</a:t>
            </a:r>
          </a:p>
        </p:txBody>
      </p:sp>
    </p:spTree>
    <p:extLst>
      <p:ext uri="{BB962C8B-B14F-4D97-AF65-F5344CB8AC3E}">
        <p14:creationId xmlns:p14="http://schemas.microsoft.com/office/powerpoint/2010/main" val="2110214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143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noah dipasquale</dc:creator>
  <cp:lastModifiedBy>noah dipasquale</cp:lastModifiedBy>
  <cp:revision>4</cp:revision>
  <dcterms:created xsi:type="dcterms:W3CDTF">2017-05-11T21:47:30Z</dcterms:created>
  <dcterms:modified xsi:type="dcterms:W3CDTF">2017-05-11T22:21:39Z</dcterms:modified>
</cp:coreProperties>
</file>