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07" d="100"/>
          <a:sy n="107"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DEB58E5-303E-47CF-8438-F26964227FDB}" type="datetimeFigureOut">
              <a:rPr lang="en-CA" smtClean="0"/>
              <a:t>2017-07-05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2312228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DEB58E5-303E-47CF-8438-F26964227FDB}" type="datetimeFigureOut">
              <a:rPr lang="en-CA" smtClean="0"/>
              <a:t>2017-07-05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889162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DEB58E5-303E-47CF-8438-F26964227FDB}" type="datetimeFigureOut">
              <a:rPr lang="en-CA" smtClean="0"/>
              <a:t>2017-07-05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11181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DEB58E5-303E-47CF-8438-F26964227FDB}" type="datetimeFigureOut">
              <a:rPr lang="en-CA" smtClean="0"/>
              <a:t>2017-07-05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3621306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EB58E5-303E-47CF-8438-F26964227FDB}" type="datetimeFigureOut">
              <a:rPr lang="en-CA" smtClean="0"/>
              <a:t>2017-07-05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3184781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DEB58E5-303E-47CF-8438-F26964227FDB}" type="datetimeFigureOut">
              <a:rPr lang="en-CA" smtClean="0"/>
              <a:t>2017-07-05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221267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DEB58E5-303E-47CF-8438-F26964227FDB}" type="datetimeFigureOut">
              <a:rPr lang="en-CA" smtClean="0"/>
              <a:t>2017-07-05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1668602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DEB58E5-303E-47CF-8438-F26964227FDB}" type="datetimeFigureOut">
              <a:rPr lang="en-CA" smtClean="0"/>
              <a:t>2017-07-05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3176613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B58E5-303E-47CF-8438-F26964227FDB}" type="datetimeFigureOut">
              <a:rPr lang="en-CA" smtClean="0"/>
              <a:t>2017-07-05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3318185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B58E5-303E-47CF-8438-F26964227FDB}" type="datetimeFigureOut">
              <a:rPr lang="en-CA" smtClean="0"/>
              <a:t>2017-07-05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2094458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EB58E5-303E-47CF-8438-F26964227FDB}" type="datetimeFigureOut">
              <a:rPr lang="en-CA" smtClean="0"/>
              <a:t>2017-07-05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BE9A05-367B-418E-A93A-879A7540F7E2}" type="slidenum">
              <a:rPr lang="en-CA" smtClean="0"/>
              <a:t>‹#›</a:t>
            </a:fld>
            <a:endParaRPr lang="en-CA"/>
          </a:p>
        </p:txBody>
      </p:sp>
    </p:spTree>
    <p:extLst>
      <p:ext uri="{BB962C8B-B14F-4D97-AF65-F5344CB8AC3E}">
        <p14:creationId xmlns:p14="http://schemas.microsoft.com/office/powerpoint/2010/main" val="2795523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B58E5-303E-47CF-8438-F26964227FDB}" type="datetimeFigureOut">
              <a:rPr lang="en-CA" smtClean="0"/>
              <a:t>2017-07-05</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E9A05-367B-418E-A93A-879A7540F7E2}" type="slidenum">
              <a:rPr lang="en-CA" smtClean="0"/>
              <a:t>‹#›</a:t>
            </a:fld>
            <a:endParaRPr lang="en-CA"/>
          </a:p>
        </p:txBody>
      </p:sp>
    </p:spTree>
    <p:extLst>
      <p:ext uri="{BB962C8B-B14F-4D97-AF65-F5344CB8AC3E}">
        <p14:creationId xmlns:p14="http://schemas.microsoft.com/office/powerpoint/2010/main" val="3263248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703305"/>
            <a:ext cx="9144000" cy="762000"/>
          </a:xfrm>
        </p:spPr>
        <p:txBody>
          <a:bodyPr>
            <a:normAutofit fontScale="92500" lnSpcReduction="10000"/>
          </a:bodyPr>
          <a:lstStyle/>
          <a:p>
            <a:r>
              <a:rPr lang="en-CA" dirty="0" smtClean="0"/>
              <a:t>Here are some photos we found online that we feel represent PORCCH</a:t>
            </a:r>
          </a:p>
          <a:p>
            <a:r>
              <a:rPr lang="en-CA" dirty="0" smtClean="0"/>
              <a:t>We like the idea of it looing hand drawn, but doesn't have to be. </a:t>
            </a:r>
            <a:endParaRPr lang="en-CA" dirty="0"/>
          </a:p>
        </p:txBody>
      </p:sp>
      <p:pic>
        <p:nvPicPr>
          <p:cNvPr id="4" name="image1.jpeg"/>
          <p:cNvPicPr/>
          <p:nvPr/>
        </p:nvPicPr>
        <p:blipFill>
          <a:blip r:embed="rId2" cstate="print"/>
          <a:stretch>
            <a:fillRect/>
          </a:stretch>
        </p:blipFill>
        <p:spPr>
          <a:xfrm>
            <a:off x="1524000" y="1600200"/>
            <a:ext cx="3505200" cy="2286000"/>
          </a:xfrm>
          <a:prstGeom prst="rect">
            <a:avLst/>
          </a:prstGeom>
        </p:spPr>
      </p:pic>
      <p:grpSp>
        <p:nvGrpSpPr>
          <p:cNvPr id="5" name="Group 4"/>
          <p:cNvGrpSpPr/>
          <p:nvPr/>
        </p:nvGrpSpPr>
        <p:grpSpPr>
          <a:xfrm>
            <a:off x="7315200" y="1524000"/>
            <a:ext cx="2900212" cy="1801571"/>
            <a:chOff x="7996388" y="3952549"/>
            <a:chExt cx="3902697" cy="2741533"/>
          </a:xfrm>
        </p:grpSpPr>
        <p:pic>
          <p:nvPicPr>
            <p:cNvPr id="6" name="Picture 5"/>
            <p:cNvPicPr>
              <a:picLocks noChangeAspect="1"/>
            </p:cNvPicPr>
            <p:nvPr userDrawn="1"/>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8356" t="6948" r="9697" b="8846"/>
            <a:stretch/>
          </p:blipFill>
          <p:spPr>
            <a:xfrm>
              <a:off x="7996388" y="4257899"/>
              <a:ext cx="3902697" cy="2366128"/>
            </a:xfrm>
            <a:prstGeom prst="rect">
              <a:avLst/>
            </a:prstGeom>
          </p:spPr>
        </p:pic>
        <p:pic>
          <p:nvPicPr>
            <p:cNvPr id="7" name="Picture 6"/>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9590986" flipH="1">
              <a:off x="8628997" y="3952549"/>
              <a:ext cx="2280771" cy="2741533"/>
            </a:xfrm>
            <a:prstGeom prst="rect">
              <a:avLst/>
            </a:prstGeom>
          </p:spPr>
        </p:pic>
      </p:grpSp>
      <p:sp>
        <p:nvSpPr>
          <p:cNvPr id="8" name="TextBox 7"/>
          <p:cNvSpPr txBox="1"/>
          <p:nvPr/>
        </p:nvSpPr>
        <p:spPr>
          <a:xfrm>
            <a:off x="914400" y="4145553"/>
            <a:ext cx="10134600" cy="646331"/>
          </a:xfrm>
          <a:prstGeom prst="rect">
            <a:avLst/>
          </a:prstGeom>
          <a:noFill/>
        </p:spPr>
        <p:txBody>
          <a:bodyPr wrap="square" rtlCol="0">
            <a:spAutoFit/>
          </a:bodyPr>
          <a:lstStyle/>
          <a:p>
            <a:r>
              <a:rPr lang="en-CA" dirty="0" smtClean="0"/>
              <a:t>Here is the CCHCSP logo. The modules will be hosted on our website. We want something more fun for this project as we want it to appeal to child patients and their families.  Our logo is more serious.  </a:t>
            </a:r>
            <a:endParaRPr lang="en-CA" dirty="0"/>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63232" y="4961485"/>
            <a:ext cx="2836936" cy="1392833"/>
          </a:xfrm>
          <a:prstGeom prst="rect">
            <a:avLst/>
          </a:prstGeom>
        </p:spPr>
      </p:pic>
    </p:spTree>
    <p:extLst>
      <p:ext uri="{BB962C8B-B14F-4D97-AF65-F5344CB8AC3E}">
        <p14:creationId xmlns:p14="http://schemas.microsoft.com/office/powerpoint/2010/main" val="3432164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Pires</dc:creator>
  <cp:lastModifiedBy>Linda Pires</cp:lastModifiedBy>
  <cp:revision>1</cp:revision>
  <dcterms:created xsi:type="dcterms:W3CDTF">2017-07-05T18:29:02Z</dcterms:created>
  <dcterms:modified xsi:type="dcterms:W3CDTF">2017-07-05T18:29:45Z</dcterms:modified>
</cp:coreProperties>
</file>