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789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6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5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0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4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9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413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7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5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057CA-B07F-4E4A-985D-7E138746B5CC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2553-99E1-4931-9AC6-C2AAED480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3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m/url?sa=i&amp;rct=j&amp;q=&amp;esrc=s&amp;source=images&amp;cd=&amp;ved=0ahUKEwi8xeibwfvTAhUG8mMKHUdyBDMQjRwIBw&amp;url=http%3A%2F%2Fherb.co%2F2015%2F06%2F25%2F10-most-amazing-bud-shots%2F&amp;psig=AFQjCNHjpRRqFWw2JdmhErDkJ6BwJaRkRA&amp;ust=1495267895871386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0377" y="480769"/>
            <a:ext cx="9144000" cy="1655762"/>
          </a:xfrm>
        </p:spPr>
        <p:txBody>
          <a:bodyPr>
            <a:normAutofit/>
          </a:bodyPr>
          <a:lstStyle/>
          <a:p>
            <a:r>
              <a:rPr lang="en-US" sz="9600" u="sng" dirty="0">
                <a:latin typeface="Algerian" panose="04020705040A02060702" pitchFamily="82" charset="0"/>
              </a:rPr>
              <a:t>Gummy Buds</a:t>
            </a:r>
          </a:p>
        </p:txBody>
      </p:sp>
      <p:pic>
        <p:nvPicPr>
          <p:cNvPr id="1026" name="Picture 2" descr="Image result for cannabis bud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877" y="2467341"/>
            <a:ext cx="41910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386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Lackey</dc:creator>
  <cp:lastModifiedBy>Brad Lackey</cp:lastModifiedBy>
  <cp:revision>1</cp:revision>
  <dcterms:created xsi:type="dcterms:W3CDTF">2017-05-19T08:15:35Z</dcterms:created>
  <dcterms:modified xsi:type="dcterms:W3CDTF">2017-05-19T08:17:51Z</dcterms:modified>
</cp:coreProperties>
</file>