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73B9A"/>
    <a:srgbClr val="0A36A4"/>
    <a:srgbClr val="0C2D98"/>
    <a:srgbClr val="0B298B"/>
    <a:srgbClr val="092272"/>
    <a:srgbClr val="0F248B"/>
    <a:srgbClr val="122BA6"/>
    <a:srgbClr val="0C0660"/>
    <a:srgbClr val="072C5E"/>
    <a:srgbClr val="0B31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18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F247B-F852-4C16-8CA2-22E78C4CEA56}" type="datetimeFigureOut">
              <a:rPr lang="en-GB" smtClean="0"/>
              <a:t>26/05/2017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F94B-B35F-4D1E-A16F-954C13932B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6485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F247B-F852-4C16-8CA2-22E78C4CEA56}" type="datetimeFigureOut">
              <a:rPr lang="en-GB" smtClean="0"/>
              <a:t>26/05/2017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F94B-B35F-4D1E-A16F-954C13932B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225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F247B-F852-4C16-8CA2-22E78C4CEA56}" type="datetimeFigureOut">
              <a:rPr lang="en-GB" smtClean="0"/>
              <a:t>26/05/2017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F94B-B35F-4D1E-A16F-954C13932B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8809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F247B-F852-4C16-8CA2-22E78C4CEA56}" type="datetimeFigureOut">
              <a:rPr lang="en-GB" smtClean="0"/>
              <a:t>26/05/2017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F94B-B35F-4D1E-A16F-954C13932B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1444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F247B-F852-4C16-8CA2-22E78C4CEA56}" type="datetimeFigureOut">
              <a:rPr lang="en-GB" smtClean="0"/>
              <a:t>26/05/2017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F94B-B35F-4D1E-A16F-954C13932B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7455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F247B-F852-4C16-8CA2-22E78C4CEA56}" type="datetimeFigureOut">
              <a:rPr lang="en-GB" smtClean="0"/>
              <a:t>26/05/2017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F94B-B35F-4D1E-A16F-954C13932B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6965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F247B-F852-4C16-8CA2-22E78C4CEA56}" type="datetimeFigureOut">
              <a:rPr lang="en-GB" smtClean="0"/>
              <a:t>26/05/2017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F94B-B35F-4D1E-A16F-954C13932B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1398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F247B-F852-4C16-8CA2-22E78C4CEA56}" type="datetimeFigureOut">
              <a:rPr lang="en-GB" smtClean="0"/>
              <a:t>26/05/2017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F94B-B35F-4D1E-A16F-954C13932B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4116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F247B-F852-4C16-8CA2-22E78C4CEA56}" type="datetimeFigureOut">
              <a:rPr lang="en-GB" smtClean="0"/>
              <a:t>26/05/2017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F94B-B35F-4D1E-A16F-954C13932B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16865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F247B-F852-4C16-8CA2-22E78C4CEA56}" type="datetimeFigureOut">
              <a:rPr lang="en-GB" smtClean="0"/>
              <a:t>26/05/2017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F94B-B35F-4D1E-A16F-954C13932B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8420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F247B-F852-4C16-8CA2-22E78C4CEA56}" type="datetimeFigureOut">
              <a:rPr lang="en-GB" smtClean="0"/>
              <a:t>26/05/2017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F94B-B35F-4D1E-A16F-954C13932B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6335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8F247B-F852-4C16-8CA2-22E78C4CEA56}" type="datetimeFigureOut">
              <a:rPr lang="en-GB" smtClean="0"/>
              <a:t>26/05/2017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74F94B-B35F-4D1E-A16F-954C13932B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2391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57600" y="2743200"/>
            <a:ext cx="5486400" cy="137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spc="-150" dirty="0">
                <a:solidFill>
                  <a:srgbClr val="073B9A"/>
                </a:solidFill>
                <a:latin typeface="Trebuchet MS" panose="020B0603020202020204" pitchFamily="34" charset="0"/>
              </a:rPr>
              <a:t>Spr</a:t>
            </a:r>
            <a:r>
              <a:rPr lang="en-US" sz="8000" spc="-150" dirty="0">
                <a:solidFill>
                  <a:srgbClr val="C00000"/>
                </a:solidFill>
                <a:latin typeface="Trebuchet MS" panose="020B0603020202020204" pitchFamily="34" charset="0"/>
              </a:rPr>
              <a:t>i</a:t>
            </a:r>
            <a:r>
              <a:rPr lang="en-US" sz="8000" spc="-150" dirty="0">
                <a:solidFill>
                  <a:srgbClr val="073B9A"/>
                </a:solidFill>
                <a:latin typeface="Trebuchet MS" panose="020B0603020202020204" pitchFamily="34" charset="0"/>
              </a:rPr>
              <a:t>ngf</a:t>
            </a:r>
            <a:r>
              <a:rPr lang="en-US" sz="8000" spc="-150" dirty="0">
                <a:solidFill>
                  <a:srgbClr val="00B0F0"/>
                </a:solidFill>
                <a:latin typeface="Trebuchet MS" panose="020B0603020202020204" pitchFamily="34" charset="0"/>
              </a:rPr>
              <a:t>o</a:t>
            </a:r>
            <a:r>
              <a:rPr lang="en-US" sz="8000" spc="-150" dirty="0">
                <a:solidFill>
                  <a:srgbClr val="073B9A"/>
                </a:solidFill>
                <a:latin typeface="Trebuchet MS" panose="020B0603020202020204" pitchFamily="34" charset="0"/>
              </a:rPr>
              <a:t>rd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0" y="1371600"/>
            <a:ext cx="5486400" cy="137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spc="-100" dirty="0">
                <a:solidFill>
                  <a:srgbClr val="073B9A"/>
                </a:solidFill>
                <a:latin typeface="Trebuchet MS" panose="020B0603020202020204" pitchFamily="34" charset="0"/>
              </a:rPr>
              <a:t>Spr</a:t>
            </a:r>
            <a:r>
              <a:rPr lang="en-US" sz="8000" spc="-100" dirty="0">
                <a:solidFill>
                  <a:srgbClr val="C00000"/>
                </a:solidFill>
                <a:latin typeface="Trebuchet MS" panose="020B0603020202020204" pitchFamily="34" charset="0"/>
              </a:rPr>
              <a:t>i</a:t>
            </a:r>
            <a:r>
              <a:rPr lang="en-US" sz="8000" spc="-100" dirty="0">
                <a:solidFill>
                  <a:srgbClr val="073B9A"/>
                </a:solidFill>
                <a:latin typeface="Trebuchet MS" panose="020B0603020202020204" pitchFamily="34" charset="0"/>
              </a:rPr>
              <a:t>ngf</a:t>
            </a:r>
            <a:r>
              <a:rPr lang="en-US" sz="8000" spc="-100" dirty="0">
                <a:solidFill>
                  <a:srgbClr val="00B0F0"/>
                </a:solidFill>
                <a:latin typeface="Trebuchet MS" panose="020B0603020202020204" pitchFamily="34" charset="0"/>
              </a:rPr>
              <a:t>o</a:t>
            </a:r>
            <a:r>
              <a:rPr lang="en-US" sz="8000" spc="-100" dirty="0">
                <a:solidFill>
                  <a:srgbClr val="073B9A"/>
                </a:solidFill>
                <a:latin typeface="Trebuchet MS" panose="020B0603020202020204" pitchFamily="34" charset="0"/>
              </a:rPr>
              <a:t>rd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10474024" y="2217089"/>
            <a:ext cx="0" cy="822960"/>
          </a:xfrm>
          <a:prstGeom prst="line">
            <a:avLst/>
          </a:prstGeom>
          <a:ln w="1016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657600" y="91440"/>
            <a:ext cx="5486400" cy="13716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>
                <a:solidFill>
                  <a:srgbClr val="073B9A"/>
                </a:solidFill>
                <a:latin typeface="Trebuchet MS" panose="020B0603020202020204" pitchFamily="34" charset="0"/>
              </a:rPr>
              <a:t>Spr</a:t>
            </a:r>
            <a:r>
              <a:rPr lang="en-US" sz="8000" dirty="0">
                <a:solidFill>
                  <a:srgbClr val="C00000"/>
                </a:solidFill>
                <a:latin typeface="Trebuchet MS" panose="020B0603020202020204" pitchFamily="34" charset="0"/>
              </a:rPr>
              <a:t>i</a:t>
            </a:r>
            <a:r>
              <a:rPr lang="en-US" sz="8000" dirty="0">
                <a:solidFill>
                  <a:srgbClr val="073B9A"/>
                </a:solidFill>
                <a:latin typeface="Trebuchet MS" panose="020B0603020202020204" pitchFamily="34" charset="0"/>
              </a:rPr>
              <a:t>ngf</a:t>
            </a:r>
            <a:r>
              <a:rPr lang="en-US" sz="8000" dirty="0">
                <a:solidFill>
                  <a:srgbClr val="00B0F0"/>
                </a:solidFill>
                <a:latin typeface="Trebuchet MS" panose="020B0603020202020204" pitchFamily="34" charset="0"/>
              </a:rPr>
              <a:t>o</a:t>
            </a:r>
            <a:r>
              <a:rPr lang="en-US" sz="8000" dirty="0">
                <a:solidFill>
                  <a:srgbClr val="073B9A"/>
                </a:solidFill>
                <a:latin typeface="Trebuchet MS" panose="020B0603020202020204" pitchFamily="34" charset="0"/>
              </a:rPr>
              <a:t>rd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10365166" y="620390"/>
            <a:ext cx="0" cy="822960"/>
          </a:xfrm>
          <a:prstGeom prst="line">
            <a:avLst/>
          </a:prstGeom>
          <a:ln w="1016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657600" y="4023360"/>
            <a:ext cx="5486400" cy="137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spc="-200" dirty="0">
                <a:solidFill>
                  <a:srgbClr val="073B9A"/>
                </a:solidFill>
                <a:latin typeface="Trebuchet MS" panose="020B0603020202020204" pitchFamily="34" charset="0"/>
              </a:rPr>
              <a:t>Spr</a:t>
            </a:r>
            <a:r>
              <a:rPr lang="en-US" sz="8000" spc="-200" dirty="0">
                <a:solidFill>
                  <a:srgbClr val="C00000"/>
                </a:solidFill>
                <a:latin typeface="Trebuchet MS" panose="020B0603020202020204" pitchFamily="34" charset="0"/>
              </a:rPr>
              <a:t>i</a:t>
            </a:r>
            <a:r>
              <a:rPr lang="en-US" sz="8000" spc="-200" dirty="0">
                <a:solidFill>
                  <a:srgbClr val="073B9A"/>
                </a:solidFill>
                <a:latin typeface="Trebuchet MS" panose="020B0603020202020204" pitchFamily="34" charset="0"/>
              </a:rPr>
              <a:t>ngf</a:t>
            </a:r>
            <a:r>
              <a:rPr lang="en-US" sz="8000" spc="-200" dirty="0">
                <a:solidFill>
                  <a:srgbClr val="00B0F0"/>
                </a:solidFill>
                <a:latin typeface="Trebuchet MS" panose="020B0603020202020204" pitchFamily="34" charset="0"/>
              </a:rPr>
              <a:t>o</a:t>
            </a:r>
            <a:r>
              <a:rPr lang="en-US" sz="8000" spc="-200" dirty="0">
                <a:solidFill>
                  <a:srgbClr val="073B9A"/>
                </a:solidFill>
                <a:latin typeface="Trebuchet MS" panose="020B0603020202020204" pitchFamily="34" charset="0"/>
              </a:rPr>
              <a:t>rd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57600" y="5486400"/>
            <a:ext cx="5486400" cy="137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spc="-250" dirty="0">
                <a:solidFill>
                  <a:srgbClr val="073B9A"/>
                </a:solidFill>
                <a:latin typeface="Trebuchet MS" panose="020B0603020202020204" pitchFamily="34" charset="0"/>
              </a:rPr>
              <a:t>Spr</a:t>
            </a:r>
            <a:r>
              <a:rPr lang="en-US" sz="8000" spc="-250" dirty="0">
                <a:solidFill>
                  <a:srgbClr val="C00000"/>
                </a:solidFill>
                <a:latin typeface="Trebuchet MS" panose="020B0603020202020204" pitchFamily="34" charset="0"/>
              </a:rPr>
              <a:t>i</a:t>
            </a:r>
            <a:r>
              <a:rPr lang="en-US" sz="8000" spc="-250" dirty="0">
                <a:solidFill>
                  <a:srgbClr val="073B9A"/>
                </a:solidFill>
                <a:latin typeface="Trebuchet MS" panose="020B0603020202020204" pitchFamily="34" charset="0"/>
              </a:rPr>
              <a:t>ngf</a:t>
            </a:r>
            <a:r>
              <a:rPr lang="en-US" sz="8000" spc="-250" dirty="0">
                <a:solidFill>
                  <a:srgbClr val="00B0F0"/>
                </a:solidFill>
                <a:latin typeface="Trebuchet MS" panose="020B0603020202020204" pitchFamily="34" charset="0"/>
              </a:rPr>
              <a:t>o</a:t>
            </a:r>
            <a:r>
              <a:rPr lang="en-US" sz="8000" spc="-250" dirty="0">
                <a:solidFill>
                  <a:srgbClr val="073B9A"/>
                </a:solidFill>
                <a:latin typeface="Trebuchet MS" panose="020B0603020202020204" pitchFamily="34" charset="0"/>
              </a:rPr>
              <a:t>rd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724798" y="592574"/>
            <a:ext cx="12807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Normal size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505938" y="1872734"/>
            <a:ext cx="19361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Condensed by 1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9505937" y="3244334"/>
            <a:ext cx="21108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Condensed by 1.5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9418573" y="4524494"/>
            <a:ext cx="19361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Condensed by 2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9397079" y="5987534"/>
            <a:ext cx="21108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Condensed by 2.5 </a:t>
            </a:r>
            <a:r>
              <a:rPr lang="en-US" dirty="0" err="1"/>
              <a:t>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53089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2400</TotalTime>
  <Words>23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Trebuchet MS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FXSelect Logo</dc:title>
  <dc:creator>Sanjeev Kumar</dc:creator>
  <cp:lastModifiedBy>Sanjeev Kumar</cp:lastModifiedBy>
  <cp:revision>493</cp:revision>
  <dcterms:created xsi:type="dcterms:W3CDTF">2016-04-15T06:39:57Z</dcterms:created>
  <dcterms:modified xsi:type="dcterms:W3CDTF">2017-05-26T05:56:52Z</dcterms:modified>
</cp:coreProperties>
</file>