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7" r:id="rId2"/>
    <p:sldId id="268" r:id="rId3"/>
    <p:sldId id="280" r:id="rId4"/>
    <p:sldId id="275" r:id="rId5"/>
    <p:sldId id="282" r:id="rId6"/>
    <p:sldId id="296" r:id="rId7"/>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930B"/>
    <a:srgbClr val="75A145"/>
    <a:srgbClr val="E2E3E2"/>
    <a:srgbClr val="BBBBBB"/>
    <a:srgbClr val="000000"/>
    <a:srgbClr val="404040"/>
    <a:srgbClr val="B2D4A1"/>
    <a:srgbClr val="FFFFFF"/>
    <a:srgbClr val="969696"/>
    <a:srgbClr val="9FCB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852" autoAdjust="0"/>
    <p:restoredTop sz="94660"/>
  </p:normalViewPr>
  <p:slideViewPr>
    <p:cSldViewPr snapToGrid="0">
      <p:cViewPr varScale="1">
        <p:scale>
          <a:sx n="83" d="100"/>
          <a:sy n="83" d="100"/>
        </p:scale>
        <p:origin x="1032"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p>
        </p:txBody>
      </p:sp>
      <p:sp>
        <p:nvSpPr>
          <p:cNvPr id="4" name="Marcador de fecha 3"/>
          <p:cNvSpPr>
            <a:spLocks noGrp="1"/>
          </p:cNvSpPr>
          <p:nvPr>
            <p:ph type="dt" sz="half" idx="10"/>
          </p:nvPr>
        </p:nvSpPr>
        <p:spPr/>
        <p:txBody>
          <a:bodyPr/>
          <a:lstStyle/>
          <a:p>
            <a:fld id="{72CC1639-B3B7-4812-B16F-B993C596D860}" type="datetimeFigureOut">
              <a:rPr lang="es-ES" smtClean="0"/>
              <a:t>04/05/2017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29B6839-DD97-4491-8A58-B3C8081ACAE5}" type="slidenum">
              <a:rPr lang="es-ES" smtClean="0"/>
              <a:t>‹Nº›</a:t>
            </a:fld>
            <a:endParaRPr lang="es-ES"/>
          </a:p>
        </p:txBody>
      </p:sp>
    </p:spTree>
    <p:extLst>
      <p:ext uri="{BB962C8B-B14F-4D97-AF65-F5344CB8AC3E}">
        <p14:creationId xmlns:p14="http://schemas.microsoft.com/office/powerpoint/2010/main" val="2092030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72CC1639-B3B7-4812-B16F-B993C596D860}" type="datetimeFigureOut">
              <a:rPr lang="es-ES" smtClean="0"/>
              <a:t>04/05/2017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29B6839-DD97-4491-8A58-B3C8081ACAE5}" type="slidenum">
              <a:rPr lang="es-ES" smtClean="0"/>
              <a:t>‹Nº›</a:t>
            </a:fld>
            <a:endParaRPr lang="es-ES"/>
          </a:p>
        </p:txBody>
      </p:sp>
    </p:spTree>
    <p:extLst>
      <p:ext uri="{BB962C8B-B14F-4D97-AF65-F5344CB8AC3E}">
        <p14:creationId xmlns:p14="http://schemas.microsoft.com/office/powerpoint/2010/main" val="1004111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72CC1639-B3B7-4812-B16F-B993C596D860}" type="datetimeFigureOut">
              <a:rPr lang="es-ES" smtClean="0"/>
              <a:t>04/05/2017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29B6839-DD97-4491-8A58-B3C8081ACAE5}" type="slidenum">
              <a:rPr lang="es-ES" smtClean="0"/>
              <a:t>‹Nº›</a:t>
            </a:fld>
            <a:endParaRPr lang="es-ES"/>
          </a:p>
        </p:txBody>
      </p:sp>
    </p:spTree>
    <p:extLst>
      <p:ext uri="{BB962C8B-B14F-4D97-AF65-F5344CB8AC3E}">
        <p14:creationId xmlns:p14="http://schemas.microsoft.com/office/powerpoint/2010/main" val="3064203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72CC1639-B3B7-4812-B16F-B993C596D860}" type="datetimeFigureOut">
              <a:rPr lang="es-ES" smtClean="0"/>
              <a:t>04/05/2017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29B6839-DD97-4491-8A58-B3C8081ACAE5}" type="slidenum">
              <a:rPr lang="es-ES" smtClean="0"/>
              <a:t>‹Nº›</a:t>
            </a:fld>
            <a:endParaRPr lang="es-ES"/>
          </a:p>
        </p:txBody>
      </p:sp>
    </p:spTree>
    <p:extLst>
      <p:ext uri="{BB962C8B-B14F-4D97-AF65-F5344CB8AC3E}">
        <p14:creationId xmlns:p14="http://schemas.microsoft.com/office/powerpoint/2010/main" val="3854832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72CC1639-B3B7-4812-B16F-B993C596D860}" type="datetimeFigureOut">
              <a:rPr lang="es-ES" smtClean="0"/>
              <a:t>04/05/2017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29B6839-DD97-4491-8A58-B3C8081ACAE5}" type="slidenum">
              <a:rPr lang="es-ES" smtClean="0"/>
              <a:t>‹Nº›</a:t>
            </a:fld>
            <a:endParaRPr lang="es-ES"/>
          </a:p>
        </p:txBody>
      </p:sp>
    </p:spTree>
    <p:extLst>
      <p:ext uri="{BB962C8B-B14F-4D97-AF65-F5344CB8AC3E}">
        <p14:creationId xmlns:p14="http://schemas.microsoft.com/office/powerpoint/2010/main" val="3649463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72CC1639-B3B7-4812-B16F-B993C596D860}" type="datetimeFigureOut">
              <a:rPr lang="es-ES" smtClean="0"/>
              <a:t>04/05/2017</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29B6839-DD97-4491-8A58-B3C8081ACAE5}" type="slidenum">
              <a:rPr lang="es-ES" smtClean="0"/>
              <a:t>‹Nº›</a:t>
            </a:fld>
            <a:endParaRPr lang="es-ES"/>
          </a:p>
        </p:txBody>
      </p:sp>
    </p:spTree>
    <p:extLst>
      <p:ext uri="{BB962C8B-B14F-4D97-AF65-F5344CB8AC3E}">
        <p14:creationId xmlns:p14="http://schemas.microsoft.com/office/powerpoint/2010/main" val="1492127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72CC1639-B3B7-4812-B16F-B993C596D860}" type="datetimeFigureOut">
              <a:rPr lang="es-ES" smtClean="0"/>
              <a:t>04/05/2017</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029B6839-DD97-4491-8A58-B3C8081ACAE5}" type="slidenum">
              <a:rPr lang="es-ES" smtClean="0"/>
              <a:t>‹Nº›</a:t>
            </a:fld>
            <a:endParaRPr lang="es-ES"/>
          </a:p>
        </p:txBody>
      </p:sp>
    </p:spTree>
    <p:extLst>
      <p:ext uri="{BB962C8B-B14F-4D97-AF65-F5344CB8AC3E}">
        <p14:creationId xmlns:p14="http://schemas.microsoft.com/office/powerpoint/2010/main" val="2598235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72CC1639-B3B7-4812-B16F-B993C596D860}" type="datetimeFigureOut">
              <a:rPr lang="es-ES" smtClean="0"/>
              <a:t>04/05/2017</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029B6839-DD97-4491-8A58-B3C8081ACAE5}" type="slidenum">
              <a:rPr lang="es-ES" smtClean="0"/>
              <a:t>‹Nº›</a:t>
            </a:fld>
            <a:endParaRPr lang="es-ES"/>
          </a:p>
        </p:txBody>
      </p:sp>
    </p:spTree>
    <p:extLst>
      <p:ext uri="{BB962C8B-B14F-4D97-AF65-F5344CB8AC3E}">
        <p14:creationId xmlns:p14="http://schemas.microsoft.com/office/powerpoint/2010/main" val="2916535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72CC1639-B3B7-4812-B16F-B993C596D860}" type="datetimeFigureOut">
              <a:rPr lang="es-ES" smtClean="0"/>
              <a:t>04/05/2017</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029B6839-DD97-4491-8A58-B3C8081ACAE5}" type="slidenum">
              <a:rPr lang="es-ES" smtClean="0"/>
              <a:t>‹Nº›</a:t>
            </a:fld>
            <a:endParaRPr lang="es-ES"/>
          </a:p>
        </p:txBody>
      </p:sp>
    </p:spTree>
    <p:extLst>
      <p:ext uri="{BB962C8B-B14F-4D97-AF65-F5344CB8AC3E}">
        <p14:creationId xmlns:p14="http://schemas.microsoft.com/office/powerpoint/2010/main" val="3084582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72CC1639-B3B7-4812-B16F-B993C596D860}" type="datetimeFigureOut">
              <a:rPr lang="es-ES" smtClean="0"/>
              <a:t>04/05/2017</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29B6839-DD97-4491-8A58-B3C8081ACAE5}" type="slidenum">
              <a:rPr lang="es-ES" smtClean="0"/>
              <a:t>‹Nº›</a:t>
            </a:fld>
            <a:endParaRPr lang="es-ES"/>
          </a:p>
        </p:txBody>
      </p:sp>
    </p:spTree>
    <p:extLst>
      <p:ext uri="{BB962C8B-B14F-4D97-AF65-F5344CB8AC3E}">
        <p14:creationId xmlns:p14="http://schemas.microsoft.com/office/powerpoint/2010/main" val="3206314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72CC1639-B3B7-4812-B16F-B993C596D860}" type="datetimeFigureOut">
              <a:rPr lang="es-ES" smtClean="0"/>
              <a:t>04/05/2017</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29B6839-DD97-4491-8A58-B3C8081ACAE5}" type="slidenum">
              <a:rPr lang="es-ES" smtClean="0"/>
              <a:t>‹Nº›</a:t>
            </a:fld>
            <a:endParaRPr lang="es-ES"/>
          </a:p>
        </p:txBody>
      </p:sp>
    </p:spTree>
    <p:extLst>
      <p:ext uri="{BB962C8B-B14F-4D97-AF65-F5344CB8AC3E}">
        <p14:creationId xmlns:p14="http://schemas.microsoft.com/office/powerpoint/2010/main" val="1496668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CC1639-B3B7-4812-B16F-B993C596D860}" type="datetimeFigureOut">
              <a:rPr lang="es-ES" smtClean="0"/>
              <a:t>04/05/2017</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9B6839-DD97-4491-8A58-B3C8081ACAE5}" type="slidenum">
              <a:rPr lang="es-ES" smtClean="0"/>
              <a:t>‹Nº›</a:t>
            </a:fld>
            <a:endParaRPr lang="es-ES"/>
          </a:p>
        </p:txBody>
      </p:sp>
    </p:spTree>
    <p:extLst>
      <p:ext uri="{BB962C8B-B14F-4D97-AF65-F5344CB8AC3E}">
        <p14:creationId xmlns:p14="http://schemas.microsoft.com/office/powerpoint/2010/main" val="12738760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hdphoto" Target="../media/hdphoto1.wdp"/><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microsoft.com/office/2007/relationships/hdphoto" Target="../media/hdphoto1.wdp"/><Relationship Id="rId7"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3.svg"/><Relationship Id="rId10" Type="http://schemas.openxmlformats.org/officeDocument/2006/relationships/image" Target="../media/image6.png"/><Relationship Id="rId4" Type="http://schemas.openxmlformats.org/officeDocument/2006/relationships/image" Target="../media/image2.png"/><Relationship Id="rId9" Type="http://schemas.microsoft.com/office/2007/relationships/hdphoto" Target="../media/hdphoto3.wdp"/></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microsoft.com/office/2007/relationships/hdphoto" Target="../media/hdphoto4.wdp"/><Relationship Id="rId12"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6.png"/><Relationship Id="rId5" Type="http://schemas.openxmlformats.org/officeDocument/2006/relationships/image" Target="../media/image12.jpeg"/><Relationship Id="rId10" Type="http://schemas.microsoft.com/office/2007/relationships/hdphoto" Target="../media/hdphoto2.wdp"/><Relationship Id="rId4" Type="http://schemas.openxmlformats.org/officeDocument/2006/relationships/image" Target="../media/image11.pn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6.png"/><Relationship Id="rId7"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8.png"/><Relationship Id="rId10" Type="http://schemas.microsoft.com/office/2007/relationships/hdphoto" Target="../media/hdphoto5.wdp"/><Relationship Id="rId4" Type="http://schemas.openxmlformats.org/officeDocument/2006/relationships/image" Target="../media/image17.png"/><Relationship Id="rId9"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6.png"/><Relationship Id="rId7"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Layout" Target="../slideLayouts/slideLayout7.xml"/><Relationship Id="rId6" Type="http://schemas.microsoft.com/office/2007/relationships/hdphoto" Target="../media/hdphoto5.wdp"/><Relationship Id="rId5" Type="http://schemas.openxmlformats.org/officeDocument/2006/relationships/image" Target="../media/image20.png"/><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24.jpe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772359" y="-16328"/>
            <a:ext cx="9403312" cy="6858000"/>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Rectángulo 4"/>
          <p:cNvSpPr/>
          <p:nvPr/>
        </p:nvSpPr>
        <p:spPr>
          <a:xfrm>
            <a:off x="6188530" y="0"/>
            <a:ext cx="2628900" cy="6858000"/>
          </a:xfrm>
          <a:prstGeom prst="rect">
            <a:avLst/>
          </a:prstGeom>
          <a:solidFill>
            <a:schemeClr val="bg1">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ángulo 6"/>
          <p:cNvSpPr/>
          <p:nvPr/>
        </p:nvSpPr>
        <p:spPr>
          <a:xfrm>
            <a:off x="6343652" y="4506686"/>
            <a:ext cx="2318656" cy="1028700"/>
          </a:xfrm>
          <a:prstGeom prst="rect">
            <a:avLst/>
          </a:prstGeom>
          <a:solidFill>
            <a:schemeClr val="bg1">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7"/>
          <p:cNvSpPr/>
          <p:nvPr/>
        </p:nvSpPr>
        <p:spPr>
          <a:xfrm>
            <a:off x="6343652" y="5649686"/>
            <a:ext cx="2318656" cy="1028700"/>
          </a:xfrm>
          <a:prstGeom prst="rect">
            <a:avLst/>
          </a:prstGeom>
          <a:solidFill>
            <a:schemeClr val="bg1">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ángulo 8"/>
          <p:cNvSpPr/>
          <p:nvPr/>
        </p:nvSpPr>
        <p:spPr>
          <a:xfrm>
            <a:off x="8923561" y="130628"/>
            <a:ext cx="1526721" cy="3298372"/>
          </a:xfrm>
          <a:prstGeom prst="rect">
            <a:avLst/>
          </a:prstGeom>
          <a:solidFill>
            <a:schemeClr val="bg1">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p:cNvSpPr/>
          <p:nvPr/>
        </p:nvSpPr>
        <p:spPr>
          <a:xfrm>
            <a:off x="10548254" y="130628"/>
            <a:ext cx="1545771" cy="3298372"/>
          </a:xfrm>
          <a:prstGeom prst="rect">
            <a:avLst/>
          </a:prstGeom>
          <a:solidFill>
            <a:schemeClr val="bg1">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ángulo 10"/>
          <p:cNvSpPr/>
          <p:nvPr/>
        </p:nvSpPr>
        <p:spPr>
          <a:xfrm>
            <a:off x="8929000" y="3532425"/>
            <a:ext cx="1526721" cy="3145961"/>
          </a:xfrm>
          <a:prstGeom prst="rect">
            <a:avLst/>
          </a:prstGeom>
          <a:solidFill>
            <a:schemeClr val="bg1">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p:cNvSpPr/>
          <p:nvPr/>
        </p:nvSpPr>
        <p:spPr>
          <a:xfrm>
            <a:off x="10553693" y="3532425"/>
            <a:ext cx="1545771" cy="3145961"/>
          </a:xfrm>
          <a:prstGeom prst="rect">
            <a:avLst/>
          </a:prstGeom>
          <a:solidFill>
            <a:schemeClr val="bg1">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p:cNvSpPr/>
          <p:nvPr/>
        </p:nvSpPr>
        <p:spPr>
          <a:xfrm>
            <a:off x="2872853" y="130628"/>
            <a:ext cx="1534886" cy="734786"/>
          </a:xfrm>
          <a:prstGeom prst="rect">
            <a:avLst/>
          </a:prstGeom>
          <a:solidFill>
            <a:schemeClr val="bg1">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p:cNvSpPr/>
          <p:nvPr/>
        </p:nvSpPr>
        <p:spPr>
          <a:xfrm>
            <a:off x="4544782" y="130628"/>
            <a:ext cx="1534886" cy="734786"/>
          </a:xfrm>
          <a:prstGeom prst="rect">
            <a:avLst/>
          </a:prstGeom>
          <a:solidFill>
            <a:schemeClr val="bg1">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Rectángulo 14"/>
          <p:cNvSpPr/>
          <p:nvPr/>
        </p:nvSpPr>
        <p:spPr>
          <a:xfrm>
            <a:off x="2878292" y="1001484"/>
            <a:ext cx="1534886" cy="734786"/>
          </a:xfrm>
          <a:prstGeom prst="rect">
            <a:avLst/>
          </a:prstGeom>
          <a:solidFill>
            <a:schemeClr val="bg1">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p:cNvSpPr/>
          <p:nvPr/>
        </p:nvSpPr>
        <p:spPr>
          <a:xfrm>
            <a:off x="4550221" y="1001484"/>
            <a:ext cx="1534886" cy="734786"/>
          </a:xfrm>
          <a:prstGeom prst="rect">
            <a:avLst/>
          </a:prstGeom>
          <a:solidFill>
            <a:schemeClr val="bg1">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p:cNvSpPr/>
          <p:nvPr/>
        </p:nvSpPr>
        <p:spPr>
          <a:xfrm>
            <a:off x="2870145" y="1856008"/>
            <a:ext cx="1534886" cy="734786"/>
          </a:xfrm>
          <a:prstGeom prst="rect">
            <a:avLst/>
          </a:prstGeom>
          <a:solidFill>
            <a:schemeClr val="bg1">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p:cNvSpPr/>
          <p:nvPr/>
        </p:nvSpPr>
        <p:spPr>
          <a:xfrm>
            <a:off x="4542074" y="1856008"/>
            <a:ext cx="1534886" cy="734786"/>
          </a:xfrm>
          <a:prstGeom prst="rect">
            <a:avLst/>
          </a:prstGeom>
          <a:solidFill>
            <a:schemeClr val="bg1">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p:cNvSpPr/>
          <p:nvPr/>
        </p:nvSpPr>
        <p:spPr>
          <a:xfrm>
            <a:off x="2878292" y="2737753"/>
            <a:ext cx="1534886" cy="734786"/>
          </a:xfrm>
          <a:prstGeom prst="rect">
            <a:avLst/>
          </a:prstGeom>
          <a:solidFill>
            <a:schemeClr val="bg1">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p:cNvSpPr/>
          <p:nvPr/>
        </p:nvSpPr>
        <p:spPr>
          <a:xfrm>
            <a:off x="4550221" y="2737753"/>
            <a:ext cx="1534886" cy="734786"/>
          </a:xfrm>
          <a:prstGeom prst="rect">
            <a:avLst/>
          </a:prstGeom>
          <a:solidFill>
            <a:schemeClr val="bg1">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Rectángulo 25"/>
          <p:cNvSpPr/>
          <p:nvPr/>
        </p:nvSpPr>
        <p:spPr>
          <a:xfrm>
            <a:off x="2889175" y="4561093"/>
            <a:ext cx="1534886" cy="408220"/>
          </a:xfrm>
          <a:prstGeom prst="rect">
            <a:avLst/>
          </a:prstGeom>
          <a:solidFill>
            <a:schemeClr val="bg1">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Rectángulo 26"/>
          <p:cNvSpPr/>
          <p:nvPr/>
        </p:nvSpPr>
        <p:spPr>
          <a:xfrm>
            <a:off x="4561104" y="4561093"/>
            <a:ext cx="1534886" cy="408220"/>
          </a:xfrm>
          <a:prstGeom prst="rect">
            <a:avLst/>
          </a:prstGeom>
          <a:solidFill>
            <a:schemeClr val="bg1">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Rectángulo 27"/>
          <p:cNvSpPr/>
          <p:nvPr/>
        </p:nvSpPr>
        <p:spPr>
          <a:xfrm>
            <a:off x="2878292" y="5110816"/>
            <a:ext cx="1534886" cy="408220"/>
          </a:xfrm>
          <a:prstGeom prst="rect">
            <a:avLst/>
          </a:prstGeom>
          <a:solidFill>
            <a:schemeClr val="bg1">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Rectángulo 28"/>
          <p:cNvSpPr/>
          <p:nvPr/>
        </p:nvSpPr>
        <p:spPr>
          <a:xfrm>
            <a:off x="4550221" y="5110816"/>
            <a:ext cx="1534886" cy="408220"/>
          </a:xfrm>
          <a:prstGeom prst="rect">
            <a:avLst/>
          </a:prstGeom>
          <a:solidFill>
            <a:schemeClr val="bg1">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Rectángulo 29"/>
          <p:cNvSpPr/>
          <p:nvPr/>
        </p:nvSpPr>
        <p:spPr>
          <a:xfrm>
            <a:off x="2861960" y="5644222"/>
            <a:ext cx="1534886" cy="408220"/>
          </a:xfrm>
          <a:prstGeom prst="rect">
            <a:avLst/>
          </a:prstGeom>
          <a:solidFill>
            <a:schemeClr val="bg1">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Rectángulo 30"/>
          <p:cNvSpPr/>
          <p:nvPr/>
        </p:nvSpPr>
        <p:spPr>
          <a:xfrm>
            <a:off x="4533889" y="5644222"/>
            <a:ext cx="1534886" cy="408220"/>
          </a:xfrm>
          <a:prstGeom prst="rect">
            <a:avLst/>
          </a:prstGeom>
          <a:solidFill>
            <a:schemeClr val="bg1">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Rectángulo 31"/>
          <p:cNvSpPr/>
          <p:nvPr/>
        </p:nvSpPr>
        <p:spPr>
          <a:xfrm>
            <a:off x="2851077" y="6193945"/>
            <a:ext cx="1534886" cy="408220"/>
          </a:xfrm>
          <a:prstGeom prst="rect">
            <a:avLst/>
          </a:prstGeom>
          <a:solidFill>
            <a:schemeClr val="bg1">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Rectángulo 32"/>
          <p:cNvSpPr/>
          <p:nvPr/>
        </p:nvSpPr>
        <p:spPr>
          <a:xfrm>
            <a:off x="4523006" y="6193945"/>
            <a:ext cx="1534886" cy="408220"/>
          </a:xfrm>
          <a:prstGeom prst="rect">
            <a:avLst/>
          </a:prstGeom>
          <a:solidFill>
            <a:schemeClr val="bg1">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ctángulo 33"/>
          <p:cNvSpPr/>
          <p:nvPr/>
        </p:nvSpPr>
        <p:spPr>
          <a:xfrm>
            <a:off x="2867405" y="3608608"/>
            <a:ext cx="1534886" cy="734786"/>
          </a:xfrm>
          <a:prstGeom prst="rect">
            <a:avLst/>
          </a:prstGeom>
          <a:solidFill>
            <a:schemeClr val="bg1">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Rectángulo 34"/>
          <p:cNvSpPr/>
          <p:nvPr/>
        </p:nvSpPr>
        <p:spPr>
          <a:xfrm>
            <a:off x="4539334" y="3608608"/>
            <a:ext cx="1534886" cy="734786"/>
          </a:xfrm>
          <a:prstGeom prst="rect">
            <a:avLst/>
          </a:prstGeom>
          <a:solidFill>
            <a:schemeClr val="bg1">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Rectángulo 1"/>
          <p:cNvSpPr/>
          <p:nvPr/>
        </p:nvSpPr>
        <p:spPr>
          <a:xfrm>
            <a:off x="0" y="-16328"/>
            <a:ext cx="2772359" cy="6858000"/>
          </a:xfrm>
          <a:prstGeom prst="rect">
            <a:avLst/>
          </a:prstGeom>
          <a:solidFill>
            <a:srgbClr val="5E9227"/>
          </a:solidFill>
          <a:ln>
            <a:solidFill>
              <a:srgbClr val="75A1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 name="Imagen 2"/>
          <p:cNvPicPr>
            <a:picLocks noChangeAspect="1"/>
          </p:cNvPicPr>
          <p:nvPr/>
        </p:nvPicPr>
        <p:blipFill>
          <a:blip r:embed="rId2">
            <a:lum bright="70000" contrast="-70000"/>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tretch>
            <a:fillRect/>
          </a:stretch>
        </p:blipFill>
        <p:spPr>
          <a:xfrm>
            <a:off x="-237380" y="18185"/>
            <a:ext cx="2957820" cy="6660201"/>
          </a:xfrm>
          <a:prstGeom prst="rect">
            <a:avLst/>
          </a:prstGeom>
        </p:spPr>
      </p:pic>
      <p:pic>
        <p:nvPicPr>
          <p:cNvPr id="38" name="Imagen 6" descr="Smartphone"/>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290449" y="-33080"/>
            <a:ext cx="4344738" cy="4344738"/>
          </a:xfrm>
          <a:prstGeom prst="rect">
            <a:avLst/>
          </a:prstGeom>
          <a:ln w="38100" cap="sq">
            <a:noFill/>
            <a:prstDash val="solid"/>
            <a:miter lim="800000"/>
          </a:ln>
        </p:spPr>
      </p:pic>
      <p:pic>
        <p:nvPicPr>
          <p:cNvPr id="6" name="Imagen 5"/>
          <p:cNvPicPr>
            <a:picLocks noChangeAspect="1"/>
          </p:cNvPicPr>
          <p:nvPr/>
        </p:nvPicPr>
        <p:blipFill rotWithShape="1">
          <a:blip r:embed="rId6"/>
          <a:srcRect b="14339"/>
          <a:stretch/>
        </p:blipFill>
        <p:spPr>
          <a:xfrm>
            <a:off x="6305631" y="130628"/>
            <a:ext cx="2256894" cy="3555854"/>
          </a:xfrm>
          <a:prstGeom prst="rect">
            <a:avLst/>
          </a:prstGeom>
        </p:spPr>
      </p:pic>
      <p:pic>
        <p:nvPicPr>
          <p:cNvPr id="45" name="Imagen 44"/>
          <p:cNvPicPr>
            <a:picLocks noChangeAspect="1"/>
          </p:cNvPicPr>
          <p:nvPr/>
        </p:nvPicPr>
        <p:blipFill>
          <a:blip r:embed="rId7"/>
          <a:stretch>
            <a:fillRect/>
          </a:stretch>
        </p:blipFill>
        <p:spPr>
          <a:xfrm>
            <a:off x="6362418" y="3713911"/>
            <a:ext cx="2200107" cy="594243"/>
          </a:xfrm>
          <a:prstGeom prst="rect">
            <a:avLst/>
          </a:prstGeom>
        </p:spPr>
      </p:pic>
      <p:pic>
        <p:nvPicPr>
          <p:cNvPr id="46" name="Imagen 4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77486" y="5632908"/>
            <a:ext cx="1641136" cy="768818"/>
          </a:xfrm>
          <a:prstGeom prst="rect">
            <a:avLst/>
          </a:prstGeom>
        </p:spPr>
      </p:pic>
    </p:spTree>
    <p:extLst>
      <p:ext uri="{BB962C8B-B14F-4D97-AF65-F5344CB8AC3E}">
        <p14:creationId xmlns:p14="http://schemas.microsoft.com/office/powerpoint/2010/main" val="2989213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772359" y="-16328"/>
            <a:ext cx="9403312" cy="6858000"/>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Rectángulo 4"/>
          <p:cNvSpPr/>
          <p:nvPr/>
        </p:nvSpPr>
        <p:spPr>
          <a:xfrm>
            <a:off x="6188530" y="0"/>
            <a:ext cx="2628900" cy="6858000"/>
          </a:xfrm>
          <a:prstGeom prst="rect">
            <a:avLst/>
          </a:prstGeom>
          <a:solidFill>
            <a:schemeClr val="bg1">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ángulo 6"/>
          <p:cNvSpPr/>
          <p:nvPr/>
        </p:nvSpPr>
        <p:spPr>
          <a:xfrm>
            <a:off x="6343652" y="4506686"/>
            <a:ext cx="2318656" cy="1028700"/>
          </a:xfrm>
          <a:prstGeom prst="rect">
            <a:avLst/>
          </a:prstGeom>
          <a:solidFill>
            <a:schemeClr val="bg1">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7"/>
          <p:cNvSpPr/>
          <p:nvPr/>
        </p:nvSpPr>
        <p:spPr>
          <a:xfrm>
            <a:off x="6343652" y="5649686"/>
            <a:ext cx="2318656" cy="1028700"/>
          </a:xfrm>
          <a:prstGeom prst="rect">
            <a:avLst/>
          </a:prstGeom>
          <a:solidFill>
            <a:schemeClr val="bg1">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ángulo 8"/>
          <p:cNvSpPr/>
          <p:nvPr/>
        </p:nvSpPr>
        <p:spPr>
          <a:xfrm>
            <a:off x="8923561" y="130628"/>
            <a:ext cx="1526721" cy="3298372"/>
          </a:xfrm>
          <a:prstGeom prst="rect">
            <a:avLst/>
          </a:prstGeom>
          <a:solidFill>
            <a:schemeClr val="bg1">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p:cNvSpPr/>
          <p:nvPr/>
        </p:nvSpPr>
        <p:spPr>
          <a:xfrm>
            <a:off x="10548254" y="130628"/>
            <a:ext cx="1545771" cy="3298372"/>
          </a:xfrm>
          <a:prstGeom prst="rect">
            <a:avLst/>
          </a:prstGeom>
          <a:solidFill>
            <a:schemeClr val="bg1">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ángulo 10"/>
          <p:cNvSpPr/>
          <p:nvPr/>
        </p:nvSpPr>
        <p:spPr>
          <a:xfrm>
            <a:off x="8929000" y="3532425"/>
            <a:ext cx="1526721" cy="3145961"/>
          </a:xfrm>
          <a:prstGeom prst="rect">
            <a:avLst/>
          </a:prstGeom>
          <a:solidFill>
            <a:schemeClr val="bg1">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p:cNvSpPr/>
          <p:nvPr/>
        </p:nvSpPr>
        <p:spPr>
          <a:xfrm>
            <a:off x="10553693" y="3532425"/>
            <a:ext cx="1545771" cy="3145961"/>
          </a:xfrm>
          <a:prstGeom prst="rect">
            <a:avLst/>
          </a:prstGeom>
          <a:solidFill>
            <a:schemeClr val="bg1">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p:cNvSpPr/>
          <p:nvPr/>
        </p:nvSpPr>
        <p:spPr>
          <a:xfrm>
            <a:off x="2872853" y="130628"/>
            <a:ext cx="1534886" cy="734786"/>
          </a:xfrm>
          <a:prstGeom prst="rect">
            <a:avLst/>
          </a:prstGeom>
          <a:solidFill>
            <a:schemeClr val="bg1">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p:cNvSpPr/>
          <p:nvPr/>
        </p:nvSpPr>
        <p:spPr>
          <a:xfrm>
            <a:off x="4544782" y="130628"/>
            <a:ext cx="1534886" cy="734786"/>
          </a:xfrm>
          <a:prstGeom prst="rect">
            <a:avLst/>
          </a:prstGeom>
          <a:solidFill>
            <a:schemeClr val="bg1">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Rectángulo 14"/>
          <p:cNvSpPr/>
          <p:nvPr/>
        </p:nvSpPr>
        <p:spPr>
          <a:xfrm>
            <a:off x="2878292" y="1001484"/>
            <a:ext cx="1534886" cy="734786"/>
          </a:xfrm>
          <a:prstGeom prst="rect">
            <a:avLst/>
          </a:prstGeom>
          <a:solidFill>
            <a:schemeClr val="bg1">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p:cNvSpPr/>
          <p:nvPr/>
        </p:nvSpPr>
        <p:spPr>
          <a:xfrm>
            <a:off x="4550221" y="1001484"/>
            <a:ext cx="1534886" cy="734786"/>
          </a:xfrm>
          <a:prstGeom prst="rect">
            <a:avLst/>
          </a:prstGeom>
          <a:solidFill>
            <a:schemeClr val="bg1">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p:cNvSpPr/>
          <p:nvPr/>
        </p:nvSpPr>
        <p:spPr>
          <a:xfrm>
            <a:off x="2870145" y="1856008"/>
            <a:ext cx="1534886" cy="734786"/>
          </a:xfrm>
          <a:prstGeom prst="rect">
            <a:avLst/>
          </a:prstGeom>
          <a:solidFill>
            <a:schemeClr val="bg1">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p:cNvSpPr/>
          <p:nvPr/>
        </p:nvSpPr>
        <p:spPr>
          <a:xfrm>
            <a:off x="4542074" y="1856008"/>
            <a:ext cx="1534886" cy="734786"/>
          </a:xfrm>
          <a:prstGeom prst="rect">
            <a:avLst/>
          </a:prstGeom>
          <a:solidFill>
            <a:schemeClr val="bg1">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p:cNvSpPr/>
          <p:nvPr/>
        </p:nvSpPr>
        <p:spPr>
          <a:xfrm>
            <a:off x="2878292" y="2737753"/>
            <a:ext cx="1534886" cy="734786"/>
          </a:xfrm>
          <a:prstGeom prst="rect">
            <a:avLst/>
          </a:prstGeom>
          <a:solidFill>
            <a:schemeClr val="bg1">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p:cNvSpPr/>
          <p:nvPr/>
        </p:nvSpPr>
        <p:spPr>
          <a:xfrm>
            <a:off x="4550221" y="2737753"/>
            <a:ext cx="1534886" cy="734786"/>
          </a:xfrm>
          <a:prstGeom prst="rect">
            <a:avLst/>
          </a:prstGeom>
          <a:solidFill>
            <a:schemeClr val="bg1">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Rectángulo 25"/>
          <p:cNvSpPr/>
          <p:nvPr/>
        </p:nvSpPr>
        <p:spPr>
          <a:xfrm>
            <a:off x="2889175" y="4561093"/>
            <a:ext cx="1534886" cy="408220"/>
          </a:xfrm>
          <a:prstGeom prst="rect">
            <a:avLst/>
          </a:prstGeom>
          <a:solidFill>
            <a:schemeClr val="bg1">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Rectángulo 26"/>
          <p:cNvSpPr/>
          <p:nvPr/>
        </p:nvSpPr>
        <p:spPr>
          <a:xfrm>
            <a:off x="4561104" y="4561093"/>
            <a:ext cx="1534886" cy="408220"/>
          </a:xfrm>
          <a:prstGeom prst="rect">
            <a:avLst/>
          </a:prstGeom>
          <a:solidFill>
            <a:schemeClr val="bg1">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Rectángulo 27"/>
          <p:cNvSpPr/>
          <p:nvPr/>
        </p:nvSpPr>
        <p:spPr>
          <a:xfrm>
            <a:off x="2878292" y="5110816"/>
            <a:ext cx="1534886" cy="408220"/>
          </a:xfrm>
          <a:prstGeom prst="rect">
            <a:avLst/>
          </a:prstGeom>
          <a:solidFill>
            <a:schemeClr val="bg1">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Rectángulo 28"/>
          <p:cNvSpPr/>
          <p:nvPr/>
        </p:nvSpPr>
        <p:spPr>
          <a:xfrm>
            <a:off x="4550221" y="5110816"/>
            <a:ext cx="1534886" cy="408220"/>
          </a:xfrm>
          <a:prstGeom prst="rect">
            <a:avLst/>
          </a:prstGeom>
          <a:solidFill>
            <a:schemeClr val="bg1">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Rectángulo 29"/>
          <p:cNvSpPr/>
          <p:nvPr/>
        </p:nvSpPr>
        <p:spPr>
          <a:xfrm>
            <a:off x="2861960" y="5644222"/>
            <a:ext cx="1534886" cy="408220"/>
          </a:xfrm>
          <a:prstGeom prst="rect">
            <a:avLst/>
          </a:prstGeom>
          <a:solidFill>
            <a:schemeClr val="bg1">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Rectángulo 30"/>
          <p:cNvSpPr/>
          <p:nvPr/>
        </p:nvSpPr>
        <p:spPr>
          <a:xfrm>
            <a:off x="4533889" y="5644222"/>
            <a:ext cx="1534886" cy="408220"/>
          </a:xfrm>
          <a:prstGeom prst="rect">
            <a:avLst/>
          </a:prstGeom>
          <a:solidFill>
            <a:schemeClr val="bg1">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Rectángulo 31"/>
          <p:cNvSpPr/>
          <p:nvPr/>
        </p:nvSpPr>
        <p:spPr>
          <a:xfrm>
            <a:off x="2851077" y="6193945"/>
            <a:ext cx="1534886" cy="408220"/>
          </a:xfrm>
          <a:prstGeom prst="rect">
            <a:avLst/>
          </a:prstGeom>
          <a:solidFill>
            <a:schemeClr val="bg1">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Rectángulo 32"/>
          <p:cNvSpPr/>
          <p:nvPr/>
        </p:nvSpPr>
        <p:spPr>
          <a:xfrm>
            <a:off x="4523006" y="6193945"/>
            <a:ext cx="1534886" cy="408220"/>
          </a:xfrm>
          <a:prstGeom prst="rect">
            <a:avLst/>
          </a:prstGeom>
          <a:solidFill>
            <a:schemeClr val="bg1">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ctángulo 33"/>
          <p:cNvSpPr/>
          <p:nvPr/>
        </p:nvSpPr>
        <p:spPr>
          <a:xfrm>
            <a:off x="2867405" y="3608608"/>
            <a:ext cx="1534886" cy="734786"/>
          </a:xfrm>
          <a:prstGeom prst="rect">
            <a:avLst/>
          </a:prstGeom>
          <a:solidFill>
            <a:schemeClr val="bg1">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Rectángulo 34"/>
          <p:cNvSpPr/>
          <p:nvPr/>
        </p:nvSpPr>
        <p:spPr>
          <a:xfrm>
            <a:off x="4539334" y="3608608"/>
            <a:ext cx="1534886" cy="734786"/>
          </a:xfrm>
          <a:prstGeom prst="rect">
            <a:avLst/>
          </a:prstGeom>
          <a:solidFill>
            <a:schemeClr val="bg1">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Rectángulo 1"/>
          <p:cNvSpPr/>
          <p:nvPr/>
        </p:nvSpPr>
        <p:spPr>
          <a:xfrm>
            <a:off x="0" y="-16328"/>
            <a:ext cx="2772359" cy="6858000"/>
          </a:xfrm>
          <a:prstGeom prst="rect">
            <a:avLst/>
          </a:prstGeom>
          <a:solidFill>
            <a:srgbClr val="5E92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 name="Imagen 2"/>
          <p:cNvPicPr>
            <a:picLocks noChangeAspect="1"/>
          </p:cNvPicPr>
          <p:nvPr/>
        </p:nvPicPr>
        <p:blipFill>
          <a:blip r:embed="rId2">
            <a:lum bright="70000" contrast="-70000"/>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tretch>
            <a:fillRect/>
          </a:stretch>
        </p:blipFill>
        <p:spPr>
          <a:xfrm>
            <a:off x="-237380" y="18185"/>
            <a:ext cx="2957820" cy="6660201"/>
          </a:xfrm>
          <a:prstGeom prst="rect">
            <a:avLst/>
          </a:prstGeom>
        </p:spPr>
      </p:pic>
      <p:pic>
        <p:nvPicPr>
          <p:cNvPr id="38" name="Imagen 6" descr="Smartphone"/>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290449" y="-33080"/>
            <a:ext cx="4344738" cy="4344738"/>
          </a:xfrm>
          <a:prstGeom prst="rect">
            <a:avLst/>
          </a:prstGeom>
          <a:ln w="38100" cap="sq">
            <a:noFill/>
            <a:prstDash val="solid"/>
            <a:miter lim="800000"/>
          </a:ln>
        </p:spPr>
      </p:pic>
      <p:pic>
        <p:nvPicPr>
          <p:cNvPr id="39" name="Picture 2" descr="https://t4.ftcdn.net/jpg/00/90/50/35/500_F_90503585_Y185DFngFDuPCjTHxsXePkNgDnqpMPek.jpg"/>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10000" r="90000">
                        <a14:foregroundMark x1="51800" y1="32400" x2="51800" y2="32400"/>
                      </a14:backgroundRemoval>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6326020" y="1062783"/>
            <a:ext cx="2042363" cy="2042363"/>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Resultado de imagen de lampara mágica"/>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9721" b="89798" l="3308" r="95462">
                        <a14:foregroundMark x1="17694" y1="27647" x2="19068" y2="28077"/>
                        <a14:foregroundMark x1="16076" y1="27141" x2="16433" y2="27253"/>
                        <a14:foregroundMark x1="14536" y1="26659" x2="16076" y2="27141"/>
                        <a14:foregroundMark x1="38801" y1="26996" x2="40058" y2="26795"/>
                        <a14:foregroundMark x1="34183" y1="27735" x2="37629" y2="27184"/>
                        <a14:foregroundMark x1="30083" y1="28391" x2="33046" y2="27917"/>
                        <a14:foregroundMark x1="44938" y1="19699" x2="45972" y2="19759"/>
                        <a14:foregroundMark x1="39729" y1="19398" x2="40637" y2="19451"/>
                        <a14:foregroundMark x1="30721" y1="18878" x2="31212" y2="18906"/>
                        <a14:foregroundMark x1="27692" y1="18703" x2="29354" y2="18799"/>
                        <a14:foregroundMark x1="20472" y1="18286" x2="21641" y2="18354"/>
                        <a14:foregroundMark x1="49256" y1="25602" x2="49681" y2="26769"/>
                        <a14:foregroundMark x1="49046" y1="25024" x2="49256" y2="25602"/>
                        <a14:foregroundMark x1="47715" y1="21367" x2="48203" y2="22708"/>
                        <a14:foregroundMark x1="24349" y1="39165" x2="22000" y2="39461"/>
                        <a14:foregroundMark x1="22000" y1="39461" x2="21159" y2="39868"/>
                        <a14:foregroundMark x1="24098" y1="32380" x2="24154" y2="32435"/>
                        <a14:foregroundMark x1="20341" y1="28629" x2="20541" y2="28828"/>
                        <a14:foregroundMark x1="19912" y1="28200" x2="20138" y2="28425"/>
                        <a14:foregroundMark x1="18756" y1="27045" x2="19467" y2="27755"/>
                        <a14:foregroundMark x1="18082" y1="26372" x2="18756" y2="27045"/>
                        <a14:foregroundMark x1="23181" y1="33590" x2="22335" y2="34595"/>
                        <a14:foregroundMark x1="24154" y1="32435" x2="23181" y2="33590"/>
                        <a14:foregroundMark x1="8565" y1="23869" x2="8613" y2="23787"/>
                        <a14:foregroundMark x1="7508" y1="25685" x2="8565" y2="23869"/>
                        <a14:foregroundMark x1="11532" y1="21837" x2="11770" y2="21929"/>
                        <a14:foregroundMark x1="81077" y1="30318" x2="81077" y2="30318"/>
                        <a14:foregroundMark x1="94000" y1="27334" x2="94000" y2="27334"/>
                        <a14:foregroundMark x1="95462" y1="29066" x2="95462" y2="29066"/>
                        <a14:foregroundMark x1="24231" y1="38980" x2="24231" y2="38980"/>
                        <a14:foregroundMark x1="23692" y1="39365" x2="23692" y2="39365"/>
                        <a14:foregroundMark x1="23769" y1="39365" x2="23769" y2="39365"/>
                        <a14:foregroundMark x1="22923" y1="39365" x2="22923" y2="39365"/>
                        <a14:foregroundMark x1="22846" y1="39365" x2="22846" y2="39365"/>
                        <a14:foregroundMark x1="21769" y1="38884" x2="21538" y2="38884"/>
                        <a14:foregroundMark x1="21538" y1="38884" x2="21538" y2="38884"/>
                        <a14:foregroundMark x1="22077" y1="39365" x2="22077" y2="39365"/>
                        <a14:foregroundMark x1="22077" y1="39365" x2="22077" y2="39365"/>
                        <a14:foregroundMark x1="22077" y1="39365" x2="22077" y2="39365"/>
                        <a14:foregroundMark x1="22077" y1="39269" x2="22077" y2="39269"/>
                        <a14:backgroundMark x1="1077" y1="21463" x2="1077" y2="21463"/>
                        <a14:backgroundMark x1="1077" y1="24832" x2="1077" y2="24832"/>
                        <a14:backgroundMark x1="615" y1="27526" x2="615" y2="27526"/>
                        <a14:backgroundMark x1="1308" y1="37632" x2="1308" y2="37632"/>
                        <a14:backgroundMark x1="615" y1="28585" x2="615" y2="28585"/>
                        <a14:backgroundMark x1="462" y1="30125" x2="462" y2="30125"/>
                        <a14:backgroundMark x1="77" y1="32339" x2="77" y2="32339"/>
                        <a14:backgroundMark x1="769" y1="34937" x2="769" y2="34937"/>
                        <a14:backgroundMark x1="25846" y1="44947" x2="25846" y2="44947"/>
                        <a14:backgroundMark x1="27231" y1="29355" x2="27231" y2="29355"/>
                        <a14:backgroundMark x1="26769" y1="28200" x2="26769" y2="28200"/>
                        <a14:backgroundMark x1="32615" y1="43696" x2="49000" y2="43696"/>
                        <a14:backgroundMark x1="49000" y1="43696" x2="57308" y2="30029"/>
                        <a14:backgroundMark x1="57308" y1="30029" x2="54769" y2="12223"/>
                        <a14:backgroundMark x1="54769" y1="12223" x2="11077" y2="8373"/>
                        <a14:backgroundMark x1="11077" y1="8373" x2="2692" y2="21174"/>
                        <a14:backgroundMark x1="2692" y1="21174" x2="385" y2="37729"/>
                        <a14:backgroundMark x1="385" y1="37729" x2="12923" y2="46006"/>
                        <a14:backgroundMark x1="12923" y1="46006" x2="34769" y2="43407"/>
                        <a14:backgroundMark x1="15077" y1="19442" x2="15077" y2="19442"/>
                        <a14:backgroundMark x1="12769" y1="18191" x2="12769" y2="18191"/>
                        <a14:backgroundMark x1="19308" y1="9721" x2="39385" y2="14148"/>
                        <a14:backgroundMark x1="39385" y1="14148" x2="48077" y2="28008"/>
                        <a14:backgroundMark x1="48077" y1="28008" x2="34615" y2="36959"/>
                        <a14:backgroundMark x1="34615" y1="36959" x2="33077" y2="18768"/>
                        <a14:backgroundMark x1="33077" y1="18768" x2="44308" y2="15014"/>
                        <a14:backgroundMark x1="2462" y1="15592" x2="3846" y2="51107"/>
                        <a14:backgroundMark x1="3846" y1="51107" x2="44538" y2="36477"/>
                        <a14:backgroundMark x1="44538" y1="36477" x2="52538" y2="22714"/>
                        <a14:backgroundMark x1="52538" y1="22714" x2="39385" y2="14052"/>
                        <a14:backgroundMark x1="39385" y1="14052" x2="11692" y2="13090"/>
                        <a14:backgroundMark x1="11692" y1="13090" x2="2000" y2="15881"/>
                        <a14:backgroundMark x1="13462" y1="24350" x2="13462" y2="24350"/>
                        <a14:backgroundMark x1="17231" y1="17613" x2="17231" y2="17613"/>
                        <a14:backgroundMark x1="17231" y1="17613" x2="17231" y2="17613"/>
                        <a14:backgroundMark x1="17231" y1="17613" x2="17231" y2="17613"/>
                        <a14:backgroundMark x1="17231" y1="17613" x2="17231" y2="17613"/>
                        <a14:backgroundMark x1="17231" y1="17613" x2="17231" y2="17613"/>
                        <a14:backgroundMark x1="38231" y1="22040" x2="38231" y2="22040"/>
                        <a14:backgroundMark x1="38462" y1="22329" x2="39385" y2="22329"/>
                        <a14:backgroundMark x1="39923" y1="22329" x2="39923" y2="22329"/>
                        <a14:backgroundMark x1="9000" y1="14148" x2="2000" y2="28200"/>
                        <a14:backgroundMark x1="2000" y1="28200" x2="13692" y2="38306"/>
                        <a14:backgroundMark x1="13692" y1="38306" x2="23923" y2="27430"/>
                        <a14:backgroundMark x1="23923" y1="27430" x2="17000" y2="11838"/>
                        <a14:backgroundMark x1="17000" y1="11838" x2="6000" y2="14148"/>
                        <a14:backgroundMark x1="23077" y1="7988" x2="5385" y2="9432"/>
                        <a14:backgroundMark x1="5385" y1="9432" x2="538" y2="27334"/>
                        <a14:backgroundMark x1="538" y1="27334" x2="10923" y2="38114"/>
                        <a14:backgroundMark x1="10923" y1="38114" x2="39385" y2="33397"/>
                        <a14:backgroundMark x1="39385" y1="33397" x2="47615" y2="17421"/>
                        <a14:backgroundMark x1="47615" y1="17421" x2="35231" y2="4909"/>
                        <a14:backgroundMark x1="35231" y1="4909" x2="23077" y2="8566"/>
                        <a14:backgroundMark x1="24692" y1="17613" x2="24692" y2="17613"/>
                        <a14:backgroundMark x1="15385" y1="19442" x2="15385" y2="19442"/>
                        <a14:backgroundMark x1="15077" y1="19057" x2="15077" y2="19057"/>
                        <a14:backgroundMark x1="49000" y1="24062" x2="49000" y2="24062"/>
                        <a14:backgroundMark x1="50846" y1="30799" x2="50846" y2="30799"/>
                        <a14:backgroundMark x1="51077" y1="30510" x2="51077" y2="30510"/>
                        <a14:backgroundMark x1="50846" y1="29933" x2="50846" y2="29933"/>
                        <a14:backgroundMark x1="50615" y1="29644" x2="50615" y2="29644"/>
                        <a14:backgroundMark x1="50615" y1="27334" x2="50615" y2="27334"/>
                        <a14:backgroundMark x1="50615" y1="27334" x2="50615" y2="27334"/>
                        <a14:backgroundMark x1="50385" y1="27045" x2="41308" y2="27911"/>
                        <a14:backgroundMark x1="30077" y1="26083" x2="30077" y2="26083"/>
                        <a14:backgroundMark x1="22846" y1="28489" x2="21923" y2="29933"/>
                        <a14:backgroundMark x1="24923" y1="30510" x2="24923" y2="30510"/>
                        <a14:backgroundMark x1="25154" y1="30510" x2="25154" y2="30510"/>
                        <a14:backgroundMark x1="25154" y1="30510" x2="25154" y2="30510"/>
                        <a14:backgroundMark x1="25154" y1="30510" x2="25154" y2="30510"/>
                        <a14:backgroundMark x1="25615" y1="30510" x2="25615" y2="30510"/>
                        <a14:backgroundMark x1="26077" y1="30510" x2="26077" y2="30510"/>
                        <a14:backgroundMark x1="26077" y1="30510" x2="26077" y2="30510"/>
                        <a14:backgroundMark x1="25846" y1="30221" x2="25846" y2="30221"/>
                        <a14:backgroundMark x1="25615" y1="30221" x2="25615" y2="30221"/>
                        <a14:backgroundMark x1="25385" y1="30510" x2="25385" y2="30510"/>
                        <a14:backgroundMark x1="25385" y1="30510" x2="24923" y2="31665"/>
                        <a14:backgroundMark x1="17000" y1="26372" x2="17000" y2="26372"/>
                        <a14:backgroundMark x1="17000" y1="25505" x2="17000" y2="25505"/>
                        <a14:backgroundMark x1="17000" y1="24928" x2="17000" y2="24928"/>
                        <a14:backgroundMark x1="10692" y1="23773" x2="10692" y2="23773"/>
                        <a14:backgroundMark x1="10692" y1="23773" x2="10692" y2="23773"/>
                        <a14:backgroundMark x1="11154" y1="23773" x2="11154" y2="23773"/>
                        <a14:backgroundMark x1="11385" y1="23773" x2="12077" y2="23773"/>
                        <a14:backgroundMark x1="12769" y1="23484" x2="13462" y2="23195"/>
                        <a14:backgroundMark x1="13692" y1="22907" x2="13692" y2="22907"/>
                        <a14:backgroundMark x1="7154" y1="15881" x2="5077" y2="18479"/>
                        <a14:backgroundMark x1="5538" y1="16458" x2="4615" y2="33782"/>
                        <a14:backgroundMark x1="4615" y1="33782" x2="16769" y2="40231"/>
                        <a14:backgroundMark x1="21298" y1="37958" x2="30000" y2="33590"/>
                        <a14:backgroundMark x1="19453" y1="38884" x2="21114" y2="38050"/>
                        <a14:backgroundMark x1="16769" y1="40231" x2="19453" y2="38884"/>
                        <a14:backgroundMark x1="30000" y1="33590" x2="44154" y2="31665"/>
                        <a14:backgroundMark x1="44154" y1="31665" x2="57000" y2="23388"/>
                        <a14:backgroundMark x1="57000" y1="23388" x2="40692" y2="11068"/>
                        <a14:backgroundMark x1="40692" y1="11068" x2="26538" y2="9143"/>
                        <a14:backgroundMark x1="26538" y1="9143" x2="12385" y2="11935"/>
                        <a14:backgroundMark x1="12385" y1="11935" x2="3923" y2="20308"/>
                        <a14:backgroundMark x1="19692" y1="22425" x2="19692" y2="22425"/>
                        <a14:backgroundMark x1="8000" y1="13859" x2="18692" y2="24447"/>
                        <a14:backgroundMark x1="18692" y1="24447" x2="7615" y2="15014"/>
                        <a14:backgroundMark x1="7615" y1="15014" x2="7462" y2="15014"/>
                        <a14:backgroundMark x1="8923" y1="21078" x2="6846" y2="20115"/>
                        <a14:backgroundMark x1="14462" y1="14533" x2="24538" y2="29644"/>
                        <a14:backgroundMark x1="24538" y1="29644" x2="37615" y2="21463"/>
                        <a14:backgroundMark x1="37615" y1="21463" x2="26231" y2="8277"/>
                        <a14:backgroundMark x1="26231" y1="8277" x2="16538" y2="20308"/>
                        <a14:backgroundMark x1="16538" y1="20308" x2="15538" y2="24543"/>
                        <a14:backgroundMark x1="20385" y1="8566" x2="25385" y2="24832"/>
                        <a14:backgroundMark x1="25385" y1="24832" x2="38769" y2="22714"/>
                        <a14:backgroundMark x1="38769" y1="22714" x2="27385" y2="11550"/>
                        <a14:backgroundMark x1="27385" y1="11550" x2="13923" y2="12705"/>
                        <a14:backgroundMark x1="13923" y1="12705" x2="13308" y2="12993"/>
                        <a14:backgroundMark x1="29308" y1="20404" x2="29308" y2="20404"/>
                        <a14:backgroundMark x1="28615" y1="20404" x2="28615" y2="20404"/>
                        <a14:backgroundMark x1="26538" y1="17806" x2="26000" y2="17613"/>
                        <a14:backgroundMark x1="25923" y1="17806" x2="26154" y2="19634"/>
                        <a14:backgroundMark x1="26385" y1="19634" x2="26846" y2="19634"/>
                        <a14:backgroundMark x1="27846" y1="19249" x2="27846" y2="19249"/>
                        <a14:backgroundMark x1="29154" y1="19249" x2="30769" y2="18768"/>
                        <a14:backgroundMark x1="31308" y1="18672" x2="31692" y2="18479"/>
                        <a14:backgroundMark x1="31692" y1="18479" x2="31692" y2="18479"/>
                        <a14:backgroundMark x1="31769" y1="18479" x2="31769" y2="18479"/>
                        <a14:backgroundMark x1="31769" y1="18479" x2="34846" y2="19153"/>
                        <a14:backgroundMark x1="36154" y1="19634" x2="37077" y2="20308"/>
                        <a14:backgroundMark x1="37615" y1="20404" x2="38923" y2="21559"/>
                        <a14:backgroundMark x1="39538" y1="21078" x2="39538" y2="21078"/>
                        <a14:backgroundMark x1="39846" y1="20404" x2="39846" y2="20404"/>
                        <a14:backgroundMark x1="39846" y1="20404" x2="38923" y2="20597"/>
                        <a14:backgroundMark x1="38231" y1="20597" x2="38231" y2="20597"/>
                        <a14:backgroundMark x1="37692" y1="19923" x2="39462" y2="19923"/>
                        <a14:backgroundMark x1="39538" y1="19923" x2="39538" y2="19923"/>
                        <a14:backgroundMark x1="40077" y1="19827" x2="40077" y2="19827"/>
                        <a14:backgroundMark x1="40615" y1="19827" x2="40615" y2="19827"/>
                        <a14:backgroundMark x1="37615" y1="19827" x2="37615" y2="19827"/>
                        <a14:backgroundMark x1="37077" y1="19442" x2="34538" y2="21270"/>
                        <a14:backgroundMark x1="32077" y1="28489" x2="32077" y2="28489"/>
                        <a14:backgroundMark x1="32615" y1="28008" x2="32615" y2="28008"/>
                        <a14:backgroundMark x1="33000" y1="28008" x2="33385" y2="28008"/>
                        <a14:backgroundMark x1="36692" y1="28008" x2="36692" y2="28008"/>
                        <a14:backgroundMark x1="37308" y1="27815" x2="38385" y2="27815"/>
                        <a14:backgroundMark x1="39538" y1="27815" x2="40385" y2="27815"/>
                        <a14:backgroundMark x1="41769" y1="27815" x2="41769" y2="27815"/>
                        <a14:backgroundMark x1="7231" y1="23869" x2="7231" y2="23869"/>
                        <a14:backgroundMark x1="7231" y1="23869" x2="7231" y2="23869"/>
                        <a14:backgroundMark x1="7231" y1="23869" x2="7231" y2="23869"/>
                        <a14:backgroundMark x1="7231" y1="23869" x2="7231" y2="23869"/>
                        <a14:backgroundMark x1="7231" y1="23869" x2="7231" y2="23869"/>
                        <a14:backgroundMark x1="26692" y1="38210" x2="26692" y2="38210"/>
                        <a14:backgroundMark x1="24615" y1="37729" x2="24615" y2="37729"/>
                        <a14:backgroundMark x1="25000" y1="38980" x2="25000" y2="38980"/>
                        <a14:backgroundMark x1="25231" y1="38980" x2="25231" y2="38980"/>
                        <a14:backgroundMark x1="19077" y1="39557" x2="19077" y2="39557"/>
                        <a14:backgroundMark x1="15615" y1="42156" x2="15615" y2="42156"/>
                        <a14:backgroundMark x1="15000" y1="42637" x2="15000" y2="42637"/>
                        <a14:backgroundMark x1="10231" y1="38980" x2="24308" y2="44755"/>
                        <a14:backgroundMark x1="24308" y1="44755" x2="38154" y2="40135"/>
                        <a14:backgroundMark x1="38154" y1="40135" x2="26077" y2="32916"/>
                        <a14:backgroundMark x1="26077" y1="32916" x2="17923" y2="16073"/>
                        <a14:backgroundMark x1="17923" y1="16073" x2="5538" y2="22425"/>
                        <a14:backgroundMark x1="5538" y1="22425" x2="7154" y2="38787"/>
                        <a14:backgroundMark x1="7154" y1="38787" x2="9462" y2="40135"/>
                        <a14:backgroundMark x1="54000" y1="14533" x2="51000" y2="31665"/>
                        <a14:backgroundMark x1="51000" y1="31665" x2="23385" y2="41482"/>
                        <a14:backgroundMark x1="23385" y1="41482" x2="9692" y2="42445"/>
                        <a14:backgroundMark x1="9692" y1="42445" x2="5538" y2="25409"/>
                        <a14:backgroundMark x1="5538" y1="25409" x2="12769" y2="7603"/>
                        <a14:backgroundMark x1="12769" y1="7603" x2="30077" y2="7122"/>
                        <a14:backgroundMark x1="30077" y1="7122" x2="58385" y2="14918"/>
                        <a14:backgroundMark x1="58385" y1="14918" x2="58385" y2="15014"/>
                        <a14:backgroundMark x1="30462" y1="23099" x2="30462" y2="23099"/>
                        <a14:backgroundMark x1="24077" y1="24832" x2="24077" y2="24832"/>
                        <a14:backgroundMark x1="19692" y1="28200" x2="19692" y2="28200"/>
                        <a14:backgroundMark x1="19462" y1="28200" x2="19462" y2="28200"/>
                        <a14:backgroundMark x1="15769" y1="25987" x2="15769" y2="25987"/>
                        <a14:backgroundMark x1="16462" y1="27526" x2="16462" y2="27526"/>
                        <a14:backgroundMark x1="16462" y1="27141" x2="16462" y2="27141"/>
                        <a14:backgroundMark x1="16538" y1="27045" x2="18000" y2="27045"/>
                        <a14:backgroundMark x1="19077" y1="27045" x2="19077" y2="27045"/>
                        <a14:backgroundMark x1="13769" y1="21559" x2="13769" y2="21559"/>
                        <a14:backgroundMark x1="14077" y1="21752" x2="14077" y2="21752"/>
                        <a14:backgroundMark x1="14077" y1="23099" x2="14077" y2="23099"/>
                        <a14:backgroundMark x1="14077" y1="23099" x2="14077" y2="23099"/>
                        <a14:backgroundMark x1="11154" y1="22040" x2="11154" y2="22040"/>
                        <a14:backgroundMark x1="11154" y1="22040" x2="11154" y2="22040"/>
                        <a14:backgroundMark x1="11462" y1="22425" x2="13308" y2="23099"/>
                        <a14:backgroundMark x1="13308" y1="23099" x2="13308" y2="23099"/>
                        <a14:backgroundMark x1="13308" y1="23099" x2="13308" y2="23099"/>
                        <a14:backgroundMark x1="13385" y1="22907" x2="13385" y2="22907"/>
                        <a14:backgroundMark x1="13000" y1="22907" x2="13000" y2="22907"/>
                        <a14:backgroundMark x1="12846" y1="22714" x2="12846" y2="22714"/>
                        <a14:backgroundMark x1="12615" y1="22425" x2="12615" y2="22425"/>
                        <a14:backgroundMark x1="12462" y1="22233" x2="12462" y2="22233"/>
                        <a14:backgroundMark x1="12462" y1="22233" x2="12462" y2="22233"/>
                        <a14:backgroundMark x1="12462" y1="22233" x2="12462" y2="22233"/>
                        <a14:backgroundMark x1="12462" y1="22233" x2="12077" y2="22233"/>
                        <a14:backgroundMark x1="10923" y1="22233" x2="10923" y2="22233"/>
                        <a14:backgroundMark x1="22846" y1="39557" x2="22846" y2="39557"/>
                        <a14:backgroundMark x1="23000" y1="38691" x2="23000" y2="38691"/>
                        <a14:backgroundMark x1="23000" y1="38691" x2="23000" y2="38691"/>
                        <a14:backgroundMark x1="23000" y1="38691" x2="23000" y2="38691"/>
                        <a14:backgroundMark x1="48308" y1="23195" x2="48308" y2="23195"/>
                        <a14:backgroundMark x1="48538" y1="23195" x2="48538" y2="23195"/>
                        <a14:backgroundMark x1="48769" y1="23195" x2="48769" y2="23195"/>
                        <a14:backgroundMark x1="48308" y1="25024" x2="48308" y2="25024"/>
                        <a14:backgroundMark x1="8154" y1="19731" x2="16846" y2="33686"/>
                        <a14:backgroundMark x1="16846" y1="33686" x2="30000" y2="28585"/>
                        <a14:backgroundMark x1="30000" y1="28585" x2="15923" y2="18479"/>
                        <a14:backgroundMark x1="15923" y1="18479" x2="7462" y2="19923"/>
                        <a14:backgroundMark x1="18538" y1="27334" x2="18538" y2="27334"/>
                        <a14:backgroundMark x1="18538" y1="27334" x2="18538" y2="27334"/>
                        <a14:backgroundMark x1="19154" y1="28008" x2="19154" y2="28008"/>
                        <a14:backgroundMark x1="19154" y1="28008" x2="19385" y2="28393"/>
                        <a14:backgroundMark x1="20154" y1="28393" x2="20154" y2="28393"/>
                        <a14:backgroundMark x1="20154" y1="28393" x2="20462" y2="28393"/>
                        <a14:backgroundMark x1="20462" y1="28874" x2="20462" y2="28874"/>
                        <a14:backgroundMark x1="20615" y1="29066" x2="20923" y2="29451"/>
                        <a14:backgroundMark x1="47846" y1="21367" x2="47846" y2="21367"/>
                        <a14:backgroundMark x1="47846" y1="21367" x2="47846" y2="21367"/>
                        <a14:backgroundMark x1="47923" y1="21270" x2="47923" y2="21270"/>
                        <a14:backgroundMark x1="47692" y1="21078" x2="47692" y2="21078"/>
                        <a14:backgroundMark x1="47692" y1="21078" x2="47692" y2="21078"/>
                        <a14:backgroundMark x1="47692" y1="21078" x2="47692" y2="21078"/>
                        <a14:backgroundMark x1="47308" y1="21078" x2="47308" y2="21078"/>
                        <a14:backgroundMark x1="47231" y1="20982" x2="47231" y2="20982"/>
                        <a14:backgroundMark x1="47231" y1="20693" x2="47231" y2="20693"/>
                        <a14:backgroundMark x1="47231" y1="20693" x2="47231" y2="20693"/>
                        <a14:backgroundMark x1="47308" y1="20597" x2="47308" y2="20597"/>
                        <a14:backgroundMark x1="47385" y1="20500" x2="47385" y2="21078"/>
                        <a14:backgroundMark x1="47385" y1="23003" x2="48000" y2="25602"/>
                        <a14:backgroundMark x1="48000" y1="25602" x2="48000" y2="25602"/>
                        <a14:backgroundMark x1="23308" y1="33590" x2="23308" y2="33590"/>
                        <a14:backgroundMark x1="23308" y1="33590" x2="23308" y2="33590"/>
                        <a14:backgroundMark x1="23308" y1="33590" x2="23308" y2="33013"/>
                        <a14:backgroundMark x1="23692" y1="31954" x2="23692" y2="31954"/>
                        <a14:backgroundMark x1="43154" y1="15977" x2="15154" y2="14822"/>
                        <a14:backgroundMark x1="15154" y1="14822" x2="2154" y2="19249"/>
                        <a14:backgroundMark x1="2154" y1="19249" x2="2923" y2="35804"/>
                        <a14:backgroundMark x1="2923" y1="35804" x2="20077" y2="37729"/>
                        <a14:backgroundMark x1="20077" y1="37729" x2="47000" y2="29259"/>
                        <a14:backgroundMark x1="47000" y1="29259" x2="41846" y2="15303"/>
                        <a14:backgroundMark x1="76538" y1="33109" x2="76538" y2="33109"/>
                        <a14:backgroundMark x1="78308" y1="37729" x2="78308" y2="37729"/>
                        <a14:backgroundMark x1="64154" y1="30029" x2="64154" y2="30029"/>
                        <a14:backgroundMark x1="61462" y1="29548" x2="61692" y2="29548"/>
                      </a14:backgroundRemoval>
                    </a14:imgEffect>
                  </a14:imgLayer>
                </a14:imgProps>
              </a:ext>
              <a:ext uri="{28A0092B-C50C-407E-A947-70E740481C1C}">
                <a14:useLocalDpi xmlns:a14="http://schemas.microsoft.com/office/drawing/2010/main" val="0"/>
              </a:ext>
            </a:extLst>
          </a:blip>
          <a:srcRect/>
          <a:stretch>
            <a:fillRect/>
          </a:stretch>
        </p:blipFill>
        <p:spPr bwMode="auto">
          <a:xfrm>
            <a:off x="7035076" y="2642556"/>
            <a:ext cx="1075776" cy="859825"/>
          </a:xfrm>
          <a:prstGeom prst="rect">
            <a:avLst/>
          </a:prstGeom>
          <a:noFill/>
          <a:extLst>
            <a:ext uri="{909E8E84-426E-40DD-AFC4-6F175D3DCCD1}">
              <a14:hiddenFill xmlns:a14="http://schemas.microsoft.com/office/drawing/2010/main">
                <a:solidFill>
                  <a:srgbClr val="FFFFFF"/>
                </a:solidFill>
              </a14:hiddenFill>
            </a:ext>
          </a:extLst>
        </p:spPr>
      </p:pic>
      <p:pic>
        <p:nvPicPr>
          <p:cNvPr id="37" name="Imagen 3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477486" y="5632908"/>
            <a:ext cx="1641136" cy="768818"/>
          </a:xfrm>
          <a:prstGeom prst="rect">
            <a:avLst/>
          </a:prstGeom>
        </p:spPr>
      </p:pic>
    </p:spTree>
    <p:extLst>
      <p:ext uri="{BB962C8B-B14F-4D97-AF65-F5344CB8AC3E}">
        <p14:creationId xmlns:p14="http://schemas.microsoft.com/office/powerpoint/2010/main" val="1903497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p:cNvGrpSpPr/>
          <p:nvPr/>
        </p:nvGrpSpPr>
        <p:grpSpPr>
          <a:xfrm>
            <a:off x="3773522" y="0"/>
            <a:ext cx="3893096" cy="6858000"/>
            <a:chOff x="3773522" y="0"/>
            <a:chExt cx="3893096" cy="6858000"/>
          </a:xfrm>
        </p:grpSpPr>
        <p:pic>
          <p:nvPicPr>
            <p:cNvPr id="6" name="Imagen 5"/>
            <p:cNvPicPr>
              <a:picLocks noChangeAspect="1"/>
            </p:cNvPicPr>
            <p:nvPr/>
          </p:nvPicPr>
          <p:blipFill>
            <a:blip r:embed="rId2"/>
            <a:stretch>
              <a:fillRect/>
            </a:stretch>
          </p:blipFill>
          <p:spPr>
            <a:xfrm>
              <a:off x="3808993" y="0"/>
              <a:ext cx="3857625" cy="6858000"/>
            </a:xfrm>
            <a:prstGeom prst="rect">
              <a:avLst/>
            </a:prstGeom>
            <a:ln w="38100">
              <a:solidFill>
                <a:schemeClr val="bg1">
                  <a:lumMod val="50000"/>
                </a:schemeClr>
              </a:solidFill>
            </a:ln>
          </p:spPr>
        </p:pic>
        <p:sp>
          <p:nvSpPr>
            <p:cNvPr id="5" name="Rectángulo 4"/>
            <p:cNvSpPr/>
            <p:nvPr/>
          </p:nvSpPr>
          <p:spPr>
            <a:xfrm>
              <a:off x="3826717" y="957262"/>
              <a:ext cx="3839896" cy="4943475"/>
            </a:xfrm>
            <a:prstGeom prst="rect">
              <a:avLst/>
            </a:prstGeom>
            <a:solidFill>
              <a:schemeClr val="bg1">
                <a:lumMod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CuadroTexto 8"/>
            <p:cNvSpPr txBox="1"/>
            <p:nvPr/>
          </p:nvSpPr>
          <p:spPr>
            <a:xfrm>
              <a:off x="3773529" y="1244372"/>
              <a:ext cx="3857625" cy="261610"/>
            </a:xfrm>
            <a:prstGeom prst="rect">
              <a:avLst/>
            </a:prstGeom>
            <a:noFill/>
          </p:spPr>
          <p:txBody>
            <a:bodyPr wrap="square" rtlCol="0">
              <a:spAutoFit/>
            </a:bodyPr>
            <a:lstStyle/>
            <a:p>
              <a:pPr algn="ctr"/>
              <a:r>
                <a:rPr lang="es-ES" sz="1050" dirty="0">
                  <a:solidFill>
                    <a:schemeClr val="tx1">
                      <a:lumMod val="75000"/>
                      <a:lumOff val="25000"/>
                    </a:schemeClr>
                  </a:solidFill>
                  <a:latin typeface="Segoe UI Semibold" panose="020B0702040204020203" pitchFamily="34" charset="0"/>
                  <a:ea typeface="Verdana" panose="020B0604030504040204" pitchFamily="34" charset="0"/>
                  <a:cs typeface="Segoe UI Semibold" panose="020B0702040204020203" pitchFamily="34" charset="0"/>
                </a:rPr>
                <a:t>TUS DESEOS SON ÓRDENES PARA MÍ</a:t>
              </a:r>
            </a:p>
          </p:txBody>
        </p:sp>
        <p:sp>
          <p:nvSpPr>
            <p:cNvPr id="12" name="CuadroTexto 11"/>
            <p:cNvSpPr txBox="1"/>
            <p:nvPr/>
          </p:nvSpPr>
          <p:spPr>
            <a:xfrm>
              <a:off x="3773522" y="1004117"/>
              <a:ext cx="3893090" cy="261610"/>
            </a:xfrm>
            <a:prstGeom prst="rect">
              <a:avLst/>
            </a:prstGeom>
            <a:noFill/>
          </p:spPr>
          <p:txBody>
            <a:bodyPr wrap="square" rtlCol="0">
              <a:spAutoFit/>
            </a:bodyPr>
            <a:lstStyle/>
            <a:p>
              <a:pPr algn="ctr"/>
              <a:r>
                <a:rPr lang="es-ES" sz="1100" dirty="0">
                  <a:solidFill>
                    <a:schemeClr val="tx1">
                      <a:lumMod val="75000"/>
                      <a:lumOff val="25000"/>
                    </a:schemeClr>
                  </a:solidFill>
                  <a:latin typeface="Segoe UI Semibold" panose="020B0702040204020203" pitchFamily="34" charset="0"/>
                  <a:ea typeface="Verdana" panose="020B0604030504040204" pitchFamily="34" charset="0"/>
                  <a:cs typeface="Segoe UI Semibold" panose="020B0702040204020203" pitchFamily="34" charset="0"/>
                </a:rPr>
                <a:t>¿</a:t>
              </a:r>
              <a:r>
                <a:rPr lang="es-ES" sz="1050" dirty="0">
                  <a:solidFill>
                    <a:schemeClr val="tx1">
                      <a:lumMod val="75000"/>
                      <a:lumOff val="25000"/>
                    </a:schemeClr>
                  </a:solidFill>
                  <a:latin typeface="Segoe UI Semibold" panose="020B0702040204020203" pitchFamily="34" charset="0"/>
                  <a:ea typeface="Verdana" panose="020B0604030504040204" pitchFamily="34" charset="0"/>
                  <a:cs typeface="Segoe UI Semibold" panose="020B0702040204020203" pitchFamily="34" charset="0"/>
                </a:rPr>
                <a:t>en qué puedo ayudarte?</a:t>
              </a:r>
            </a:p>
          </p:txBody>
        </p:sp>
        <p:sp>
          <p:nvSpPr>
            <p:cNvPr id="11" name="Rectángulo: esquinas redondeadas 10"/>
            <p:cNvSpPr/>
            <p:nvPr/>
          </p:nvSpPr>
          <p:spPr>
            <a:xfrm>
              <a:off x="4182067" y="4171404"/>
              <a:ext cx="1021098" cy="982980"/>
            </a:xfrm>
            <a:prstGeom prst="roundRect">
              <a:avLst/>
            </a:prstGeom>
            <a:solidFill>
              <a:schemeClr val="bg1"/>
            </a:solidFill>
            <a:ln w="60325" cap="rnd" cmpd="thickThin">
              <a:solidFill>
                <a:srgbClr val="3893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CuadroTexto 13"/>
            <p:cNvSpPr txBox="1"/>
            <p:nvPr/>
          </p:nvSpPr>
          <p:spPr>
            <a:xfrm>
              <a:off x="4223656" y="4791625"/>
              <a:ext cx="903514" cy="276999"/>
            </a:xfrm>
            <a:prstGeom prst="rect">
              <a:avLst/>
            </a:prstGeom>
            <a:noFill/>
          </p:spPr>
          <p:txBody>
            <a:bodyPr wrap="square" rtlCol="0">
              <a:spAutoFit/>
            </a:bodyPr>
            <a:lstStyle/>
            <a:p>
              <a:pPr algn="ctr"/>
              <a:r>
                <a:rPr lang="es-ES" sz="600" dirty="0">
                  <a:latin typeface="Verdana" panose="020B0604030504040204" pitchFamily="34" charset="0"/>
                  <a:ea typeface="Verdana" panose="020B0604030504040204" pitchFamily="34" charset="0"/>
                  <a:cs typeface="Verdana" panose="020B0604030504040204" pitchFamily="34" charset="0"/>
                </a:rPr>
                <a:t>Recibir un paquete en easyBOX</a:t>
              </a:r>
            </a:p>
          </p:txBody>
        </p:sp>
        <p:sp>
          <p:nvSpPr>
            <p:cNvPr id="23" name="Rectángulo: esquinas redondeadas 22"/>
            <p:cNvSpPr/>
            <p:nvPr/>
          </p:nvSpPr>
          <p:spPr>
            <a:xfrm>
              <a:off x="4188383" y="1712373"/>
              <a:ext cx="1021098" cy="982980"/>
            </a:xfrm>
            <a:prstGeom prst="roundRect">
              <a:avLst/>
            </a:prstGeom>
            <a:solidFill>
              <a:schemeClr val="bg1"/>
            </a:solidFill>
            <a:ln w="60325" cap="rnd" cmpd="thickThin">
              <a:solidFill>
                <a:srgbClr val="3893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CuadroTexto 23"/>
            <p:cNvSpPr txBox="1"/>
            <p:nvPr/>
          </p:nvSpPr>
          <p:spPr>
            <a:xfrm>
              <a:off x="4087914" y="2365907"/>
              <a:ext cx="1209404" cy="276999"/>
            </a:xfrm>
            <a:prstGeom prst="rect">
              <a:avLst/>
            </a:prstGeom>
            <a:noFill/>
          </p:spPr>
          <p:txBody>
            <a:bodyPr wrap="square" rtlCol="0">
              <a:spAutoFit/>
            </a:bodyPr>
            <a:lstStyle/>
            <a:p>
              <a:pPr algn="ctr"/>
              <a:r>
                <a:rPr lang="es-ES" sz="600" dirty="0">
                  <a:latin typeface="Verdana" panose="020B0604030504040204" pitchFamily="34" charset="0"/>
                  <a:ea typeface="Verdana" panose="020B0604030504040204" pitchFamily="34" charset="0"/>
                  <a:cs typeface="Verdana" panose="020B0604030504040204" pitchFamily="34" charset="0"/>
                </a:rPr>
                <a:t>Gestión  Servicio</a:t>
              </a:r>
            </a:p>
            <a:p>
              <a:pPr algn="ctr"/>
              <a:r>
                <a:rPr lang="es-ES" sz="600" dirty="0">
                  <a:latin typeface="Verdana" panose="020B0604030504040204" pitchFamily="34" charset="0"/>
                  <a:ea typeface="Verdana" panose="020B0604030504040204" pitchFamily="34" charset="0"/>
                  <a:cs typeface="Verdana" panose="020B0604030504040204" pitchFamily="34" charset="0"/>
                </a:rPr>
                <a:t>Compra Recado</a:t>
              </a:r>
            </a:p>
          </p:txBody>
        </p:sp>
        <p:pic>
          <p:nvPicPr>
            <p:cNvPr id="25" name="Imagen 24"/>
            <p:cNvPicPr>
              <a:picLocks noChangeAspect="1"/>
            </p:cNvPicPr>
            <p:nvPr/>
          </p:nvPicPr>
          <p:blipFill>
            <a:blip r:embed="rId3">
              <a:duotone>
                <a:prstClr val="black"/>
                <a:schemeClr val="tx1">
                  <a:tint val="45000"/>
                  <a:satMod val="400000"/>
                </a:schemeClr>
              </a:duotone>
              <a:extLst>
                <a:ext uri="{28A0092B-C50C-407E-A947-70E740481C1C}">
                  <a14:useLocalDpi xmlns:a14="http://schemas.microsoft.com/office/drawing/2010/main" val="0"/>
                </a:ext>
              </a:extLst>
            </a:blip>
            <a:stretch>
              <a:fillRect/>
            </a:stretch>
          </p:blipFill>
          <p:spPr>
            <a:xfrm>
              <a:off x="4524276" y="2002424"/>
              <a:ext cx="336679" cy="424554"/>
            </a:xfrm>
            <a:prstGeom prst="rect">
              <a:avLst/>
            </a:prstGeom>
          </p:spPr>
        </p:pic>
        <p:pic>
          <p:nvPicPr>
            <p:cNvPr id="26" name="Imagen 25"/>
            <p:cNvPicPr>
              <a:picLocks noChangeAspect="1"/>
            </p:cNvPicPr>
            <p:nvPr/>
          </p:nvPicPr>
          <p:blipFill rotWithShape="1">
            <a:blip r:embed="rId4" cstate="print">
              <a:extLst>
                <a:ext uri="{28A0092B-C50C-407E-A947-70E740481C1C}">
                  <a14:useLocalDpi xmlns:a14="http://schemas.microsoft.com/office/drawing/2010/main" val="0"/>
                </a:ext>
              </a:extLst>
            </a:blip>
            <a:srcRect l="8849" t="27213" r="7047" b="39476"/>
            <a:stretch/>
          </p:blipFill>
          <p:spPr>
            <a:xfrm>
              <a:off x="4375778" y="1745336"/>
              <a:ext cx="616195" cy="204487"/>
            </a:xfrm>
            <a:prstGeom prst="rect">
              <a:avLst/>
            </a:prstGeom>
          </p:spPr>
        </p:pic>
        <p:sp>
          <p:nvSpPr>
            <p:cNvPr id="27" name="Rectángulo: esquinas redondeadas 26"/>
            <p:cNvSpPr/>
            <p:nvPr/>
          </p:nvSpPr>
          <p:spPr>
            <a:xfrm>
              <a:off x="4174447" y="2901503"/>
              <a:ext cx="1021098" cy="982980"/>
            </a:xfrm>
            <a:prstGeom prst="roundRect">
              <a:avLst/>
            </a:prstGeom>
            <a:solidFill>
              <a:schemeClr val="bg1"/>
            </a:solidFill>
            <a:ln w="60325" cap="rnd" cmpd="thickThin">
              <a:solidFill>
                <a:srgbClr val="3893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CuadroTexto 27"/>
            <p:cNvSpPr txBox="1"/>
            <p:nvPr/>
          </p:nvSpPr>
          <p:spPr>
            <a:xfrm>
              <a:off x="4072857" y="3609800"/>
              <a:ext cx="1209404" cy="184666"/>
            </a:xfrm>
            <a:prstGeom prst="rect">
              <a:avLst/>
            </a:prstGeom>
            <a:noFill/>
          </p:spPr>
          <p:txBody>
            <a:bodyPr wrap="square" rtlCol="0">
              <a:spAutoFit/>
            </a:bodyPr>
            <a:lstStyle/>
            <a:p>
              <a:pPr algn="ctr"/>
              <a:r>
                <a:rPr lang="es-ES" sz="600" dirty="0">
                  <a:latin typeface="Verdana" panose="020B0604030504040204" pitchFamily="34" charset="0"/>
                  <a:ea typeface="Verdana" panose="020B0604030504040204" pitchFamily="34" charset="0"/>
                  <a:cs typeface="Verdana" panose="020B0604030504040204" pitchFamily="34" charset="0"/>
                </a:rPr>
                <a:t>Recoger mi pedido</a:t>
              </a:r>
            </a:p>
          </p:txBody>
        </p:sp>
        <p:pic>
          <p:nvPicPr>
            <p:cNvPr id="34" name="Picture 2" descr="Resultado de imagen de entrega icono"/>
            <p:cNvPicPr>
              <a:picLocks noChangeAspect="1" noChangeArrowheads="1"/>
            </p:cNvPicPr>
            <p:nvPr/>
          </p:nvPicPr>
          <p:blipFill>
            <a:blip r:embed="rId5">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374338" y="3068610"/>
              <a:ext cx="556473" cy="556473"/>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Resultado de imagen de recibir paquete icono"/>
            <p:cNvPicPr>
              <a:picLocks noChangeAspect="1" noChangeArrowheads="1"/>
            </p:cNvPicPr>
            <p:nvPr/>
          </p:nvPicPr>
          <p:blipFill>
            <a:blip r:embed="rId6">
              <a:duotone>
                <a:schemeClr val="accent6">
                  <a:shade val="45000"/>
                  <a:satMod val="135000"/>
                </a:schemeClr>
                <a:prstClr val="white"/>
              </a:duotone>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4384125" y="4237640"/>
              <a:ext cx="582576" cy="58257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sultado de imagen de courier icon"/>
            <p:cNvPicPr>
              <a:picLocks noChangeAspect="1" noChangeArrowheads="1"/>
            </p:cNvPicPr>
            <p:nvPr/>
          </p:nvPicPr>
          <p:blipFill>
            <a:blip r:embed="rId8">
              <a:lum bright="70000" contrast="-70000"/>
              <a:extLst>
                <a:ext uri="{28A0092B-C50C-407E-A947-70E740481C1C}">
                  <a14:useLocalDpi xmlns:a14="http://schemas.microsoft.com/office/drawing/2010/main" val="0"/>
                </a:ext>
              </a:extLst>
            </a:blip>
            <a:srcRect/>
            <a:stretch>
              <a:fillRect/>
            </a:stretch>
          </p:blipFill>
          <p:spPr bwMode="auto">
            <a:xfrm>
              <a:off x="6885709" y="5104197"/>
              <a:ext cx="468530" cy="46853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s://t4.ftcdn.net/jpg/00/90/50/35/500_F_90503585_Y185DFngFDuPCjTHxsXePkNgDnqpMPek.jpg"/>
            <p:cNvPicPr>
              <a:picLocks noChangeAspect="1" noChangeArrowheads="1"/>
            </p:cNvPicPr>
            <p:nvPr/>
          </p:nvPicPr>
          <p:blipFill rotWithShape="1">
            <a:blip r:embed="rId9">
              <a:clrChange>
                <a:clrFrom>
                  <a:srgbClr val="000000">
                    <a:alpha val="0"/>
                  </a:srgbClr>
                </a:clrFrom>
                <a:clrTo>
                  <a:srgbClr val="000000">
                    <a:alpha val="0"/>
                  </a:srgbClr>
                </a:clrTo>
              </a:clrChange>
              <a:extLst>
                <a:ext uri="{BEBA8EAE-BF5A-486C-A8C5-ECC9F3942E4B}">
                  <a14:imgProps xmlns:a14="http://schemas.microsoft.com/office/drawing/2010/main">
                    <a14:imgLayer r:embed="rId10">
                      <a14:imgEffect>
                        <a14:backgroundRemoval t="10000" b="90000" l="10000" r="90000">
                          <a14:foregroundMark x1="51000" y1="31600" x2="51000" y2="31600"/>
                        </a14:backgroundRemoval>
                      </a14:imgEffect>
                      <a14:imgEffect>
                        <a14:saturation sat="200000"/>
                      </a14:imgEffect>
                    </a14:imgLayer>
                  </a14:imgProps>
                </a:ext>
                <a:ext uri="{28A0092B-C50C-407E-A947-70E740481C1C}">
                  <a14:useLocalDpi xmlns:a14="http://schemas.microsoft.com/office/drawing/2010/main" val="0"/>
                </a:ext>
              </a:extLst>
            </a:blip>
            <a:srcRect l="17172" r="20478"/>
            <a:stretch/>
          </p:blipFill>
          <p:spPr bwMode="auto">
            <a:xfrm>
              <a:off x="5309950" y="1531583"/>
              <a:ext cx="2321204" cy="3722819"/>
            </a:xfrm>
            <a:prstGeom prst="rect">
              <a:avLst/>
            </a:prstGeom>
            <a:noFill/>
            <a:extLst>
              <a:ext uri="{909E8E84-426E-40DD-AFC4-6F175D3DCCD1}">
                <a14:hiddenFill xmlns:a14="http://schemas.microsoft.com/office/drawing/2010/main">
                  <a:solidFill>
                    <a:srgbClr val="FFFFFF"/>
                  </a:solidFill>
                </a14:hiddenFill>
              </a:ext>
            </a:extLst>
          </p:spPr>
        </p:pic>
        <p:sp>
          <p:nvSpPr>
            <p:cNvPr id="37" name="CuadroTexto 36"/>
            <p:cNvSpPr txBox="1"/>
            <p:nvPr/>
          </p:nvSpPr>
          <p:spPr>
            <a:xfrm>
              <a:off x="6599710" y="5539391"/>
              <a:ext cx="903514" cy="276999"/>
            </a:xfrm>
            <a:prstGeom prst="rect">
              <a:avLst/>
            </a:prstGeom>
            <a:noFill/>
          </p:spPr>
          <p:txBody>
            <a:bodyPr wrap="square" rtlCol="0">
              <a:spAutoFit/>
            </a:bodyPr>
            <a:lstStyle/>
            <a:p>
              <a:pPr algn="ctr"/>
              <a:r>
                <a:rPr lang="es-ES" sz="600"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rPr>
                <a:t>Acceso Proveedores</a:t>
              </a:r>
            </a:p>
          </p:txBody>
        </p:sp>
        <p:pic>
          <p:nvPicPr>
            <p:cNvPr id="2" name="Imagen 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413924" y="5446912"/>
              <a:ext cx="557382" cy="261115"/>
            </a:xfrm>
            <a:prstGeom prst="rect">
              <a:avLst/>
            </a:prstGeom>
          </p:spPr>
        </p:pic>
        <p:sp>
          <p:nvSpPr>
            <p:cNvPr id="4" name="Rectángulo 3"/>
            <p:cNvSpPr/>
            <p:nvPr/>
          </p:nvSpPr>
          <p:spPr>
            <a:xfrm>
              <a:off x="3826717" y="5900737"/>
              <a:ext cx="3839895" cy="9572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600" dirty="0">
                  <a:solidFill>
                    <a:schemeClr val="bg1"/>
                  </a:solidFill>
                  <a:latin typeface="Segoe UI Semibold" panose="020B0702040204020203" pitchFamily="34" charset="0"/>
                  <a:cs typeface="Segoe UI Semibold" panose="020B0702040204020203" pitchFamily="34" charset="0"/>
                </a:rPr>
                <a:t>CLIENT LOGO</a:t>
              </a:r>
            </a:p>
          </p:txBody>
        </p:sp>
      </p:grpSp>
      <p:pic>
        <p:nvPicPr>
          <p:cNvPr id="8" name="Imagen 7"/>
          <p:cNvPicPr>
            <a:picLocks noChangeAspect="1"/>
          </p:cNvPicPr>
          <p:nvPr/>
        </p:nvPicPr>
        <p:blipFill>
          <a:blip r:embed="rId12"/>
          <a:stretch>
            <a:fillRect/>
          </a:stretch>
        </p:blipFill>
        <p:spPr>
          <a:xfrm>
            <a:off x="4169497" y="2910795"/>
            <a:ext cx="3853006" cy="1036410"/>
          </a:xfrm>
          <a:prstGeom prst="rect">
            <a:avLst/>
          </a:prstGeom>
        </p:spPr>
      </p:pic>
    </p:spTree>
    <p:extLst>
      <p:ext uri="{BB962C8B-B14F-4D97-AF65-F5344CB8AC3E}">
        <p14:creationId xmlns:p14="http://schemas.microsoft.com/office/powerpoint/2010/main" val="3530751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19962" y="0"/>
            <a:ext cx="4198037" cy="6858000"/>
          </a:xfrm>
          <a:prstGeom prst="rect">
            <a:avLst/>
          </a:prstGeom>
        </p:spPr>
      </p:pic>
      <p:sp>
        <p:nvSpPr>
          <p:cNvPr id="4" name="CuadroTexto 3"/>
          <p:cNvSpPr txBox="1"/>
          <p:nvPr/>
        </p:nvSpPr>
        <p:spPr>
          <a:xfrm>
            <a:off x="6248400" y="152400"/>
            <a:ext cx="5283200" cy="523220"/>
          </a:xfrm>
          <a:prstGeom prst="rect">
            <a:avLst/>
          </a:prstGeom>
          <a:solidFill>
            <a:srgbClr val="5E9227">
              <a:alpha val="85882"/>
            </a:srgbClr>
          </a:solidFill>
        </p:spPr>
        <p:txBody>
          <a:bodyPr wrap="square" rtlCol="0">
            <a:spAutoFit/>
          </a:bodyPr>
          <a:lstStyle/>
          <a:p>
            <a:r>
              <a:rPr lang="es-ES" sz="2800" dirty="0">
                <a:solidFill>
                  <a:schemeClr val="bg1"/>
                </a:solidFill>
              </a:rPr>
              <a:t> NUEVA </a:t>
            </a:r>
            <a:r>
              <a:rPr lang="es-ES" sz="2800" dirty="0" err="1">
                <a:solidFill>
                  <a:schemeClr val="bg1"/>
                </a:solidFill>
              </a:rPr>
              <a:t>easBOX</a:t>
            </a:r>
            <a:r>
              <a:rPr lang="es-ES" sz="2800" dirty="0">
                <a:solidFill>
                  <a:schemeClr val="bg1"/>
                </a:solidFill>
              </a:rPr>
              <a:t> 2.0</a:t>
            </a:r>
          </a:p>
        </p:txBody>
      </p:sp>
      <p:sp>
        <p:nvSpPr>
          <p:cNvPr id="17" name="Rectángulo 16"/>
          <p:cNvSpPr/>
          <p:nvPr/>
        </p:nvSpPr>
        <p:spPr>
          <a:xfrm>
            <a:off x="176637" y="957262"/>
            <a:ext cx="3793383" cy="479107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Flecha: pentágono 18"/>
          <p:cNvSpPr/>
          <p:nvPr/>
        </p:nvSpPr>
        <p:spPr>
          <a:xfrm>
            <a:off x="2911765" y="5381625"/>
            <a:ext cx="717260" cy="247650"/>
          </a:xfrm>
          <a:prstGeom prst="homePlate">
            <a:avLst/>
          </a:prstGeom>
          <a:solidFill>
            <a:srgbClr val="3893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700" dirty="0"/>
              <a:t>SIGUIENTE</a:t>
            </a:r>
          </a:p>
        </p:txBody>
      </p:sp>
      <p:grpSp>
        <p:nvGrpSpPr>
          <p:cNvPr id="26" name="Grupo 25"/>
          <p:cNvGrpSpPr/>
          <p:nvPr/>
        </p:nvGrpSpPr>
        <p:grpSpPr>
          <a:xfrm>
            <a:off x="435211" y="5389275"/>
            <a:ext cx="717260" cy="247650"/>
            <a:chOff x="444736" y="5179725"/>
            <a:chExt cx="717260" cy="247650"/>
          </a:xfrm>
        </p:grpSpPr>
        <p:sp>
          <p:nvSpPr>
            <p:cNvPr id="21" name="Flecha: pentágono 20"/>
            <p:cNvSpPr/>
            <p:nvPr/>
          </p:nvSpPr>
          <p:spPr>
            <a:xfrm rot="10800000">
              <a:off x="444736" y="5179725"/>
              <a:ext cx="717260" cy="247650"/>
            </a:xfrm>
            <a:prstGeom prst="homePlate">
              <a:avLst>
                <a:gd name="adj" fmla="val 52308"/>
              </a:avLst>
            </a:prstGeom>
            <a:solidFill>
              <a:srgbClr val="3893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700" dirty="0"/>
            </a:p>
          </p:txBody>
        </p:sp>
        <p:sp>
          <p:nvSpPr>
            <p:cNvPr id="22" name="CuadroTexto 21"/>
            <p:cNvSpPr txBox="1"/>
            <p:nvPr/>
          </p:nvSpPr>
          <p:spPr>
            <a:xfrm>
              <a:off x="580190" y="5193132"/>
              <a:ext cx="521916" cy="200055"/>
            </a:xfrm>
            <a:prstGeom prst="rect">
              <a:avLst/>
            </a:prstGeom>
            <a:noFill/>
          </p:spPr>
          <p:txBody>
            <a:bodyPr wrap="square" rtlCol="0">
              <a:spAutoFit/>
            </a:bodyPr>
            <a:lstStyle/>
            <a:p>
              <a:pPr algn="ctr"/>
              <a:r>
                <a:rPr lang="es-ES" sz="700" dirty="0">
                  <a:solidFill>
                    <a:schemeClr val="lt1"/>
                  </a:solidFill>
                </a:rPr>
                <a:t>ATRÁS</a:t>
              </a:r>
            </a:p>
          </p:txBody>
        </p:sp>
      </p:grpSp>
      <p:pic>
        <p:nvPicPr>
          <p:cNvPr id="33" name="Picture 8" descr="Resultado de imagen de ICONO HOME GR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7760" y="5350099"/>
            <a:ext cx="348779" cy="326001"/>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p:cNvPicPr>
            <a:picLocks noChangeAspect="1"/>
          </p:cNvPicPr>
          <p:nvPr/>
        </p:nvPicPr>
        <p:blipFill rotWithShape="1">
          <a:blip r:embed="rId4"/>
          <a:srcRect l="12142" t="34696" r="11821" b="33455"/>
          <a:stretch/>
        </p:blipFill>
        <p:spPr>
          <a:xfrm>
            <a:off x="306845" y="2473635"/>
            <a:ext cx="3469193" cy="2290387"/>
          </a:xfrm>
          <a:prstGeom prst="rect">
            <a:avLst/>
          </a:prstGeom>
          <a:solidFill>
            <a:schemeClr val="bg1">
              <a:lumMod val="50000"/>
            </a:schemeClr>
          </a:solidFill>
        </p:spPr>
      </p:pic>
      <p:grpSp>
        <p:nvGrpSpPr>
          <p:cNvPr id="6" name="Grupo 5"/>
          <p:cNvGrpSpPr/>
          <p:nvPr/>
        </p:nvGrpSpPr>
        <p:grpSpPr>
          <a:xfrm>
            <a:off x="176636" y="944774"/>
            <a:ext cx="3793383" cy="266857"/>
            <a:chOff x="7286888" y="1456375"/>
            <a:chExt cx="3956972" cy="4076596"/>
          </a:xfrm>
          <a:effectLst/>
        </p:grpSpPr>
        <p:sp>
          <p:nvSpPr>
            <p:cNvPr id="7" name="CuadroTexto 6"/>
            <p:cNvSpPr txBox="1"/>
            <p:nvPr/>
          </p:nvSpPr>
          <p:spPr>
            <a:xfrm>
              <a:off x="7286888" y="1456375"/>
              <a:ext cx="3956972" cy="4076596"/>
            </a:xfrm>
            <a:prstGeom prst="roundRect">
              <a:avLst>
                <a:gd name="adj" fmla="val 0"/>
              </a:avLst>
            </a:prstGeom>
            <a:solidFill>
              <a:schemeClr val="bg1">
                <a:lumMod val="95000"/>
              </a:schemeClr>
            </a:solidFill>
            <a:ln w="38100" cap="sq">
              <a:noFill/>
              <a:prstDash val="solid"/>
              <a:miter lim="800000"/>
            </a:ln>
            <a:effectLst>
              <a:outerShdw blurRad="50800" dist="38100" dir="2700000" algn="tl" rotWithShape="0">
                <a:srgbClr val="000000">
                  <a:alpha val="43000"/>
                </a:srgbClr>
              </a:outerShdw>
            </a:effectLst>
          </p:spPr>
          <p:txBody>
            <a:bodyPr wrap="square" rtlCol="0" anchor="ctr">
              <a:noAutofit/>
            </a:bodyPr>
            <a:lstStyle>
              <a:defPPr>
                <a:defRPr lang="es-ES"/>
              </a:defPPr>
            </a:lstStyle>
            <a:p>
              <a:pPr algn="ctr"/>
              <a:endParaRPr lang="es-ES" sz="1200" dirty="0"/>
            </a:p>
          </p:txBody>
        </p:sp>
        <p:sp>
          <p:nvSpPr>
            <p:cNvPr id="8" name="CuadroTexto 7"/>
            <p:cNvSpPr txBox="1"/>
            <p:nvPr/>
          </p:nvSpPr>
          <p:spPr>
            <a:xfrm>
              <a:off x="7489234" y="1536530"/>
              <a:ext cx="3552279" cy="3996441"/>
            </a:xfrm>
            <a:prstGeom prst="rect">
              <a:avLst/>
            </a:prstGeom>
            <a:noFill/>
            <a:ln>
              <a:noFill/>
            </a:ln>
          </p:spPr>
          <p:txBody>
            <a:bodyPr wrap="square" rtlCol="0" anchor="ctr">
              <a:spAutoFit/>
            </a:bodyPr>
            <a:lstStyle/>
            <a:p>
              <a:pPr algn="ctr"/>
              <a:r>
                <a:rPr lang="es-ES" sz="1100" dirty="0">
                  <a:solidFill>
                    <a:schemeClr val="tx1">
                      <a:lumMod val="65000"/>
                      <a:lumOff val="35000"/>
                    </a:schemeClr>
                  </a:solidFill>
                  <a:latin typeface="Segoe UI Semilight" panose="020B0402040204020203" pitchFamily="34" charset="0"/>
                  <a:cs typeface="Segoe UI Semilight" panose="020B0402040204020203" pitchFamily="34" charset="0"/>
                </a:rPr>
                <a:t>REGISTRO PARA ENTREGA DE COMPRAS ON LINE</a:t>
              </a:r>
            </a:p>
          </p:txBody>
        </p:sp>
      </p:grpSp>
      <p:sp>
        <p:nvSpPr>
          <p:cNvPr id="9222" name="Rectángulo 9221"/>
          <p:cNvSpPr/>
          <p:nvPr/>
        </p:nvSpPr>
        <p:spPr>
          <a:xfrm>
            <a:off x="306845" y="4736776"/>
            <a:ext cx="3469193" cy="49924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S" sz="400">
                <a:solidFill>
                  <a:prstClr val="black">
                    <a:lumMod val="65000"/>
                    <a:lumOff val="35000"/>
                  </a:prstClr>
                </a:solidFill>
                <a:latin typeface="Segoe UI Semilight" panose="020B0402040204020203" pitchFamily="34" charset="0"/>
                <a:cs typeface="Segoe UI Semilight" panose="020B0402040204020203" pitchFamily="34" charset="0"/>
              </a:rPr>
              <a:t>Al registrarte, te asignamos un </a:t>
            </a:r>
          </a:p>
          <a:p>
            <a:pPr lvl="0" algn="ctr"/>
            <a:r>
              <a:rPr lang="es-ES" sz="500" b="1">
                <a:solidFill>
                  <a:prstClr val="black">
                    <a:lumMod val="65000"/>
                    <a:lumOff val="35000"/>
                  </a:prstClr>
                </a:solidFill>
                <a:latin typeface="Segoe UI Semilight" panose="020B0402040204020203" pitchFamily="34" charset="0"/>
                <a:cs typeface="Segoe UI Semilight" panose="020B0402040204020203" pitchFamily="34" charset="0"/>
              </a:rPr>
              <a:t>CÓDIGO PERSONAL DE ENTREGA. </a:t>
            </a:r>
          </a:p>
          <a:p>
            <a:pPr lvl="0"/>
            <a:endParaRPr lang="es-ES" sz="500" b="1">
              <a:solidFill>
                <a:prstClr val="black">
                  <a:lumMod val="65000"/>
                  <a:lumOff val="35000"/>
                </a:prstClr>
              </a:solidFill>
              <a:latin typeface="Segoe UI Semilight" panose="020B0402040204020203" pitchFamily="34" charset="0"/>
              <a:cs typeface="Segoe UI Semilight" panose="020B0402040204020203" pitchFamily="34" charset="0"/>
            </a:endParaRPr>
          </a:p>
          <a:p>
            <a:pPr lvl="0"/>
            <a:r>
              <a:rPr lang="es-ES" sz="500">
                <a:solidFill>
                  <a:prstClr val="black">
                    <a:lumMod val="65000"/>
                    <a:lumOff val="35000"/>
                  </a:prstClr>
                </a:solidFill>
                <a:latin typeface="Segoe UI Semilight" panose="020B0402040204020203" pitchFamily="34" charset="0"/>
                <a:cs typeface="Segoe UI Semilight" panose="020B0402040204020203" pitchFamily="34" charset="0"/>
              </a:rPr>
              <a:t>Así podrás recibir tus paquetes en esta easyBOX</a:t>
            </a:r>
          </a:p>
          <a:p>
            <a:pPr lvl="0"/>
            <a:r>
              <a:rPr lang="es-ES" sz="500">
                <a:solidFill>
                  <a:prstClr val="black">
                    <a:lumMod val="65000"/>
                    <a:lumOff val="35000"/>
                  </a:prstClr>
                </a:solidFill>
                <a:latin typeface="Segoe UI Semilight" panose="020B0402040204020203" pitchFamily="34" charset="0"/>
                <a:cs typeface="Segoe UI Semilight" panose="020B0402040204020203" pitchFamily="34" charset="0"/>
              </a:rPr>
              <a:t>Para ello deberás incluir dicho Código en el apartado de Dirección de Entrega cuando hagas tu compra on line</a:t>
            </a:r>
            <a:endParaRPr lang="es-ES" sz="500" dirty="0">
              <a:solidFill>
                <a:prstClr val="black">
                  <a:lumMod val="65000"/>
                  <a:lumOff val="35000"/>
                </a:prstClr>
              </a:solidFill>
              <a:latin typeface="Segoe UI Semilight" panose="020B0402040204020203" pitchFamily="34" charset="0"/>
              <a:cs typeface="Segoe UI Semilight" panose="020B0402040204020203" pitchFamily="34" charset="0"/>
            </a:endParaRPr>
          </a:p>
        </p:txBody>
      </p:sp>
      <p:pic>
        <p:nvPicPr>
          <p:cNvPr id="9221" name="Imagen 9220"/>
          <p:cNvPicPr>
            <a:picLocks noChangeAspect="1"/>
          </p:cNvPicPr>
          <p:nvPr/>
        </p:nvPicPr>
        <p:blipFill>
          <a:blip r:embed="rId5"/>
          <a:stretch>
            <a:fillRect/>
          </a:stretch>
        </p:blipFill>
        <p:spPr>
          <a:xfrm>
            <a:off x="1077617" y="1351147"/>
            <a:ext cx="2535009" cy="1290719"/>
          </a:xfrm>
          <a:prstGeom prst="rect">
            <a:avLst/>
          </a:prstGeom>
        </p:spPr>
      </p:pic>
      <p:pic>
        <p:nvPicPr>
          <p:cNvPr id="35" name="Picture 2" descr="https://t4.ftcdn.net/jpg/00/90/50/35/500_F_90503585_Y185DFngFDuPCjTHxsXePkNgDnqpMPek.jpg"/>
          <p:cNvPicPr>
            <a:picLocks noChangeAspect="1" noChangeArrowheads="1"/>
          </p:cNvPicPr>
          <p:nvPr/>
        </p:nvPicPr>
        <p:blipFill rotWithShape="1">
          <a:blip r:embed="rId6">
            <a:clrChange>
              <a:clrFrom>
                <a:srgbClr val="000000">
                  <a:alpha val="0"/>
                </a:srgbClr>
              </a:clrFrom>
              <a:clrTo>
                <a:srgbClr val="000000">
                  <a:alpha val="0"/>
                </a:srgbClr>
              </a:clrTo>
            </a:clrChange>
            <a:extLst>
              <a:ext uri="{BEBA8EAE-BF5A-486C-A8C5-ECC9F3942E4B}">
                <a14:imgProps xmlns:a14="http://schemas.microsoft.com/office/drawing/2010/main">
                  <a14:imgLayer r:embed="rId7">
                    <a14:imgEffect>
                      <a14:backgroundRemoval t="10000" b="90000" l="10000" r="90000">
                        <a14:foregroundMark x1="51000" y1="31600" x2="51000" y2="31600"/>
                      </a14:backgroundRemoval>
                    </a14:imgEffect>
                    <a14:imgEffect>
                      <a14:saturation sat="200000"/>
                    </a14:imgEffect>
                  </a14:imgLayer>
                </a14:imgProps>
              </a:ext>
              <a:ext uri="{28A0092B-C50C-407E-A947-70E740481C1C}">
                <a14:useLocalDpi xmlns:a14="http://schemas.microsoft.com/office/drawing/2010/main" val="0"/>
              </a:ext>
            </a:extLst>
          </a:blip>
          <a:srcRect l="17172"/>
          <a:stretch/>
        </p:blipFill>
        <p:spPr bwMode="auto">
          <a:xfrm>
            <a:off x="2728105" y="1545172"/>
            <a:ext cx="1084580" cy="1309438"/>
          </a:xfrm>
          <a:prstGeom prst="rect">
            <a:avLst/>
          </a:prstGeom>
          <a:noFill/>
          <a:extLst>
            <a:ext uri="{909E8E84-426E-40DD-AFC4-6F175D3DCCD1}">
              <a14:hiddenFill xmlns:a14="http://schemas.microsoft.com/office/drawing/2010/main">
                <a:solidFill>
                  <a:srgbClr val="FFFFFF"/>
                </a:solidFill>
              </a14:hiddenFill>
            </a:ext>
          </a:extLst>
        </p:spPr>
      </p:pic>
      <p:sp>
        <p:nvSpPr>
          <p:cNvPr id="9224" name="Rectángulo 9223"/>
          <p:cNvSpPr/>
          <p:nvPr/>
        </p:nvSpPr>
        <p:spPr>
          <a:xfrm>
            <a:off x="119961" y="5782525"/>
            <a:ext cx="3870037" cy="10754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231" name="Picture 15" descr="Resultado de imagen de teclado iphone vector"/>
          <p:cNvPicPr>
            <a:picLocks noChangeAspect="1" noChangeArrowheads="1"/>
          </p:cNvPicPr>
          <p:nvPr/>
        </p:nvPicPr>
        <p:blipFill rotWithShape="1">
          <a:blip r:embed="rId8">
            <a:extLst>
              <a:ext uri="{28A0092B-C50C-407E-A947-70E740481C1C}">
                <a14:useLocalDpi xmlns:a14="http://schemas.microsoft.com/office/drawing/2010/main" val="0"/>
              </a:ext>
            </a:extLst>
          </a:blip>
          <a:srcRect t="24607" b="25334"/>
          <a:stretch/>
        </p:blipFill>
        <p:spPr bwMode="auto">
          <a:xfrm>
            <a:off x="252836" y="5811547"/>
            <a:ext cx="2735129" cy="951659"/>
          </a:xfrm>
          <a:prstGeom prst="rect">
            <a:avLst/>
          </a:prstGeom>
          <a:noFill/>
          <a:extLst>
            <a:ext uri="{909E8E84-426E-40DD-AFC4-6F175D3DCCD1}">
              <a14:hiddenFill xmlns:a14="http://schemas.microsoft.com/office/drawing/2010/main">
                <a:solidFill>
                  <a:srgbClr val="FFFFFF"/>
                </a:solidFill>
              </a14:hiddenFill>
            </a:ext>
          </a:extLst>
        </p:spPr>
      </p:pic>
      <p:pic>
        <p:nvPicPr>
          <p:cNvPr id="9233" name="Picture 17" descr="conjunto de botones de brillantes sobre fondo blanco Foto de archivo - 11189310"/>
          <p:cNvPicPr>
            <a:picLocks noChangeAspect="1" noChangeArrowheads="1"/>
          </p:cNvPicPr>
          <p:nvPr/>
        </p:nvPicPr>
        <p:blipFill>
          <a:blip r:embed="rId9">
            <a:duotone>
              <a:schemeClr val="accent6">
                <a:shade val="45000"/>
                <a:satMod val="135000"/>
              </a:schemeClr>
              <a:prstClr val="white"/>
            </a:duotone>
            <a:extLst>
              <a:ext uri="{BEBA8EAE-BF5A-486C-A8C5-ECC9F3942E4B}">
                <a14:imgProps xmlns:a14="http://schemas.microsoft.com/office/drawing/2010/main">
                  <a14:imgLayer r:embed="rId10">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3101340" y="5862814"/>
            <a:ext cx="623225" cy="824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44413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19962" y="0"/>
            <a:ext cx="4198037" cy="6858000"/>
          </a:xfrm>
          <a:prstGeom prst="rect">
            <a:avLst/>
          </a:prstGeom>
        </p:spPr>
      </p:pic>
      <p:sp>
        <p:nvSpPr>
          <p:cNvPr id="17" name="Rectángulo 16"/>
          <p:cNvSpPr/>
          <p:nvPr/>
        </p:nvSpPr>
        <p:spPr>
          <a:xfrm>
            <a:off x="176637" y="947737"/>
            <a:ext cx="3793383" cy="591026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Flecha: pentágono 18"/>
          <p:cNvSpPr/>
          <p:nvPr/>
        </p:nvSpPr>
        <p:spPr>
          <a:xfrm>
            <a:off x="2911765" y="5381625"/>
            <a:ext cx="717260" cy="247650"/>
          </a:xfrm>
          <a:prstGeom prst="homePlate">
            <a:avLst/>
          </a:prstGeom>
          <a:solidFill>
            <a:srgbClr val="3893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700" dirty="0"/>
              <a:t>SIGUIENTE</a:t>
            </a:r>
          </a:p>
        </p:txBody>
      </p:sp>
      <p:grpSp>
        <p:nvGrpSpPr>
          <p:cNvPr id="26" name="Grupo 25"/>
          <p:cNvGrpSpPr/>
          <p:nvPr/>
        </p:nvGrpSpPr>
        <p:grpSpPr>
          <a:xfrm>
            <a:off x="435211" y="5389275"/>
            <a:ext cx="717260" cy="247650"/>
            <a:chOff x="444736" y="5179725"/>
            <a:chExt cx="717260" cy="247650"/>
          </a:xfrm>
        </p:grpSpPr>
        <p:sp>
          <p:nvSpPr>
            <p:cNvPr id="21" name="Flecha: pentágono 20"/>
            <p:cNvSpPr/>
            <p:nvPr/>
          </p:nvSpPr>
          <p:spPr>
            <a:xfrm rot="10800000">
              <a:off x="444736" y="5179725"/>
              <a:ext cx="717260" cy="247650"/>
            </a:xfrm>
            <a:prstGeom prst="homePlate">
              <a:avLst>
                <a:gd name="adj" fmla="val 52308"/>
              </a:avLst>
            </a:prstGeom>
            <a:solidFill>
              <a:srgbClr val="3893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700" dirty="0"/>
            </a:p>
          </p:txBody>
        </p:sp>
        <p:sp>
          <p:nvSpPr>
            <p:cNvPr id="22" name="CuadroTexto 21"/>
            <p:cNvSpPr txBox="1"/>
            <p:nvPr/>
          </p:nvSpPr>
          <p:spPr>
            <a:xfrm>
              <a:off x="580190" y="5193132"/>
              <a:ext cx="521916" cy="200055"/>
            </a:xfrm>
            <a:prstGeom prst="rect">
              <a:avLst/>
            </a:prstGeom>
            <a:noFill/>
          </p:spPr>
          <p:txBody>
            <a:bodyPr wrap="square" rtlCol="0">
              <a:spAutoFit/>
            </a:bodyPr>
            <a:lstStyle/>
            <a:p>
              <a:pPr algn="ctr"/>
              <a:r>
                <a:rPr lang="es-ES" sz="700" dirty="0">
                  <a:solidFill>
                    <a:schemeClr val="lt1"/>
                  </a:solidFill>
                </a:rPr>
                <a:t>ATRÁS</a:t>
              </a:r>
            </a:p>
          </p:txBody>
        </p:sp>
      </p:grpSp>
      <p:pic>
        <p:nvPicPr>
          <p:cNvPr id="33" name="Picture 8" descr="Resultado de imagen de ICONO HOME GR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7760" y="5350099"/>
            <a:ext cx="348779" cy="326001"/>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upo 5"/>
          <p:cNvGrpSpPr/>
          <p:nvPr/>
        </p:nvGrpSpPr>
        <p:grpSpPr>
          <a:xfrm>
            <a:off x="176636" y="944774"/>
            <a:ext cx="3793383" cy="266857"/>
            <a:chOff x="7286888" y="1456375"/>
            <a:chExt cx="3956972" cy="4076596"/>
          </a:xfrm>
          <a:effectLst/>
        </p:grpSpPr>
        <p:sp>
          <p:nvSpPr>
            <p:cNvPr id="7" name="CuadroTexto 6"/>
            <p:cNvSpPr txBox="1"/>
            <p:nvPr/>
          </p:nvSpPr>
          <p:spPr>
            <a:xfrm>
              <a:off x="7286888" y="1456375"/>
              <a:ext cx="3956972" cy="4076596"/>
            </a:xfrm>
            <a:prstGeom prst="roundRect">
              <a:avLst>
                <a:gd name="adj" fmla="val 0"/>
              </a:avLst>
            </a:prstGeom>
            <a:solidFill>
              <a:schemeClr val="bg1">
                <a:lumMod val="95000"/>
              </a:schemeClr>
            </a:solidFill>
            <a:ln w="38100" cap="sq">
              <a:noFill/>
              <a:prstDash val="solid"/>
              <a:miter lim="800000"/>
            </a:ln>
            <a:effectLst>
              <a:outerShdw blurRad="50800" dist="38100" dir="2700000" algn="tl" rotWithShape="0">
                <a:srgbClr val="000000">
                  <a:alpha val="43000"/>
                </a:srgbClr>
              </a:outerShdw>
            </a:effectLst>
          </p:spPr>
          <p:txBody>
            <a:bodyPr wrap="square" rtlCol="0" anchor="ctr">
              <a:noAutofit/>
            </a:bodyPr>
            <a:lstStyle>
              <a:defPPr>
                <a:defRPr lang="es-ES"/>
              </a:defPPr>
            </a:lstStyle>
            <a:p>
              <a:pPr algn="ctr"/>
              <a:endParaRPr lang="es-ES" sz="1200" dirty="0"/>
            </a:p>
          </p:txBody>
        </p:sp>
        <p:sp>
          <p:nvSpPr>
            <p:cNvPr id="8" name="CuadroTexto 7"/>
            <p:cNvSpPr txBox="1"/>
            <p:nvPr/>
          </p:nvSpPr>
          <p:spPr>
            <a:xfrm>
              <a:off x="7489234" y="1536530"/>
              <a:ext cx="3552279" cy="3996441"/>
            </a:xfrm>
            <a:prstGeom prst="rect">
              <a:avLst/>
            </a:prstGeom>
            <a:noFill/>
            <a:ln>
              <a:noFill/>
            </a:ln>
          </p:spPr>
          <p:txBody>
            <a:bodyPr wrap="square" rtlCol="0" anchor="ctr">
              <a:spAutoFit/>
            </a:bodyPr>
            <a:lstStyle/>
            <a:p>
              <a:pPr algn="ctr"/>
              <a:r>
                <a:rPr lang="es-ES" sz="1100" dirty="0">
                  <a:solidFill>
                    <a:schemeClr val="tx1">
                      <a:lumMod val="65000"/>
                      <a:lumOff val="35000"/>
                    </a:schemeClr>
                  </a:solidFill>
                  <a:latin typeface="Corbel" panose="020B0503020204020204" pitchFamily="34" charset="0"/>
                  <a:cs typeface="Segoe UI Semilight" panose="020B0402040204020203" pitchFamily="34" charset="0"/>
                </a:rPr>
                <a:t>REGISTRO PARA ENTREGA DE COMPRAS ON LINE</a:t>
              </a:r>
            </a:p>
          </p:txBody>
        </p:sp>
      </p:grpSp>
      <p:sp>
        <p:nvSpPr>
          <p:cNvPr id="9224" name="Rectángulo 9223"/>
          <p:cNvSpPr/>
          <p:nvPr/>
        </p:nvSpPr>
        <p:spPr>
          <a:xfrm>
            <a:off x="119961" y="5782525"/>
            <a:ext cx="3870037" cy="10754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231" name="Picture 15" descr="Resultado de imagen de teclado iphone vector"/>
          <p:cNvPicPr>
            <a:picLocks noChangeAspect="1" noChangeArrowheads="1"/>
          </p:cNvPicPr>
          <p:nvPr/>
        </p:nvPicPr>
        <p:blipFill rotWithShape="1">
          <a:blip r:embed="rId4">
            <a:extLst>
              <a:ext uri="{28A0092B-C50C-407E-A947-70E740481C1C}">
                <a14:useLocalDpi xmlns:a14="http://schemas.microsoft.com/office/drawing/2010/main" val="0"/>
              </a:ext>
            </a:extLst>
          </a:blip>
          <a:srcRect t="24607" b="25334"/>
          <a:stretch/>
        </p:blipFill>
        <p:spPr bwMode="auto">
          <a:xfrm>
            <a:off x="252836" y="5811547"/>
            <a:ext cx="2735129" cy="951659"/>
          </a:xfrm>
          <a:prstGeom prst="rect">
            <a:avLst/>
          </a:prstGeom>
          <a:noFill/>
          <a:extLst>
            <a:ext uri="{909E8E84-426E-40DD-AFC4-6F175D3DCCD1}">
              <a14:hiddenFill xmlns:a14="http://schemas.microsoft.com/office/drawing/2010/main">
                <a:solidFill>
                  <a:srgbClr val="FFFFFF"/>
                </a:solidFill>
              </a14:hiddenFill>
            </a:ext>
          </a:extLst>
        </p:spPr>
      </p:pic>
      <p:pic>
        <p:nvPicPr>
          <p:cNvPr id="9233" name="Picture 17" descr="conjunto de botones de brillantes sobre fondo blanco Foto de archivo - 11189310"/>
          <p:cNvPicPr>
            <a:picLocks noChangeAspect="1" noChangeArrowheads="1"/>
          </p:cNvPicPr>
          <p:nvPr/>
        </p:nvPicPr>
        <p:blipFill>
          <a:blip r:embed="rId5">
            <a:duotone>
              <a:schemeClr val="accent6">
                <a:shade val="45000"/>
                <a:satMod val="135000"/>
              </a:schemeClr>
              <a:prstClr val="white"/>
            </a:duotone>
            <a:extLst>
              <a:ext uri="{BEBA8EAE-BF5A-486C-A8C5-ECC9F3942E4B}">
                <a14:imgProps xmlns:a14="http://schemas.microsoft.com/office/drawing/2010/main">
                  <a14:imgLayer r:embed="rId6">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3101340" y="5862814"/>
            <a:ext cx="623225" cy="824856"/>
          </a:xfrm>
          <a:prstGeom prst="rect">
            <a:avLst/>
          </a:prstGeom>
          <a:noFill/>
          <a:extLst>
            <a:ext uri="{909E8E84-426E-40DD-AFC4-6F175D3DCCD1}">
              <a14:hiddenFill xmlns:a14="http://schemas.microsoft.com/office/drawing/2010/main">
                <a:solidFill>
                  <a:srgbClr val="FFFFFF"/>
                </a:solidFill>
              </a14:hiddenFill>
            </a:ext>
          </a:extLst>
        </p:spPr>
      </p:pic>
      <p:sp>
        <p:nvSpPr>
          <p:cNvPr id="9" name="Rectángulo 8"/>
          <p:cNvSpPr/>
          <p:nvPr/>
        </p:nvSpPr>
        <p:spPr>
          <a:xfrm>
            <a:off x="435211" y="1729740"/>
            <a:ext cx="3193814" cy="312339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a:solidFill>
                  <a:schemeClr val="tx1">
                    <a:lumMod val="75000"/>
                    <a:lumOff val="25000"/>
                  </a:schemeClr>
                </a:solidFill>
                <a:latin typeface="Corbel" panose="020B0503020204020204" pitchFamily="34" charset="0"/>
                <a:ea typeface="Microsoft Sans Serif" panose="020B0604020202020204" pitchFamily="34" charset="0"/>
                <a:cs typeface="Microsoft Sans Serif" panose="020B0604020202020204" pitchFamily="34" charset="0"/>
              </a:rPr>
              <a:t>CÓDIGO DE ENTREGA</a:t>
            </a:r>
          </a:p>
          <a:p>
            <a:pPr algn="ctr"/>
            <a:endParaRPr lang="es-ES" sz="1400" b="1" dirty="0">
              <a:solidFill>
                <a:schemeClr val="tx1">
                  <a:lumMod val="75000"/>
                  <a:lumOff val="25000"/>
                </a:schemeClr>
              </a:solidFill>
              <a:latin typeface="Corbel" panose="020B0503020204020204" pitchFamily="34" charset="0"/>
              <a:ea typeface="Microsoft Sans Serif" panose="020B0604020202020204" pitchFamily="34" charset="0"/>
              <a:cs typeface="Microsoft Sans Serif" panose="020B0604020202020204" pitchFamily="34" charset="0"/>
            </a:endParaRPr>
          </a:p>
          <a:p>
            <a:pPr algn="ctr"/>
            <a:r>
              <a:rPr lang="es-ES" sz="1100" dirty="0">
                <a:solidFill>
                  <a:schemeClr val="tx1">
                    <a:lumMod val="75000"/>
                    <a:lumOff val="25000"/>
                  </a:schemeClr>
                </a:solidFill>
                <a:latin typeface="Corbel" panose="020B0503020204020204" pitchFamily="34" charset="0"/>
                <a:ea typeface="Microsoft Sans Serif" panose="020B0604020202020204" pitchFamily="34" charset="0"/>
                <a:cs typeface="Microsoft Sans Serif" panose="020B0604020202020204" pitchFamily="34" charset="0"/>
              </a:rPr>
              <a:t>Este es tu </a:t>
            </a:r>
            <a:r>
              <a:rPr lang="es-ES" sz="1100" b="1" dirty="0">
                <a:solidFill>
                  <a:schemeClr val="tx1">
                    <a:lumMod val="75000"/>
                    <a:lumOff val="25000"/>
                  </a:schemeClr>
                </a:solidFill>
                <a:latin typeface="Corbel" panose="020B0503020204020204" pitchFamily="34" charset="0"/>
                <a:ea typeface="Microsoft Sans Serif" panose="020B0604020202020204" pitchFamily="34" charset="0"/>
                <a:cs typeface="Microsoft Sans Serif" panose="020B0604020202020204" pitchFamily="34" charset="0"/>
              </a:rPr>
              <a:t>código único </a:t>
            </a:r>
          </a:p>
          <a:p>
            <a:pPr algn="ctr"/>
            <a:r>
              <a:rPr lang="es-ES" sz="1100" dirty="0">
                <a:solidFill>
                  <a:schemeClr val="tx1">
                    <a:lumMod val="75000"/>
                    <a:lumOff val="25000"/>
                  </a:schemeClr>
                </a:solidFill>
                <a:latin typeface="Corbel" panose="020B0503020204020204" pitchFamily="34" charset="0"/>
                <a:ea typeface="Microsoft Sans Serif" panose="020B0604020202020204" pitchFamily="34" charset="0"/>
                <a:cs typeface="Microsoft Sans Serif" panose="020B0604020202020204" pitchFamily="34" charset="0"/>
              </a:rPr>
              <a:t>para entregas de paquetería en easyBOX</a:t>
            </a:r>
          </a:p>
          <a:p>
            <a:pPr algn="ctr"/>
            <a:endParaRPr lang="es-ES" sz="1400" dirty="0">
              <a:solidFill>
                <a:schemeClr val="tx1">
                  <a:lumMod val="75000"/>
                  <a:lumOff val="25000"/>
                </a:schemeClr>
              </a:solidFill>
              <a:latin typeface="Corbel" panose="020B0503020204020204" pitchFamily="34" charset="0"/>
              <a:ea typeface="Microsoft Sans Serif" panose="020B0604020202020204" pitchFamily="34" charset="0"/>
              <a:cs typeface="Microsoft Sans Serif" panose="020B0604020202020204" pitchFamily="34" charset="0"/>
            </a:endParaRPr>
          </a:p>
          <a:p>
            <a:pPr algn="ctr"/>
            <a:r>
              <a:rPr lang="es-ES" sz="1400" dirty="0">
                <a:solidFill>
                  <a:schemeClr val="tx1">
                    <a:lumMod val="75000"/>
                    <a:lumOff val="25000"/>
                  </a:schemeClr>
                </a:solidFill>
                <a:latin typeface="Corbel" panose="020B0503020204020204" pitchFamily="34" charset="0"/>
                <a:ea typeface="Microsoft Sans Serif" panose="020B0604020202020204" pitchFamily="34" charset="0"/>
                <a:cs typeface="Microsoft Sans Serif" panose="020B0604020202020204" pitchFamily="34" charset="0"/>
              </a:rPr>
              <a:t> </a:t>
            </a:r>
            <a:r>
              <a:rPr lang="es-ES" sz="1400" b="1" dirty="0">
                <a:solidFill>
                  <a:schemeClr val="tx1">
                    <a:lumMod val="75000"/>
                    <a:lumOff val="25000"/>
                  </a:schemeClr>
                </a:solidFill>
                <a:latin typeface="Corbel" panose="020B0503020204020204" pitchFamily="34" charset="0"/>
                <a:ea typeface="Microsoft Sans Serif" panose="020B0604020202020204" pitchFamily="34" charset="0"/>
                <a:cs typeface="Microsoft Sans Serif" panose="020B0604020202020204" pitchFamily="34" charset="0"/>
              </a:rPr>
              <a:t>easyBOX-c0245d</a:t>
            </a:r>
          </a:p>
          <a:p>
            <a:pPr algn="ctr"/>
            <a:endParaRPr lang="es-ES" sz="1400" b="1" dirty="0">
              <a:solidFill>
                <a:schemeClr val="tx1">
                  <a:lumMod val="75000"/>
                  <a:lumOff val="25000"/>
                </a:schemeClr>
              </a:solidFill>
              <a:latin typeface="Corbel" panose="020B0503020204020204" pitchFamily="34" charset="0"/>
              <a:ea typeface="Microsoft Sans Serif" panose="020B0604020202020204" pitchFamily="34" charset="0"/>
              <a:cs typeface="Microsoft Sans Serif" panose="020B0604020202020204" pitchFamily="34" charset="0"/>
            </a:endParaRPr>
          </a:p>
          <a:p>
            <a:pPr algn="ctr"/>
            <a:r>
              <a:rPr lang="es-ES" sz="1400" b="1" dirty="0">
                <a:solidFill>
                  <a:schemeClr val="accent6">
                    <a:lumMod val="75000"/>
                  </a:schemeClr>
                </a:solidFill>
                <a:latin typeface="Corbel" panose="020B0503020204020204" pitchFamily="34" charset="0"/>
                <a:ea typeface="Microsoft Sans Serif" panose="020B0604020202020204" pitchFamily="34" charset="0"/>
                <a:cs typeface="Microsoft Sans Serif" panose="020B0604020202020204" pitchFamily="34" charset="0"/>
              </a:rPr>
              <a:t>Guárdalo bien o haz una foto</a:t>
            </a:r>
          </a:p>
          <a:p>
            <a:pPr algn="ctr"/>
            <a:r>
              <a:rPr lang="es-ES" sz="1400" b="1" dirty="0">
                <a:solidFill>
                  <a:schemeClr val="accent6">
                    <a:lumMod val="75000"/>
                  </a:schemeClr>
                </a:solidFill>
                <a:latin typeface="Corbel" panose="020B0503020204020204" pitchFamily="34" charset="0"/>
                <a:ea typeface="Microsoft Sans Serif" panose="020B0604020202020204" pitchFamily="34" charset="0"/>
                <a:cs typeface="Microsoft Sans Serif" panose="020B0604020202020204" pitchFamily="34" charset="0"/>
              </a:rPr>
              <a:t>Es para siempre </a:t>
            </a:r>
          </a:p>
          <a:p>
            <a:pPr algn="ctr"/>
            <a:endParaRPr lang="es-ES" sz="1400" b="1" dirty="0">
              <a:solidFill>
                <a:schemeClr val="tx1">
                  <a:lumMod val="75000"/>
                  <a:lumOff val="25000"/>
                </a:schemeClr>
              </a:solidFill>
              <a:latin typeface="Corbel" panose="020B0503020204020204" pitchFamily="34" charset="0"/>
              <a:ea typeface="Microsoft Sans Serif" panose="020B0604020202020204" pitchFamily="34" charset="0"/>
              <a:cs typeface="Microsoft Sans Serif" panose="020B0604020202020204" pitchFamily="34" charset="0"/>
            </a:endParaRPr>
          </a:p>
          <a:p>
            <a:r>
              <a:rPr lang="es-ES" sz="1000" dirty="0">
                <a:solidFill>
                  <a:schemeClr val="tx1">
                    <a:lumMod val="75000"/>
                    <a:lumOff val="25000"/>
                  </a:schemeClr>
                </a:solidFill>
                <a:latin typeface="+mj-lt"/>
                <a:ea typeface="Microsoft Sans Serif" panose="020B0604020202020204" pitchFamily="34" charset="0"/>
                <a:cs typeface="Microsoft Sans Serif" panose="020B0604020202020204" pitchFamily="34" charset="0"/>
              </a:rPr>
              <a:t>Recuerda:</a:t>
            </a:r>
          </a:p>
          <a:p>
            <a:r>
              <a:rPr lang="es-ES" sz="1000" dirty="0">
                <a:solidFill>
                  <a:schemeClr val="tx1">
                    <a:lumMod val="75000"/>
                    <a:lumOff val="25000"/>
                  </a:schemeClr>
                </a:solidFill>
                <a:latin typeface="+mj-lt"/>
                <a:ea typeface="Microsoft Sans Serif" panose="020B0604020202020204" pitchFamily="34" charset="0"/>
                <a:cs typeface="Microsoft Sans Serif" panose="020B0604020202020204" pitchFamily="34" charset="0"/>
              </a:rPr>
              <a:t>Cuando hagas tu pedido en la tienda online en que estés comprando, en el apartado DIRECCIÓN DE ENTREGA, debes poner la dirección postal, portal, piso, etc. donde se encuentra situada esta unidad easyBOX y a continuación tu código único.</a:t>
            </a:r>
          </a:p>
          <a:p>
            <a:r>
              <a:rPr lang="es-ES" sz="1000" dirty="0">
                <a:solidFill>
                  <a:schemeClr val="tx1">
                    <a:lumMod val="75000"/>
                    <a:lumOff val="25000"/>
                  </a:schemeClr>
                </a:solidFill>
                <a:latin typeface="+mj-lt"/>
                <a:ea typeface="Microsoft Sans Serif" panose="020B0604020202020204" pitchFamily="34" charset="0"/>
                <a:cs typeface="Microsoft Sans Serif" panose="020B0604020202020204" pitchFamily="34" charset="0"/>
              </a:rPr>
              <a:t>La empresa de paquetería te lo entregará a través de esta taquilla. Te avisaremos para abrirla y recoger tu pedido. </a:t>
            </a:r>
            <a:endParaRPr lang="es-ES" sz="1400" dirty="0">
              <a:solidFill>
                <a:schemeClr val="tx1">
                  <a:lumMod val="75000"/>
                  <a:lumOff val="25000"/>
                </a:schemeClr>
              </a:solidFill>
              <a:latin typeface="+mj-lt"/>
              <a:ea typeface="Microsoft Sans Serif" panose="020B0604020202020204" pitchFamily="34" charset="0"/>
              <a:cs typeface="Microsoft Sans Serif" panose="020B0604020202020204" pitchFamily="34" charset="0"/>
            </a:endParaRPr>
          </a:p>
          <a:p>
            <a:pPr algn="ctr"/>
            <a:endParaRPr lang="es-ES" sz="1400" dirty="0">
              <a:solidFill>
                <a:schemeClr val="tx1">
                  <a:lumMod val="75000"/>
                  <a:lumOff val="25000"/>
                </a:schemeClr>
              </a:solidFill>
              <a:latin typeface="Corbel" panose="020B0503020204020204" pitchFamily="34" charset="0"/>
              <a:ea typeface="Microsoft Sans Serif" panose="020B0604020202020204" pitchFamily="34" charset="0"/>
              <a:cs typeface="Microsoft Sans Serif" panose="020B0604020202020204" pitchFamily="34" charset="0"/>
            </a:endParaRPr>
          </a:p>
          <a:p>
            <a:pPr algn="ctr"/>
            <a:endParaRPr lang="es-ES" sz="1400" dirty="0">
              <a:solidFill>
                <a:schemeClr val="tx1">
                  <a:lumMod val="75000"/>
                  <a:lumOff val="25000"/>
                </a:schemeClr>
              </a:solidFill>
              <a:latin typeface="Corbel" panose="020B0503020204020204" pitchFamily="34" charset="0"/>
              <a:ea typeface="Microsoft Sans Serif" panose="020B0604020202020204" pitchFamily="34" charset="0"/>
              <a:cs typeface="Microsoft Sans Serif" panose="020B0604020202020204" pitchFamily="34" charset="0"/>
            </a:endParaRPr>
          </a:p>
        </p:txBody>
      </p:sp>
      <p:pic>
        <p:nvPicPr>
          <p:cNvPr id="35" name="Picture 2" descr="https://t4.ftcdn.net/jpg/00/90/50/35/500_F_90503585_Y185DFngFDuPCjTHxsXePkNgDnqpMPek.jpg"/>
          <p:cNvPicPr>
            <a:picLocks noChangeAspect="1" noChangeArrowheads="1"/>
          </p:cNvPicPr>
          <p:nvPr/>
        </p:nvPicPr>
        <p:blipFill rotWithShape="1">
          <a:blip r:embed="rId7">
            <a:clrChange>
              <a:clrFrom>
                <a:srgbClr val="000000">
                  <a:alpha val="0"/>
                </a:srgbClr>
              </a:clrFrom>
              <a:clrTo>
                <a:srgbClr val="000000">
                  <a:alpha val="0"/>
                </a:srgbClr>
              </a:clrTo>
            </a:clrChange>
            <a:extLst>
              <a:ext uri="{BEBA8EAE-BF5A-486C-A8C5-ECC9F3942E4B}">
                <a14:imgProps xmlns:a14="http://schemas.microsoft.com/office/drawing/2010/main">
                  <a14:imgLayer r:embed="rId8">
                    <a14:imgEffect>
                      <a14:backgroundRemoval t="10000" b="90000" l="10000" r="90000">
                        <a14:foregroundMark x1="51000" y1="31600" x2="51000" y2="31600"/>
                      </a14:backgroundRemoval>
                    </a14:imgEffect>
                    <a14:imgEffect>
                      <a14:saturation sat="200000"/>
                    </a14:imgEffect>
                  </a14:imgLayer>
                </a14:imgProps>
              </a:ext>
              <a:ext uri="{28A0092B-C50C-407E-A947-70E740481C1C}">
                <a14:useLocalDpi xmlns:a14="http://schemas.microsoft.com/office/drawing/2010/main" val="0"/>
              </a:ext>
            </a:extLst>
          </a:blip>
          <a:srcRect l="17172"/>
          <a:stretch/>
        </p:blipFill>
        <p:spPr bwMode="auto">
          <a:xfrm>
            <a:off x="2967355" y="1240653"/>
            <a:ext cx="1084580" cy="1309438"/>
          </a:xfrm>
          <a:prstGeom prst="rect">
            <a:avLst/>
          </a:prstGeom>
          <a:noFill/>
          <a:extLst>
            <a:ext uri="{909E8E84-426E-40DD-AFC4-6F175D3DCCD1}">
              <a14:hiddenFill xmlns:a14="http://schemas.microsoft.com/office/drawing/2010/main">
                <a:solidFill>
                  <a:srgbClr val="FFFFFF"/>
                </a:solidFill>
              </a14:hiddenFill>
            </a:ext>
          </a:extLst>
        </p:spPr>
      </p:pic>
      <p:sp>
        <p:nvSpPr>
          <p:cNvPr id="34" name="CuadroTexto 33"/>
          <p:cNvSpPr txBox="1"/>
          <p:nvPr/>
        </p:nvSpPr>
        <p:spPr>
          <a:xfrm>
            <a:off x="355599" y="152400"/>
            <a:ext cx="11826061" cy="523220"/>
          </a:xfrm>
          <a:prstGeom prst="rect">
            <a:avLst/>
          </a:prstGeom>
          <a:solidFill>
            <a:srgbClr val="38930B">
              <a:alpha val="85882"/>
            </a:srgbClr>
          </a:solidFill>
        </p:spPr>
        <p:txBody>
          <a:bodyPr wrap="square" rtlCol="0">
            <a:spAutoFit/>
          </a:bodyPr>
          <a:lstStyle/>
          <a:p>
            <a:r>
              <a:rPr lang="es-ES" sz="2800" dirty="0">
                <a:solidFill>
                  <a:schemeClr val="bg1"/>
                </a:solidFill>
              </a:rPr>
              <a:t>El genio como elemento de comunicación con el usuario</a:t>
            </a:r>
          </a:p>
        </p:txBody>
      </p:sp>
    </p:spTree>
    <p:extLst>
      <p:ext uri="{BB962C8B-B14F-4D97-AF65-F5344CB8AC3E}">
        <p14:creationId xmlns:p14="http://schemas.microsoft.com/office/powerpoint/2010/main" val="690669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355599" y="152400"/>
            <a:ext cx="11826061" cy="523220"/>
          </a:xfrm>
          <a:prstGeom prst="rect">
            <a:avLst/>
          </a:prstGeom>
          <a:solidFill>
            <a:srgbClr val="38930B">
              <a:alpha val="85882"/>
            </a:srgbClr>
          </a:solidFill>
        </p:spPr>
        <p:txBody>
          <a:bodyPr wrap="square" rtlCol="0">
            <a:spAutoFit/>
          </a:bodyPr>
          <a:lstStyle/>
          <a:p>
            <a:r>
              <a:rPr lang="es-ES" sz="2800" dirty="0">
                <a:solidFill>
                  <a:schemeClr val="bg1"/>
                </a:solidFill>
              </a:rPr>
              <a:t>Algunas ideas sobre el uso del genio y la lámpara con su bocadillo</a:t>
            </a:r>
          </a:p>
        </p:txBody>
      </p:sp>
      <p:pic>
        <p:nvPicPr>
          <p:cNvPr id="4" name="Imagen 3"/>
          <p:cNvPicPr>
            <a:picLocks noChangeAspect="1"/>
          </p:cNvPicPr>
          <p:nvPr/>
        </p:nvPicPr>
        <p:blipFill rotWithShape="1">
          <a:blip r:embed="rId2"/>
          <a:srcRect b="14269"/>
          <a:stretch/>
        </p:blipFill>
        <p:spPr>
          <a:xfrm>
            <a:off x="109470" y="1436846"/>
            <a:ext cx="2895600" cy="4252754"/>
          </a:xfrm>
          <a:prstGeom prst="rect">
            <a:avLst/>
          </a:prstGeom>
        </p:spPr>
      </p:pic>
      <p:pic>
        <p:nvPicPr>
          <p:cNvPr id="7" name="Imagen 6"/>
          <p:cNvPicPr>
            <a:picLocks noChangeAspect="1"/>
          </p:cNvPicPr>
          <p:nvPr/>
        </p:nvPicPr>
        <p:blipFill rotWithShape="1">
          <a:blip r:embed="rId3"/>
          <a:srcRect b="14514"/>
          <a:stretch/>
        </p:blipFill>
        <p:spPr>
          <a:xfrm>
            <a:off x="3099725" y="1436847"/>
            <a:ext cx="3017782" cy="4252754"/>
          </a:xfrm>
          <a:prstGeom prst="rect">
            <a:avLst/>
          </a:prstGeom>
        </p:spPr>
      </p:pic>
      <p:pic>
        <p:nvPicPr>
          <p:cNvPr id="11" name="Imagen 10"/>
          <p:cNvPicPr>
            <a:picLocks noChangeAspect="1"/>
          </p:cNvPicPr>
          <p:nvPr/>
        </p:nvPicPr>
        <p:blipFill rotWithShape="1">
          <a:blip r:embed="rId4"/>
          <a:srcRect b="14514"/>
          <a:stretch/>
        </p:blipFill>
        <p:spPr>
          <a:xfrm>
            <a:off x="6032094" y="1436847"/>
            <a:ext cx="3017782" cy="4252754"/>
          </a:xfrm>
          <a:prstGeom prst="rect">
            <a:avLst/>
          </a:prstGeom>
        </p:spPr>
      </p:pic>
      <p:pic>
        <p:nvPicPr>
          <p:cNvPr id="13" name="Imagen 12"/>
          <p:cNvPicPr>
            <a:picLocks noChangeAspect="1"/>
          </p:cNvPicPr>
          <p:nvPr/>
        </p:nvPicPr>
        <p:blipFill rotWithShape="1">
          <a:blip r:embed="rId5"/>
          <a:srcRect r="15781" b="14226"/>
          <a:stretch/>
        </p:blipFill>
        <p:spPr>
          <a:xfrm>
            <a:off x="9049876" y="1421606"/>
            <a:ext cx="2855797" cy="4267994"/>
          </a:xfrm>
          <a:prstGeom prst="rect">
            <a:avLst/>
          </a:prstGeom>
        </p:spPr>
      </p:pic>
      <p:pic>
        <p:nvPicPr>
          <p:cNvPr id="41" name="Imagen 40"/>
          <p:cNvPicPr>
            <a:picLocks noChangeAspect="1"/>
          </p:cNvPicPr>
          <p:nvPr/>
        </p:nvPicPr>
        <p:blipFill>
          <a:blip r:embed="rId6"/>
          <a:stretch>
            <a:fillRect/>
          </a:stretch>
        </p:blipFill>
        <p:spPr>
          <a:xfrm>
            <a:off x="243928" y="5689599"/>
            <a:ext cx="2761142" cy="745777"/>
          </a:xfrm>
          <a:prstGeom prst="rect">
            <a:avLst/>
          </a:prstGeom>
        </p:spPr>
      </p:pic>
      <p:pic>
        <p:nvPicPr>
          <p:cNvPr id="49" name="Imagen 48"/>
          <p:cNvPicPr>
            <a:picLocks noChangeAspect="1"/>
          </p:cNvPicPr>
          <p:nvPr/>
        </p:nvPicPr>
        <p:blipFill>
          <a:blip r:embed="rId6"/>
          <a:stretch>
            <a:fillRect/>
          </a:stretch>
        </p:blipFill>
        <p:spPr>
          <a:xfrm>
            <a:off x="3099725" y="5705051"/>
            <a:ext cx="2761142" cy="745777"/>
          </a:xfrm>
          <a:prstGeom prst="rect">
            <a:avLst/>
          </a:prstGeom>
        </p:spPr>
      </p:pic>
      <p:pic>
        <p:nvPicPr>
          <p:cNvPr id="50" name="Imagen 49"/>
          <p:cNvPicPr>
            <a:picLocks noChangeAspect="1"/>
          </p:cNvPicPr>
          <p:nvPr/>
        </p:nvPicPr>
        <p:blipFill>
          <a:blip r:embed="rId6"/>
          <a:stretch>
            <a:fillRect/>
          </a:stretch>
        </p:blipFill>
        <p:spPr>
          <a:xfrm>
            <a:off x="6032094" y="5689598"/>
            <a:ext cx="2761142" cy="745777"/>
          </a:xfrm>
          <a:prstGeom prst="rect">
            <a:avLst/>
          </a:prstGeom>
        </p:spPr>
      </p:pic>
      <p:pic>
        <p:nvPicPr>
          <p:cNvPr id="52" name="Imagen 51"/>
          <p:cNvPicPr>
            <a:picLocks noChangeAspect="1"/>
          </p:cNvPicPr>
          <p:nvPr/>
        </p:nvPicPr>
        <p:blipFill>
          <a:blip r:embed="rId6"/>
          <a:stretch>
            <a:fillRect/>
          </a:stretch>
        </p:blipFill>
        <p:spPr>
          <a:xfrm>
            <a:off x="9049875" y="5705052"/>
            <a:ext cx="2855797" cy="745776"/>
          </a:xfrm>
          <a:prstGeom prst="rect">
            <a:avLst/>
          </a:prstGeom>
        </p:spPr>
      </p:pic>
    </p:spTree>
    <p:extLst>
      <p:ext uri="{BB962C8B-B14F-4D97-AF65-F5344CB8AC3E}">
        <p14:creationId xmlns:p14="http://schemas.microsoft.com/office/powerpoint/2010/main" val="161437251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23951</TotalTime>
  <Words>205</Words>
  <Application>Microsoft Office PowerPoint</Application>
  <PresentationFormat>Panorámica</PresentationFormat>
  <Paragraphs>35</Paragraphs>
  <Slides>6</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6</vt:i4>
      </vt:variant>
    </vt:vector>
  </HeadingPairs>
  <TitlesOfParts>
    <vt:vector size="15" baseType="lpstr">
      <vt:lpstr>Arial</vt:lpstr>
      <vt:lpstr>Calibri</vt:lpstr>
      <vt:lpstr>Calibri Light</vt:lpstr>
      <vt:lpstr>Corbel</vt:lpstr>
      <vt:lpstr>Microsoft Sans Serif</vt:lpstr>
      <vt:lpstr>Segoe UI Semibold</vt:lpstr>
      <vt:lpstr>Segoe UI Semilight</vt:lpstr>
      <vt:lpstr>Verdana</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Conchita Sanchez</dc:creator>
  <cp:lastModifiedBy>Conchita Sanchez</cp:lastModifiedBy>
  <cp:revision>192</cp:revision>
  <dcterms:created xsi:type="dcterms:W3CDTF">2017-04-05T08:38:01Z</dcterms:created>
  <dcterms:modified xsi:type="dcterms:W3CDTF">2017-05-04T15:31:44Z</dcterms:modified>
</cp:coreProperties>
</file>