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5C9F-39E5-4DEB-9DEE-D5ED2AF3B5F1}" type="datetimeFigureOut">
              <a:rPr lang="fr-FR" smtClean="0"/>
              <a:t>11/05/2017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B7B6-6D8A-4B8C-A92B-2208D0F9D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875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5C9F-39E5-4DEB-9DEE-D5ED2AF3B5F1}" type="datetimeFigureOut">
              <a:rPr lang="fr-FR" smtClean="0"/>
              <a:t>11/05/2017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B7B6-6D8A-4B8C-A92B-2208D0F9D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7765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5C9F-39E5-4DEB-9DEE-D5ED2AF3B5F1}" type="datetimeFigureOut">
              <a:rPr lang="fr-FR" smtClean="0"/>
              <a:t>11/05/2017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B7B6-6D8A-4B8C-A92B-2208D0F9D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364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5C9F-39E5-4DEB-9DEE-D5ED2AF3B5F1}" type="datetimeFigureOut">
              <a:rPr lang="fr-FR" smtClean="0"/>
              <a:t>11/05/2017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B7B6-6D8A-4B8C-A92B-2208D0F9D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125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5C9F-39E5-4DEB-9DEE-D5ED2AF3B5F1}" type="datetimeFigureOut">
              <a:rPr lang="fr-FR" smtClean="0"/>
              <a:t>11/05/2017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B7B6-6D8A-4B8C-A92B-2208D0F9D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427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5C9F-39E5-4DEB-9DEE-D5ED2AF3B5F1}" type="datetimeFigureOut">
              <a:rPr lang="fr-FR" smtClean="0"/>
              <a:t>11/05/2017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B7B6-6D8A-4B8C-A92B-2208D0F9D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786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5C9F-39E5-4DEB-9DEE-D5ED2AF3B5F1}" type="datetimeFigureOut">
              <a:rPr lang="fr-FR" smtClean="0"/>
              <a:t>11/05/2017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B7B6-6D8A-4B8C-A92B-2208D0F9D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7978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5C9F-39E5-4DEB-9DEE-D5ED2AF3B5F1}" type="datetimeFigureOut">
              <a:rPr lang="fr-FR" smtClean="0"/>
              <a:t>11/05/2017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B7B6-6D8A-4B8C-A92B-2208D0F9D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704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5C9F-39E5-4DEB-9DEE-D5ED2AF3B5F1}" type="datetimeFigureOut">
              <a:rPr lang="fr-FR" smtClean="0"/>
              <a:t>11/05/2017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B7B6-6D8A-4B8C-A92B-2208D0F9D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574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5C9F-39E5-4DEB-9DEE-D5ED2AF3B5F1}" type="datetimeFigureOut">
              <a:rPr lang="fr-FR" smtClean="0"/>
              <a:t>11/05/2017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B7B6-6D8A-4B8C-A92B-2208D0F9D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2185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5C9F-39E5-4DEB-9DEE-D5ED2AF3B5F1}" type="datetimeFigureOut">
              <a:rPr lang="fr-FR" smtClean="0"/>
              <a:t>11/05/2017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B7B6-6D8A-4B8C-A92B-2208D0F9D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008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55C9F-39E5-4DEB-9DEE-D5ED2AF3B5F1}" type="datetimeFigureOut">
              <a:rPr lang="fr-FR" smtClean="0"/>
              <a:t>11/05/2017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CB7B6-6D8A-4B8C-A92B-2208D0F9D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8932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sign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517" y="1068250"/>
            <a:ext cx="6836796" cy="4883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cteur droit avec flèche 4"/>
          <p:cNvCxnSpPr>
            <a:endCxn id="6" idx="1"/>
          </p:cNvCxnSpPr>
          <p:nvPr/>
        </p:nvCxnSpPr>
        <p:spPr>
          <a:xfrm>
            <a:off x="6692349" y="5526157"/>
            <a:ext cx="993912" cy="810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7686261" y="5453270"/>
            <a:ext cx="47382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Please</a:t>
            </a:r>
            <a:r>
              <a:rPr lang="fr-FR" sz="1400" dirty="0"/>
              <a:t> </a:t>
            </a:r>
            <a:r>
              <a:rPr lang="fr-FR" sz="1400" dirty="0" err="1"/>
              <a:t>remove</a:t>
            </a:r>
            <a:r>
              <a:rPr lang="fr-FR" sz="1400" dirty="0"/>
              <a:t> the sentence as </a:t>
            </a:r>
            <a:r>
              <a:rPr lang="fr-FR" sz="1400" dirty="0" err="1"/>
              <a:t>we</a:t>
            </a:r>
            <a:r>
              <a:rPr lang="fr-FR" sz="1400" dirty="0"/>
              <a:t> have </a:t>
            </a:r>
            <a:r>
              <a:rPr lang="fr-FR" sz="1400" dirty="0" err="1"/>
              <a:t>already</a:t>
            </a:r>
            <a:r>
              <a:rPr lang="fr-FR" sz="1400" dirty="0"/>
              <a:t> </a:t>
            </a:r>
            <a:r>
              <a:rPr lang="fr-FR" sz="1400" dirty="0" err="1"/>
              <a:t>added</a:t>
            </a:r>
            <a:r>
              <a:rPr lang="fr-FR" sz="1400" dirty="0"/>
              <a:t> </a:t>
            </a:r>
            <a:r>
              <a:rPr lang="fr-FR" sz="1400" dirty="0" err="1"/>
              <a:t>it</a:t>
            </a:r>
            <a:r>
              <a:rPr lang="fr-FR" sz="1400" dirty="0"/>
              <a:t> </a:t>
            </a:r>
            <a:r>
              <a:rPr lang="fr-FR" sz="1400" dirty="0" err="1"/>
              <a:t>upper</a:t>
            </a:r>
            <a:endParaRPr lang="fr-FR" sz="1400" dirty="0"/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1630017" y="5466522"/>
            <a:ext cx="5115340" cy="728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6202017" y="5774299"/>
            <a:ext cx="1696279" cy="3217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7977809" y="6003237"/>
            <a:ext cx="5348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Please</a:t>
            </a:r>
            <a:r>
              <a:rPr lang="fr-FR" dirty="0"/>
              <a:t> put the sentence </a:t>
            </a:r>
            <a:r>
              <a:rPr lang="fr-FR" dirty="0" err="1"/>
              <a:t>bigger</a:t>
            </a:r>
            <a:r>
              <a:rPr lang="fr-FR" dirty="0"/>
              <a:t> as </a:t>
            </a:r>
            <a:r>
              <a:rPr lang="fr-FR" dirty="0" err="1"/>
              <a:t>we</a:t>
            </a:r>
            <a:r>
              <a:rPr lang="fr-FR" dirty="0"/>
              <a:t> have more </a:t>
            </a:r>
            <a:r>
              <a:rPr lang="fr-FR" dirty="0" err="1"/>
              <a:t>space</a:t>
            </a:r>
            <a:r>
              <a:rPr lang="fr-FR" dirty="0"/>
              <a:t> </a:t>
            </a:r>
          </a:p>
        </p:txBody>
      </p:sp>
      <p:cxnSp>
        <p:nvCxnSpPr>
          <p:cNvPr id="14" name="Connecteur droit 13"/>
          <p:cNvCxnSpPr/>
          <p:nvPr/>
        </p:nvCxnSpPr>
        <p:spPr>
          <a:xfrm flipV="1">
            <a:off x="2637183" y="1934817"/>
            <a:ext cx="2226365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V="1">
            <a:off x="5247861" y="1803120"/>
            <a:ext cx="2650435" cy="953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>
            <a:off x="4863548" y="2870584"/>
            <a:ext cx="3223591" cy="810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/>
          <p:cNvSpPr txBox="1"/>
          <p:nvPr/>
        </p:nvSpPr>
        <p:spPr>
          <a:xfrm>
            <a:off x="7938052" y="1529337"/>
            <a:ext cx="3183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Please</a:t>
            </a:r>
            <a:r>
              <a:rPr lang="fr-FR" dirty="0"/>
              <a:t> </a:t>
            </a:r>
            <a:r>
              <a:rPr lang="fr-FR" dirty="0" err="1"/>
              <a:t>remove</a:t>
            </a:r>
            <a:r>
              <a:rPr lang="fr-FR" dirty="0"/>
              <a:t> pour l’Allemagne</a:t>
            </a:r>
          </a:p>
        </p:txBody>
      </p:sp>
      <p:cxnSp>
        <p:nvCxnSpPr>
          <p:cNvPr id="25" name="Connecteur droit avec flèche 24"/>
          <p:cNvCxnSpPr/>
          <p:nvPr/>
        </p:nvCxnSpPr>
        <p:spPr>
          <a:xfrm flipV="1">
            <a:off x="7242313" y="2372139"/>
            <a:ext cx="844826" cy="530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8037444" y="2039543"/>
            <a:ext cx="46588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make</a:t>
            </a:r>
            <a:r>
              <a:rPr lang="fr-FR" dirty="0"/>
              <a:t> </a:t>
            </a:r>
            <a:r>
              <a:rPr lang="fr-FR" dirty="0" err="1"/>
              <a:t>upper</a:t>
            </a:r>
            <a:r>
              <a:rPr lang="fr-FR" dirty="0"/>
              <a:t> </a:t>
            </a:r>
            <a:r>
              <a:rPr lang="fr-FR" dirty="0" err="1"/>
              <a:t>these</a:t>
            </a:r>
            <a:r>
              <a:rPr lang="fr-FR" dirty="0"/>
              <a:t> 2 sentences in green </a:t>
            </a:r>
          </a:p>
          <a:p>
            <a:r>
              <a:rPr lang="fr-FR" dirty="0"/>
              <a:t>as </a:t>
            </a:r>
            <a:r>
              <a:rPr lang="fr-FR" dirty="0" err="1"/>
              <a:t>we</a:t>
            </a:r>
            <a:r>
              <a:rPr lang="fr-FR" dirty="0"/>
              <a:t> have more </a:t>
            </a:r>
            <a:r>
              <a:rPr lang="fr-FR" dirty="0" err="1"/>
              <a:t>space</a:t>
            </a:r>
            <a:r>
              <a:rPr lang="fr-FR" dirty="0"/>
              <a:t> </a:t>
            </a:r>
          </a:p>
        </p:txBody>
      </p:sp>
      <p:sp>
        <p:nvSpPr>
          <p:cNvPr id="27" name="Ellipse 26"/>
          <p:cNvSpPr/>
          <p:nvPr/>
        </p:nvSpPr>
        <p:spPr>
          <a:xfrm>
            <a:off x="1431235" y="2004685"/>
            <a:ext cx="5811078" cy="712011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>
            <a:off x="8189844" y="2766056"/>
            <a:ext cx="4119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make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sentence </a:t>
            </a:r>
            <a:r>
              <a:rPr lang="fr-FR" dirty="0" err="1"/>
              <a:t>bigger</a:t>
            </a:r>
            <a:r>
              <a:rPr lang="fr-FR" dirty="0"/>
              <a:t> as </a:t>
            </a:r>
            <a:r>
              <a:rPr lang="fr-FR" dirty="0" err="1"/>
              <a:t>well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7094876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47</Words>
  <Application>Microsoft Office PowerPoint</Application>
  <PresentationFormat>Grand écran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AMIN HAMDI</dc:creator>
  <cp:lastModifiedBy>AMIN HAMDI</cp:lastModifiedBy>
  <cp:revision>2</cp:revision>
  <dcterms:created xsi:type="dcterms:W3CDTF">2017-05-11T09:46:30Z</dcterms:created>
  <dcterms:modified xsi:type="dcterms:W3CDTF">2017-05-11T09:48:42Z</dcterms:modified>
</cp:coreProperties>
</file>