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56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18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71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47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1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8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69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71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8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21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8FED4-0E0C-40BE-B585-32C4A41031C9}" type="datetimeFigureOut">
              <a:rPr lang="fr-FR" smtClean="0"/>
              <a:t>03/05/2017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EB0B9-1156-4FFC-A9CC-2AAD43CF01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18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9673" t="35548" r="52116" b="17472"/>
          <a:stretch/>
        </p:blipFill>
        <p:spPr>
          <a:xfrm>
            <a:off x="4439479" y="1420778"/>
            <a:ext cx="3479204" cy="50462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ZoneTexte 4"/>
          <p:cNvSpPr txBox="1"/>
          <p:nvPr/>
        </p:nvSpPr>
        <p:spPr>
          <a:xfrm>
            <a:off x="4611757" y="1563757"/>
            <a:ext cx="326717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                            </a:t>
            </a:r>
          </a:p>
          <a:p>
            <a:r>
              <a:rPr lang="fr-FR" dirty="0"/>
              <a:t>                          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No automatic alt text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04" y="1078494"/>
            <a:ext cx="1614467" cy="17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73078" y="4174435"/>
            <a:ext cx="50206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    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741453" y="2266122"/>
            <a:ext cx="199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Texte ,design&amp; backgrounds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2" y="3591340"/>
            <a:ext cx="2180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Excellence </a:t>
            </a:r>
            <a:r>
              <a:rPr lang="fr-FR" sz="1200" dirty="0" err="1"/>
              <a:t>Through</a:t>
            </a:r>
            <a:r>
              <a:rPr lang="fr-FR" sz="1200" dirty="0"/>
              <a:t> Education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6891130" y="4465983"/>
            <a:ext cx="1842053" cy="86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468139" y="3975652"/>
            <a:ext cx="2901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Continuity</a:t>
            </a:r>
            <a:r>
              <a:rPr lang="fr-FR" sz="1400" dirty="0"/>
              <a:t> of the design </a:t>
            </a:r>
            <a:r>
              <a:rPr lang="fr-FR" sz="1400" dirty="0" err="1"/>
              <a:t>even</a:t>
            </a:r>
            <a:r>
              <a:rPr lang="fr-FR" sz="1400" dirty="0"/>
              <a:t> for the </a:t>
            </a:r>
          </a:p>
          <a:p>
            <a:r>
              <a:rPr lang="fr-FR" sz="1400" dirty="0" err="1"/>
              <a:t>Bottom</a:t>
            </a:r>
            <a:r>
              <a:rPr lang="fr-FR" sz="1400" dirty="0"/>
              <a:t> of the support</a:t>
            </a:r>
          </a:p>
        </p:txBody>
      </p:sp>
    </p:spTree>
    <p:extLst>
      <p:ext uri="{BB962C8B-B14F-4D97-AF65-F5344CB8AC3E}">
        <p14:creationId xmlns:p14="http://schemas.microsoft.com/office/powerpoint/2010/main" val="29712177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AMIN HAMDI</dc:creator>
  <cp:lastModifiedBy>AMIN HAMDI</cp:lastModifiedBy>
  <cp:revision>6</cp:revision>
  <dcterms:created xsi:type="dcterms:W3CDTF">2017-05-03T18:01:35Z</dcterms:created>
  <dcterms:modified xsi:type="dcterms:W3CDTF">2017-05-03T18:19:40Z</dcterms:modified>
</cp:coreProperties>
</file>