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6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5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54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7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3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44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0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82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87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67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2F2AC-D4D9-4BA7-94FA-A8F859008B17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F23B-CD35-42C1-94C8-DB9CCD67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81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956" t="12735" r="44566" b="25205"/>
          <a:stretch/>
        </p:blipFill>
        <p:spPr>
          <a:xfrm>
            <a:off x="2107094" y="861392"/>
            <a:ext cx="7275445" cy="52363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833113" y="2279374"/>
            <a:ext cx="12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Ok for </a:t>
            </a:r>
            <a:r>
              <a:rPr lang="fr-FR" dirty="0" err="1"/>
              <a:t>this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09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875" t="12700" r="44348" b="26365"/>
          <a:stretch/>
        </p:blipFill>
        <p:spPr>
          <a:xfrm>
            <a:off x="228600" y="186625"/>
            <a:ext cx="9498496" cy="6671375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6" name="Connecteur droit 5"/>
          <p:cNvCxnSpPr/>
          <p:nvPr/>
        </p:nvCxnSpPr>
        <p:spPr>
          <a:xfrm>
            <a:off x="3114261" y="954157"/>
            <a:ext cx="4399722" cy="26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819860" y="388536"/>
            <a:ext cx="201433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0000"/>
                </a:solidFill>
              </a:rPr>
              <a:t>Please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remove</a:t>
            </a:r>
            <a:r>
              <a:rPr lang="fr-FR" sz="1600" dirty="0">
                <a:solidFill>
                  <a:srgbClr val="FF0000"/>
                </a:solidFill>
              </a:rPr>
              <a:t> the sentence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7646504" y="954157"/>
            <a:ext cx="20275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457739" y="1484243"/>
            <a:ext cx="4121426" cy="53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8420669" y="1208895"/>
            <a:ext cx="1555775" cy="195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050356" y="1156404"/>
            <a:ext cx="2126744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- </a:t>
            </a:r>
            <a:r>
              <a:rPr lang="fr-FR" sz="1600" dirty="0" err="1"/>
              <a:t>Please</a:t>
            </a:r>
            <a:r>
              <a:rPr lang="fr-FR" sz="1600" dirty="0"/>
              <a:t> </a:t>
            </a:r>
            <a:r>
              <a:rPr lang="fr-FR" sz="1600" dirty="0" err="1"/>
              <a:t>just</a:t>
            </a:r>
            <a:r>
              <a:rPr lang="fr-FR" sz="1600" dirty="0"/>
              <a:t> </a:t>
            </a:r>
            <a:r>
              <a:rPr lang="fr-FR" sz="1600" dirty="0" err="1"/>
              <a:t>keep</a:t>
            </a:r>
            <a:r>
              <a:rPr lang="fr-FR" sz="1600" dirty="0"/>
              <a:t> :</a:t>
            </a:r>
          </a:p>
          <a:p>
            <a:r>
              <a:rPr lang="fr-FR" sz="1600"/>
              <a:t>ETUDES </a:t>
            </a:r>
            <a:r>
              <a:rPr lang="fr-FR" sz="1600" dirty="0"/>
              <a:t>EN Allemagne </a:t>
            </a:r>
            <a:r>
              <a:rPr lang="fr-FR" sz="1600" dirty="0" err="1"/>
              <a:t>instead</a:t>
            </a:r>
            <a:r>
              <a:rPr lang="fr-FR" sz="1600" dirty="0"/>
              <a:t> of ACOOMPAGNEMENT POUR LES ETUDES EN ALLEMAGNE.</a:t>
            </a:r>
          </a:p>
          <a:p>
            <a:endParaRPr lang="fr-FR" sz="1600" dirty="0"/>
          </a:p>
          <a:p>
            <a:r>
              <a:rPr lang="fr-FR" sz="1600" dirty="0"/>
              <a:t> -Remove the point</a:t>
            </a:r>
          </a:p>
          <a:p>
            <a:endParaRPr lang="fr-FR" sz="1600" dirty="0"/>
          </a:p>
          <a:p>
            <a:r>
              <a:rPr lang="fr-FR" sz="1600" dirty="0"/>
              <a:t>- </a:t>
            </a: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can</a:t>
            </a:r>
            <a:r>
              <a:rPr lang="fr-FR" sz="1600" dirty="0"/>
              <a:t> as </a:t>
            </a:r>
            <a:r>
              <a:rPr lang="fr-FR" sz="1600" dirty="0" err="1"/>
              <a:t>well</a:t>
            </a:r>
            <a:r>
              <a:rPr lang="fr-FR" sz="1600" dirty="0"/>
              <a:t> </a:t>
            </a:r>
            <a:r>
              <a:rPr lang="fr-FR" sz="1600" dirty="0" err="1"/>
              <a:t>make</a:t>
            </a:r>
            <a:r>
              <a:rPr lang="fr-FR" sz="1600" dirty="0"/>
              <a:t> </a:t>
            </a:r>
            <a:r>
              <a:rPr lang="fr-FR" sz="1600" dirty="0" err="1"/>
              <a:t>bigger</a:t>
            </a:r>
            <a:r>
              <a:rPr lang="fr-FR" sz="1600" dirty="0"/>
              <a:t> Etudes en Allemagne &amp;Cours de langue as </a:t>
            </a: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will</a:t>
            </a:r>
            <a:r>
              <a:rPr lang="fr-FR" sz="1600" dirty="0"/>
              <a:t> have more </a:t>
            </a:r>
            <a:r>
              <a:rPr lang="fr-FR" sz="1600" dirty="0" err="1"/>
              <a:t>space</a:t>
            </a:r>
            <a:r>
              <a:rPr lang="fr-FR" sz="1600" dirty="0"/>
              <a:t> </a:t>
            </a:r>
          </a:p>
        </p:txBody>
      </p:sp>
      <p:sp>
        <p:nvSpPr>
          <p:cNvPr id="17" name="Parenthèse ouvrante 16"/>
          <p:cNvSpPr/>
          <p:nvPr/>
        </p:nvSpPr>
        <p:spPr>
          <a:xfrm>
            <a:off x="1364973" y="1245704"/>
            <a:ext cx="265043" cy="463826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Parenthèse ouvrante 17"/>
          <p:cNvSpPr/>
          <p:nvPr/>
        </p:nvSpPr>
        <p:spPr>
          <a:xfrm rot="10800000">
            <a:off x="5314122" y="1245704"/>
            <a:ext cx="265043" cy="463826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8905461" y="1525187"/>
            <a:ext cx="225287" cy="225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9018104" y="1750474"/>
            <a:ext cx="1193519" cy="1330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936776" y="1910687"/>
            <a:ext cx="614149" cy="13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673755" y="1665026"/>
            <a:ext cx="8890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931626" y="2404283"/>
            <a:ext cx="8890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7462922" y="2315978"/>
            <a:ext cx="431748" cy="28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29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AMIN HAMDI</dc:creator>
  <cp:lastModifiedBy>AMIN HAMDI</cp:lastModifiedBy>
  <cp:revision>7</cp:revision>
  <dcterms:created xsi:type="dcterms:W3CDTF">2017-05-12T15:18:11Z</dcterms:created>
  <dcterms:modified xsi:type="dcterms:W3CDTF">2017-05-12T15:34:44Z</dcterms:modified>
</cp:coreProperties>
</file>