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7639-0AE8-4190-8353-B8C9E7BEB3C9}" type="datetimeFigureOut">
              <a:rPr lang="fr-FR" smtClean="0"/>
              <a:t>10/05/2017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39AC-E7F3-4A7F-8388-101C447E39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0535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7639-0AE8-4190-8353-B8C9E7BEB3C9}" type="datetimeFigureOut">
              <a:rPr lang="fr-FR" smtClean="0"/>
              <a:t>10/05/2017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39AC-E7F3-4A7F-8388-101C447E39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57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7639-0AE8-4190-8353-B8C9E7BEB3C9}" type="datetimeFigureOut">
              <a:rPr lang="fr-FR" smtClean="0"/>
              <a:t>10/05/2017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39AC-E7F3-4A7F-8388-101C447E39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4464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7639-0AE8-4190-8353-B8C9E7BEB3C9}" type="datetimeFigureOut">
              <a:rPr lang="fr-FR" smtClean="0"/>
              <a:t>10/05/2017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39AC-E7F3-4A7F-8388-101C447E39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9634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7639-0AE8-4190-8353-B8C9E7BEB3C9}" type="datetimeFigureOut">
              <a:rPr lang="fr-FR" smtClean="0"/>
              <a:t>10/05/2017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39AC-E7F3-4A7F-8388-101C447E39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2499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7639-0AE8-4190-8353-B8C9E7BEB3C9}" type="datetimeFigureOut">
              <a:rPr lang="fr-FR" smtClean="0"/>
              <a:t>10/05/2017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39AC-E7F3-4A7F-8388-101C447E39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89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7639-0AE8-4190-8353-B8C9E7BEB3C9}" type="datetimeFigureOut">
              <a:rPr lang="fr-FR" smtClean="0"/>
              <a:t>10/05/2017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39AC-E7F3-4A7F-8388-101C447E39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2492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7639-0AE8-4190-8353-B8C9E7BEB3C9}" type="datetimeFigureOut">
              <a:rPr lang="fr-FR" smtClean="0"/>
              <a:t>10/05/2017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39AC-E7F3-4A7F-8388-101C447E39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3850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7639-0AE8-4190-8353-B8C9E7BEB3C9}" type="datetimeFigureOut">
              <a:rPr lang="fr-FR" smtClean="0"/>
              <a:t>10/05/2017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39AC-E7F3-4A7F-8388-101C447E39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4171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7639-0AE8-4190-8353-B8C9E7BEB3C9}" type="datetimeFigureOut">
              <a:rPr lang="fr-FR" smtClean="0"/>
              <a:t>10/05/2017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39AC-E7F3-4A7F-8388-101C447E39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461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7639-0AE8-4190-8353-B8C9E7BEB3C9}" type="datetimeFigureOut">
              <a:rPr lang="fr-FR" smtClean="0"/>
              <a:t>10/05/2017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39AC-E7F3-4A7F-8388-101C447E39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04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A7639-0AE8-4190-8353-B8C9E7BEB3C9}" type="datetimeFigureOut">
              <a:rPr lang="fr-FR" smtClean="0"/>
              <a:t>10/05/2017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C39AC-E7F3-4A7F-8388-101C447E39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492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l="7392" t="10609" r="44782" b="30425"/>
          <a:stretch/>
        </p:blipFill>
        <p:spPr>
          <a:xfrm>
            <a:off x="662609" y="503582"/>
            <a:ext cx="7472924" cy="5180095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5380383" y="1113183"/>
            <a:ext cx="35118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5592417" y="1205948"/>
            <a:ext cx="3220279" cy="530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V="1">
            <a:off x="5897217" y="1285461"/>
            <a:ext cx="2994992" cy="834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8812696" y="675861"/>
            <a:ext cx="2931123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-Have the same size </a:t>
            </a:r>
          </a:p>
          <a:p>
            <a:r>
              <a:rPr lang="en-US" dirty="0"/>
              <a:t>for these 3 sentences</a:t>
            </a:r>
          </a:p>
          <a:p>
            <a:endParaRPr lang="en-US" dirty="0"/>
          </a:p>
          <a:p>
            <a:r>
              <a:rPr lang="en-US" dirty="0"/>
              <a:t>-Please have more appealing </a:t>
            </a:r>
          </a:p>
          <a:p>
            <a:r>
              <a:rPr lang="en-US" dirty="0"/>
              <a:t>And impactful front.</a:t>
            </a:r>
          </a:p>
        </p:txBody>
      </p:sp>
      <p:sp>
        <p:nvSpPr>
          <p:cNvPr id="12" name="Ellipse 11"/>
          <p:cNvSpPr/>
          <p:nvPr/>
        </p:nvSpPr>
        <p:spPr>
          <a:xfrm>
            <a:off x="4399071" y="1205948"/>
            <a:ext cx="451225" cy="26504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3471743" y="132525"/>
            <a:ext cx="3510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Please remove the surrounded part</a:t>
            </a:r>
          </a:p>
        </p:txBody>
      </p:sp>
      <p:cxnSp>
        <p:nvCxnSpPr>
          <p:cNvPr id="15" name="Connecteur droit avec flèche 14"/>
          <p:cNvCxnSpPr/>
          <p:nvPr/>
        </p:nvCxnSpPr>
        <p:spPr>
          <a:xfrm flipV="1">
            <a:off x="4624683" y="503582"/>
            <a:ext cx="0" cy="7023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8812370" y="3737113"/>
            <a:ext cx="3379630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err="1"/>
              <a:t>Could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propose for us </a:t>
            </a:r>
            <a:r>
              <a:rPr lang="fr-FR" dirty="0" err="1"/>
              <a:t>some</a:t>
            </a:r>
            <a:r>
              <a:rPr lang="fr-FR" dirty="0"/>
              <a:t> </a:t>
            </a:r>
          </a:p>
          <a:p>
            <a:r>
              <a:rPr lang="fr-FR" dirty="0"/>
              <a:t>Points or designs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like</a:t>
            </a:r>
            <a:r>
              <a:rPr lang="fr-FR" dirty="0"/>
              <a:t> the exemple </a:t>
            </a:r>
            <a:r>
              <a:rPr lang="fr-FR" dirty="0" err="1"/>
              <a:t>below</a:t>
            </a:r>
            <a:r>
              <a:rPr lang="fr-FR" dirty="0"/>
              <a:t> :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 ….sentence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/>
              <a:t>….Sentence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r>
              <a:rPr lang="fr-FR" dirty="0"/>
              <a:t>In </a:t>
            </a:r>
            <a:r>
              <a:rPr lang="fr-FR" dirty="0" err="1"/>
              <a:t>order</a:t>
            </a:r>
            <a:r>
              <a:rPr lang="fr-FR" dirty="0"/>
              <a:t> to structure more </a:t>
            </a:r>
            <a:r>
              <a:rPr lang="fr-FR" dirty="0" err="1"/>
              <a:t>our</a:t>
            </a:r>
            <a:r>
              <a:rPr lang="fr-FR" dirty="0"/>
              <a:t> </a:t>
            </a:r>
          </a:p>
          <a:p>
            <a:r>
              <a:rPr lang="fr-FR" dirty="0" err="1"/>
              <a:t>offer</a:t>
            </a:r>
            <a:endParaRPr lang="fr-FR" dirty="0"/>
          </a:p>
        </p:txBody>
      </p:sp>
      <p:sp>
        <p:nvSpPr>
          <p:cNvPr id="18" name="Ellipse 17"/>
          <p:cNvSpPr/>
          <p:nvPr/>
        </p:nvSpPr>
        <p:spPr>
          <a:xfrm>
            <a:off x="2067339" y="1749287"/>
            <a:ext cx="278296" cy="1192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2073967" y="2113722"/>
            <a:ext cx="278296" cy="1192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1" name="Connecteur droit avec flèche 20"/>
          <p:cNvCxnSpPr/>
          <p:nvPr/>
        </p:nvCxnSpPr>
        <p:spPr>
          <a:xfrm>
            <a:off x="2345635" y="2232991"/>
            <a:ext cx="6321287" cy="26305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2352263" y="1868556"/>
            <a:ext cx="6341163" cy="29684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>
            <a:off x="7686261" y="1868556"/>
            <a:ext cx="980661" cy="51683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8812371" y="2478157"/>
            <a:ext cx="31941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err="1"/>
              <a:t>Please</a:t>
            </a:r>
            <a:r>
              <a:rPr lang="fr-FR" dirty="0"/>
              <a:t> replace </a:t>
            </a:r>
            <a:r>
              <a:rPr lang="fr-FR" dirty="0" err="1"/>
              <a:t>this</a:t>
            </a:r>
            <a:r>
              <a:rPr lang="fr-FR" dirty="0"/>
              <a:t> sentence in </a:t>
            </a:r>
            <a:r>
              <a:rPr lang="fr-FR" dirty="0" err="1"/>
              <a:t>red</a:t>
            </a:r>
            <a:r>
              <a:rPr lang="fr-FR" dirty="0"/>
              <a:t> by :</a:t>
            </a:r>
          </a:p>
          <a:p>
            <a:r>
              <a:rPr lang="fr-FR" b="1" u="sng" dirty="0"/>
              <a:t>Accompagnement pour des études en Allemagne</a:t>
            </a:r>
          </a:p>
        </p:txBody>
      </p:sp>
      <p:cxnSp>
        <p:nvCxnSpPr>
          <p:cNvPr id="27" name="Connecteur droit avec flèche 26"/>
          <p:cNvCxnSpPr/>
          <p:nvPr/>
        </p:nvCxnSpPr>
        <p:spPr>
          <a:xfrm flipV="1">
            <a:off x="4982817" y="1113183"/>
            <a:ext cx="3829553" cy="1722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2352263" y="1696279"/>
            <a:ext cx="5333998" cy="19878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50440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66</Words>
  <Application>Microsoft Office PowerPoint</Application>
  <PresentationFormat>Grand écran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AMIN HAMDI</dc:creator>
  <cp:lastModifiedBy>AMIN HAMDI</cp:lastModifiedBy>
  <cp:revision>3</cp:revision>
  <dcterms:created xsi:type="dcterms:W3CDTF">2017-05-10T13:19:34Z</dcterms:created>
  <dcterms:modified xsi:type="dcterms:W3CDTF">2017-05-10T13:25:52Z</dcterms:modified>
</cp:coreProperties>
</file>