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990FEC8F-5E00-C346-91EB-FFEDE76245E7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0"/>
  </p:normalViewPr>
  <p:slideViewPr>
    <p:cSldViewPr snapToGrid="0" snapToObjects="1">
      <p:cViewPr varScale="1">
        <p:scale>
          <a:sx n="97" d="100"/>
          <a:sy n="97" d="100"/>
        </p:scale>
        <p:origin x="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D2CD9-10E8-F346-AC2A-D2000D10EA10}" type="datetimeFigureOut">
              <a:rPr lang="en-US" smtClean="0"/>
              <a:t>5/2/17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84302-6580-864C-9611-F32F58F9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32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84302-6580-864C-9611-F32F58F972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84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3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5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01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35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5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5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96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9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D8866-7A26-5149-AD9F-587DF858825A}" type="datetimeFigureOut">
              <a:rPr lang="en-US" smtClean="0"/>
              <a:t>5/2/17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EDBCA-152C-A34C-8CEF-6D930591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8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2659223" y="-2662425"/>
            <a:ext cx="6861202" cy="121796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9545" y="-1969335"/>
            <a:ext cx="6089204" cy="6089204"/>
          </a:xfrm>
          <a:prstGeom prst="rect">
            <a:avLst/>
          </a:prstGeom>
          <a:effectLst>
            <a:reflection stA="45000" endPos="0" dist="50800" dir="5400000" sy="-100000" algn="bl" rotWithShape="0"/>
          </a:effectLst>
        </p:spPr>
      </p:pic>
      <p:sp>
        <p:nvSpPr>
          <p:cNvPr id="16" name="TextBox 15"/>
          <p:cNvSpPr txBox="1"/>
          <p:nvPr/>
        </p:nvSpPr>
        <p:spPr>
          <a:xfrm>
            <a:off x="-329545" y="2688708"/>
            <a:ext cx="457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DecoType Naskh" charset="-78"/>
                <a:ea typeface="DecoType Naskh" charset="-78"/>
                <a:cs typeface="DecoType Naskh" charset="-78"/>
              </a:rPr>
              <a:t>Rated #1 Provider 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DecoType Naskh" charset="-78"/>
                <a:ea typeface="DecoType Naskh" charset="-78"/>
                <a:cs typeface="DecoType Naskh" charset="-78"/>
              </a:rPr>
              <a:t>For Smartphone, </a:t>
            </a:r>
            <a:endParaRPr lang="en-US" sz="3600" b="1" dirty="0" smtClean="0">
              <a:solidFill>
                <a:schemeClr val="bg1"/>
              </a:solidFill>
              <a:latin typeface="DecoType Naskh" charset="-78"/>
              <a:ea typeface="DecoType Naskh" charset="-78"/>
              <a:cs typeface="DecoType Naskh" charset="-78"/>
            </a:endParaRPr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DecoType Naskh" charset="-78"/>
                <a:ea typeface="DecoType Naskh" charset="-78"/>
                <a:cs typeface="DecoType Naskh" charset="-78"/>
              </a:rPr>
              <a:t>Tablet, PC </a:t>
            </a:r>
            <a:endParaRPr lang="en-US" sz="3600" b="1" dirty="0" smtClean="0">
              <a:solidFill>
                <a:schemeClr val="bg1"/>
              </a:solidFill>
              <a:latin typeface="DecoType Naskh" charset="-78"/>
              <a:ea typeface="DecoType Naskh" charset="-78"/>
              <a:cs typeface="DecoType Naskh" charset="-78"/>
            </a:endParaRPr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DecoType Naskh" charset="-78"/>
                <a:ea typeface="DecoType Naskh" charset="-78"/>
                <a:cs typeface="DecoType Naskh" charset="-78"/>
              </a:rPr>
              <a:t>Repair in 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DecoType Naskh" charset="-78"/>
                <a:ea typeface="DecoType Naskh" charset="-78"/>
                <a:cs typeface="DecoType Naskh" charset="-78"/>
              </a:rPr>
              <a:t>Puerto Rico</a:t>
            </a:r>
            <a:endParaRPr lang="en-US" sz="3600" b="1" dirty="0">
              <a:solidFill>
                <a:schemeClr val="bg1"/>
              </a:solidFill>
              <a:latin typeface="DecoType Naskh" charset="-78"/>
              <a:ea typeface="DecoType Naskh" charset="-78"/>
              <a:cs typeface="DecoType Naskh" charset="-7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420643" y="362606"/>
            <a:ext cx="3608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DecoType Naskh" charset="-78"/>
                <a:ea typeface="DecoType Naskh" charset="-78"/>
                <a:cs typeface="DecoType Naskh" charset="-78"/>
              </a:rPr>
              <a:t>787.xxx.xxx</a:t>
            </a:r>
          </a:p>
          <a:p>
            <a:pPr algn="ctr"/>
            <a:r>
              <a:rPr lang="en-US" sz="3000" b="1" dirty="0" err="1" smtClean="0">
                <a:solidFill>
                  <a:srgbClr val="00B0F0"/>
                </a:solidFill>
                <a:latin typeface="DecoType Naskh" charset="-78"/>
                <a:ea typeface="DecoType Naskh" charset="-78"/>
                <a:cs typeface="DecoType Naskh" charset="-78"/>
              </a:rPr>
              <a:t>www.mobifixpr.com</a:t>
            </a:r>
            <a:endParaRPr lang="en-US" sz="3000" b="1" dirty="0">
              <a:solidFill>
                <a:srgbClr val="00B0F0"/>
              </a:solidFill>
              <a:latin typeface="DecoType Naskh" charset="-78"/>
              <a:ea typeface="DecoType Naskh" charset="-78"/>
              <a:cs typeface="DecoType Naskh" charset="-7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352" y="5998387"/>
            <a:ext cx="1217964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DecoType Naskh" charset="-78"/>
                <a:ea typeface="DecoType Naskh" charset="-78"/>
                <a:cs typeface="DecoType Naskh" charset="-78"/>
              </a:rPr>
              <a:t>Bring this card and  receive 10% off your first repair.</a:t>
            </a:r>
            <a:r>
              <a:rPr lang="en-US" sz="2400" b="1" dirty="0" smtClean="0">
                <a:solidFill>
                  <a:schemeClr val="bg1"/>
                </a:solidFill>
                <a:latin typeface="DecoType Naskh" charset="-78"/>
                <a:ea typeface="DecoType Naskh" charset="-78"/>
                <a:cs typeface="DecoType Naskh" charset="-78"/>
              </a:rPr>
              <a:t>! </a:t>
            </a:r>
            <a:endParaRPr lang="en-US" sz="2400" b="1" dirty="0">
              <a:solidFill>
                <a:schemeClr val="bg1"/>
              </a:solidFill>
              <a:latin typeface="DecoType Naskh" charset="-78"/>
              <a:ea typeface="DecoType Naskh" charset="-78"/>
              <a:cs typeface="DecoType Naskh" charset="-7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02025" y="5046441"/>
            <a:ext cx="63634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  <a:latin typeface="DecoType Naskh" charset="-78"/>
                <a:ea typeface="DecoType Naskh" charset="-78"/>
                <a:cs typeface="DecoType Naskh" charset="-78"/>
              </a:rPr>
              <a:t>Plaza Las </a:t>
            </a:r>
            <a:r>
              <a:rPr lang="en-US" sz="2400" b="1" dirty="0" err="1" smtClean="0">
                <a:solidFill>
                  <a:srgbClr val="00B0F0"/>
                </a:solidFill>
                <a:latin typeface="DecoType Naskh" charset="-78"/>
                <a:ea typeface="DecoType Naskh" charset="-78"/>
                <a:cs typeface="DecoType Naskh" charset="-78"/>
              </a:rPr>
              <a:t>Americanas</a:t>
            </a:r>
            <a:r>
              <a:rPr lang="en-US" sz="2400" b="1" dirty="0" smtClean="0">
                <a:solidFill>
                  <a:srgbClr val="00B0F0"/>
                </a:solidFill>
                <a:latin typeface="DecoType Naskh" charset="-78"/>
                <a:ea typeface="DecoType Naskh" charset="-78"/>
                <a:cs typeface="DecoType Naskh" charset="-78"/>
              </a:rPr>
              <a:t>, San Juan, PR</a:t>
            </a:r>
          </a:p>
          <a:p>
            <a:r>
              <a:rPr lang="en-US" sz="2400" b="1" dirty="0" err="1" smtClean="0">
                <a:solidFill>
                  <a:srgbClr val="00B0F0"/>
                </a:solidFill>
                <a:latin typeface="DecoType Naskh" charset="-78"/>
                <a:ea typeface="DecoType Naskh" charset="-78"/>
                <a:cs typeface="DecoType Naskh" charset="-78"/>
              </a:rPr>
              <a:t>Xxxxx</a:t>
            </a:r>
            <a:r>
              <a:rPr lang="en-US" sz="2400" b="1" dirty="0" smtClean="0">
                <a:solidFill>
                  <a:srgbClr val="00B0F0"/>
                </a:solidFill>
                <a:latin typeface="DecoType Naskh" charset="-78"/>
                <a:ea typeface="DecoType Naskh" charset="-78"/>
                <a:cs typeface="DecoType Naskh" charset="-78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DecoType Naskh" charset="-78"/>
                <a:ea typeface="DecoType Naskh" charset="-78"/>
                <a:cs typeface="DecoType Naskh" charset="-78"/>
              </a:rPr>
              <a:t>Calle</a:t>
            </a:r>
            <a:r>
              <a:rPr lang="en-US" sz="2400" b="1" dirty="0" smtClean="0">
                <a:solidFill>
                  <a:srgbClr val="00B0F0"/>
                </a:solidFill>
                <a:latin typeface="DecoType Naskh" charset="-78"/>
                <a:ea typeface="DecoType Naskh" charset="-78"/>
                <a:cs typeface="DecoType Naskh" charset="-78"/>
              </a:rPr>
              <a:t>, Dorado, PR</a:t>
            </a:r>
            <a:r>
              <a:rPr lang="en-US" sz="2400" dirty="0" smtClean="0">
                <a:latin typeface="DecoType Naskh" charset="-78"/>
                <a:ea typeface="DecoType Naskh" charset="-78"/>
                <a:cs typeface="DecoType Naskh" charset="-78"/>
              </a:rPr>
              <a:t>,</a:t>
            </a:r>
          </a:p>
          <a:p>
            <a:r>
              <a:rPr lang="en-US" dirty="0" smtClean="0"/>
              <a:t> PR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74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46</Words>
  <Application>Microsoft Macintosh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DecoType Naskh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6</cp:revision>
  <dcterms:created xsi:type="dcterms:W3CDTF">2017-05-02T04:31:12Z</dcterms:created>
  <dcterms:modified xsi:type="dcterms:W3CDTF">2017-05-02T05:19:19Z</dcterms:modified>
</cp:coreProperties>
</file>