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5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1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1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4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3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4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4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0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1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5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ACE-1ADA-4993-9223-280489AA3276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736FB-B803-4D4E-89B1-907876284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6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77" y="1179959"/>
            <a:ext cx="9951041" cy="449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32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45712" y="1486003"/>
            <a:ext cx="5417501" cy="2428114"/>
            <a:chOff x="96" y="288"/>
            <a:chExt cx="2250" cy="1008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96" y="288"/>
              <a:ext cx="1004" cy="1008"/>
              <a:chOff x="48" y="0"/>
              <a:chExt cx="1386" cy="1392"/>
            </a:xfrm>
          </p:grpSpPr>
          <p:sp>
            <p:nvSpPr>
              <p:cNvPr id="6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8" y="0"/>
                <a:ext cx="1344" cy="1344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40037"/>
                  </a:avLst>
                </a:prstTxWarp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600" b="0" i="0" u="none" strike="noStrike" kern="10" cap="none" spc="0" normalizeH="0" baseline="0" noProof="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66FF"/>
                    </a:solidFill>
                    <a:effectLst/>
                    <a:uLnTx/>
                    <a:uFillTx/>
                    <a:latin typeface="Arial Black" panose="020B0A04020102020204" pitchFamily="34" charset="0"/>
                  </a:rPr>
                  <a:t>J</a:t>
                </a:r>
              </a:p>
            </p:txBody>
          </p:sp>
          <p:grpSp>
            <p:nvGrpSpPr>
              <p:cNvPr id="7" name="Group 10"/>
              <p:cNvGrpSpPr>
                <a:grpSpLocks/>
              </p:cNvGrpSpPr>
              <p:nvPr/>
            </p:nvGrpSpPr>
            <p:grpSpPr bwMode="auto">
              <a:xfrm>
                <a:off x="336" y="427"/>
                <a:ext cx="1098" cy="965"/>
                <a:chOff x="534" y="480"/>
                <a:chExt cx="1272" cy="1086"/>
              </a:xfrm>
            </p:grpSpPr>
            <p:sp>
              <p:nvSpPr>
                <p:cNvPr id="33" name="Freeform 11"/>
                <p:cNvSpPr>
                  <a:spLocks/>
                </p:cNvSpPr>
                <p:nvPr/>
              </p:nvSpPr>
              <p:spPr bwMode="auto">
                <a:xfrm flipH="1">
                  <a:off x="1128" y="726"/>
                  <a:ext cx="252" cy="360"/>
                </a:xfrm>
                <a:custGeom>
                  <a:avLst/>
                  <a:gdLst>
                    <a:gd name="T0" fmla="*/ 0 w 252"/>
                    <a:gd name="T1" fmla="*/ 186 h 360"/>
                    <a:gd name="T2" fmla="*/ 18 w 252"/>
                    <a:gd name="T3" fmla="*/ 234 h 360"/>
                    <a:gd name="T4" fmla="*/ 30 w 252"/>
                    <a:gd name="T5" fmla="*/ 288 h 360"/>
                    <a:gd name="T6" fmla="*/ 66 w 252"/>
                    <a:gd name="T7" fmla="*/ 348 h 360"/>
                    <a:gd name="T8" fmla="*/ 84 w 252"/>
                    <a:gd name="T9" fmla="*/ 354 h 360"/>
                    <a:gd name="T10" fmla="*/ 96 w 252"/>
                    <a:gd name="T11" fmla="*/ 360 h 360"/>
                    <a:gd name="T12" fmla="*/ 192 w 252"/>
                    <a:gd name="T13" fmla="*/ 360 h 360"/>
                    <a:gd name="T14" fmla="*/ 198 w 252"/>
                    <a:gd name="T15" fmla="*/ 360 h 360"/>
                    <a:gd name="T16" fmla="*/ 210 w 252"/>
                    <a:gd name="T17" fmla="*/ 354 h 360"/>
                    <a:gd name="T18" fmla="*/ 216 w 252"/>
                    <a:gd name="T19" fmla="*/ 348 h 360"/>
                    <a:gd name="T20" fmla="*/ 234 w 252"/>
                    <a:gd name="T21" fmla="*/ 342 h 360"/>
                    <a:gd name="T22" fmla="*/ 240 w 252"/>
                    <a:gd name="T23" fmla="*/ 324 h 360"/>
                    <a:gd name="T24" fmla="*/ 246 w 252"/>
                    <a:gd name="T25" fmla="*/ 312 h 360"/>
                    <a:gd name="T26" fmla="*/ 252 w 252"/>
                    <a:gd name="T27" fmla="*/ 294 h 360"/>
                    <a:gd name="T28" fmla="*/ 252 w 252"/>
                    <a:gd name="T29" fmla="*/ 276 h 360"/>
                    <a:gd name="T30" fmla="*/ 240 w 252"/>
                    <a:gd name="T31" fmla="*/ 252 h 360"/>
                    <a:gd name="T32" fmla="*/ 234 w 252"/>
                    <a:gd name="T33" fmla="*/ 234 h 360"/>
                    <a:gd name="T34" fmla="*/ 222 w 252"/>
                    <a:gd name="T35" fmla="*/ 204 h 360"/>
                    <a:gd name="T36" fmla="*/ 198 w 252"/>
                    <a:gd name="T37" fmla="*/ 144 h 360"/>
                    <a:gd name="T38" fmla="*/ 186 w 252"/>
                    <a:gd name="T39" fmla="*/ 108 h 360"/>
                    <a:gd name="T40" fmla="*/ 174 w 252"/>
                    <a:gd name="T41" fmla="*/ 84 h 360"/>
                    <a:gd name="T42" fmla="*/ 162 w 252"/>
                    <a:gd name="T43" fmla="*/ 78 h 360"/>
                    <a:gd name="T44" fmla="*/ 162 w 252"/>
                    <a:gd name="T45" fmla="*/ 120 h 360"/>
                    <a:gd name="T46" fmla="*/ 162 w 252"/>
                    <a:gd name="T47" fmla="*/ 168 h 360"/>
                    <a:gd name="T48" fmla="*/ 168 w 252"/>
                    <a:gd name="T49" fmla="*/ 186 h 360"/>
                    <a:gd name="T50" fmla="*/ 168 w 252"/>
                    <a:gd name="T51" fmla="*/ 198 h 360"/>
                    <a:gd name="T52" fmla="*/ 168 w 252"/>
                    <a:gd name="T53" fmla="*/ 204 h 360"/>
                    <a:gd name="T54" fmla="*/ 162 w 252"/>
                    <a:gd name="T55" fmla="*/ 210 h 360"/>
                    <a:gd name="T56" fmla="*/ 156 w 252"/>
                    <a:gd name="T57" fmla="*/ 216 h 360"/>
                    <a:gd name="T58" fmla="*/ 138 w 252"/>
                    <a:gd name="T59" fmla="*/ 216 h 360"/>
                    <a:gd name="T60" fmla="*/ 126 w 252"/>
                    <a:gd name="T61" fmla="*/ 210 h 360"/>
                    <a:gd name="T62" fmla="*/ 114 w 252"/>
                    <a:gd name="T63" fmla="*/ 204 h 360"/>
                    <a:gd name="T64" fmla="*/ 102 w 252"/>
                    <a:gd name="T65" fmla="*/ 192 h 360"/>
                    <a:gd name="T66" fmla="*/ 90 w 252"/>
                    <a:gd name="T67" fmla="*/ 180 h 360"/>
                    <a:gd name="T68" fmla="*/ 84 w 252"/>
                    <a:gd name="T69" fmla="*/ 168 h 360"/>
                    <a:gd name="T70" fmla="*/ 72 w 252"/>
                    <a:gd name="T71" fmla="*/ 138 h 360"/>
                    <a:gd name="T72" fmla="*/ 66 w 252"/>
                    <a:gd name="T73" fmla="*/ 120 h 360"/>
                    <a:gd name="T74" fmla="*/ 66 w 252"/>
                    <a:gd name="T75" fmla="*/ 90 h 360"/>
                    <a:gd name="T76" fmla="*/ 66 w 252"/>
                    <a:gd name="T77" fmla="*/ 72 h 360"/>
                    <a:gd name="T78" fmla="*/ 72 w 252"/>
                    <a:gd name="T79" fmla="*/ 48 h 360"/>
                    <a:gd name="T80" fmla="*/ 84 w 252"/>
                    <a:gd name="T81" fmla="*/ 6 h 360"/>
                    <a:gd name="T82" fmla="*/ 78 w 252"/>
                    <a:gd name="T83" fmla="*/ 0 h 360"/>
                    <a:gd name="T84" fmla="*/ 66 w 252"/>
                    <a:gd name="T85" fmla="*/ 6 h 360"/>
                    <a:gd name="T86" fmla="*/ 48 w 252"/>
                    <a:gd name="T87" fmla="*/ 12 h 360"/>
                    <a:gd name="T88" fmla="*/ 36 w 252"/>
                    <a:gd name="T89" fmla="*/ 24 h 360"/>
                    <a:gd name="T90" fmla="*/ 24 w 252"/>
                    <a:gd name="T91" fmla="*/ 30 h 360"/>
                    <a:gd name="T92" fmla="*/ 18 w 252"/>
                    <a:gd name="T93" fmla="*/ 48 h 360"/>
                    <a:gd name="T94" fmla="*/ 18 w 252"/>
                    <a:gd name="T95" fmla="*/ 60 h 360"/>
                    <a:gd name="T96" fmla="*/ 6 w 252"/>
                    <a:gd name="T97" fmla="*/ 108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52" h="360">
                      <a:moveTo>
                        <a:pt x="0" y="132"/>
                      </a:moveTo>
                      <a:lnTo>
                        <a:pt x="0" y="132"/>
                      </a:lnTo>
                      <a:lnTo>
                        <a:pt x="0" y="186"/>
                      </a:lnTo>
                      <a:lnTo>
                        <a:pt x="0" y="204"/>
                      </a:lnTo>
                      <a:lnTo>
                        <a:pt x="6" y="210"/>
                      </a:lnTo>
                      <a:lnTo>
                        <a:pt x="18" y="234"/>
                      </a:lnTo>
                      <a:lnTo>
                        <a:pt x="18" y="258"/>
                      </a:lnTo>
                      <a:lnTo>
                        <a:pt x="24" y="276"/>
                      </a:lnTo>
                      <a:lnTo>
                        <a:pt x="30" y="288"/>
                      </a:lnTo>
                      <a:lnTo>
                        <a:pt x="30" y="342"/>
                      </a:lnTo>
                      <a:lnTo>
                        <a:pt x="60" y="342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78" y="354"/>
                      </a:lnTo>
                      <a:lnTo>
                        <a:pt x="84" y="354"/>
                      </a:lnTo>
                      <a:lnTo>
                        <a:pt x="90" y="354"/>
                      </a:lnTo>
                      <a:lnTo>
                        <a:pt x="90" y="360"/>
                      </a:lnTo>
                      <a:lnTo>
                        <a:pt x="96" y="360"/>
                      </a:lnTo>
                      <a:lnTo>
                        <a:pt x="102" y="360"/>
                      </a:lnTo>
                      <a:lnTo>
                        <a:pt x="108" y="360"/>
                      </a:lnTo>
                      <a:lnTo>
                        <a:pt x="192" y="360"/>
                      </a:lnTo>
                      <a:lnTo>
                        <a:pt x="192" y="360"/>
                      </a:lnTo>
                      <a:lnTo>
                        <a:pt x="198" y="360"/>
                      </a:lnTo>
                      <a:lnTo>
                        <a:pt x="198" y="360"/>
                      </a:lnTo>
                      <a:lnTo>
                        <a:pt x="204" y="360"/>
                      </a:lnTo>
                      <a:lnTo>
                        <a:pt x="210" y="354"/>
                      </a:lnTo>
                      <a:lnTo>
                        <a:pt x="210" y="354"/>
                      </a:lnTo>
                      <a:lnTo>
                        <a:pt x="210" y="354"/>
                      </a:lnTo>
                      <a:lnTo>
                        <a:pt x="216" y="348"/>
                      </a:lnTo>
                      <a:lnTo>
                        <a:pt x="216" y="348"/>
                      </a:lnTo>
                      <a:lnTo>
                        <a:pt x="222" y="348"/>
                      </a:lnTo>
                      <a:lnTo>
                        <a:pt x="228" y="342"/>
                      </a:lnTo>
                      <a:lnTo>
                        <a:pt x="234" y="342"/>
                      </a:lnTo>
                      <a:lnTo>
                        <a:pt x="234" y="336"/>
                      </a:lnTo>
                      <a:lnTo>
                        <a:pt x="234" y="330"/>
                      </a:lnTo>
                      <a:lnTo>
                        <a:pt x="240" y="324"/>
                      </a:lnTo>
                      <a:lnTo>
                        <a:pt x="240" y="324"/>
                      </a:lnTo>
                      <a:lnTo>
                        <a:pt x="240" y="324"/>
                      </a:lnTo>
                      <a:lnTo>
                        <a:pt x="246" y="312"/>
                      </a:lnTo>
                      <a:lnTo>
                        <a:pt x="246" y="306"/>
                      </a:lnTo>
                      <a:lnTo>
                        <a:pt x="252" y="300"/>
                      </a:lnTo>
                      <a:lnTo>
                        <a:pt x="252" y="294"/>
                      </a:lnTo>
                      <a:lnTo>
                        <a:pt x="252" y="282"/>
                      </a:lnTo>
                      <a:lnTo>
                        <a:pt x="252" y="276"/>
                      </a:lnTo>
                      <a:lnTo>
                        <a:pt x="252" y="276"/>
                      </a:lnTo>
                      <a:lnTo>
                        <a:pt x="246" y="264"/>
                      </a:lnTo>
                      <a:lnTo>
                        <a:pt x="246" y="258"/>
                      </a:lnTo>
                      <a:lnTo>
                        <a:pt x="240" y="252"/>
                      </a:lnTo>
                      <a:lnTo>
                        <a:pt x="240" y="246"/>
                      </a:lnTo>
                      <a:lnTo>
                        <a:pt x="240" y="246"/>
                      </a:lnTo>
                      <a:lnTo>
                        <a:pt x="234" y="234"/>
                      </a:lnTo>
                      <a:lnTo>
                        <a:pt x="234" y="228"/>
                      </a:lnTo>
                      <a:lnTo>
                        <a:pt x="228" y="216"/>
                      </a:lnTo>
                      <a:lnTo>
                        <a:pt x="222" y="204"/>
                      </a:lnTo>
                      <a:lnTo>
                        <a:pt x="216" y="198"/>
                      </a:lnTo>
                      <a:lnTo>
                        <a:pt x="204" y="162"/>
                      </a:lnTo>
                      <a:lnTo>
                        <a:pt x="198" y="144"/>
                      </a:lnTo>
                      <a:lnTo>
                        <a:pt x="192" y="132"/>
                      </a:lnTo>
                      <a:lnTo>
                        <a:pt x="186" y="114"/>
                      </a:lnTo>
                      <a:lnTo>
                        <a:pt x="186" y="108"/>
                      </a:lnTo>
                      <a:lnTo>
                        <a:pt x="180" y="102"/>
                      </a:lnTo>
                      <a:lnTo>
                        <a:pt x="180" y="90"/>
                      </a:lnTo>
                      <a:lnTo>
                        <a:pt x="174" y="84"/>
                      </a:lnTo>
                      <a:lnTo>
                        <a:pt x="168" y="78"/>
                      </a:lnTo>
                      <a:lnTo>
                        <a:pt x="162" y="66"/>
                      </a:lnTo>
                      <a:lnTo>
                        <a:pt x="162" y="78"/>
                      </a:lnTo>
                      <a:lnTo>
                        <a:pt x="162" y="96"/>
                      </a:lnTo>
                      <a:lnTo>
                        <a:pt x="162" y="108"/>
                      </a:lnTo>
                      <a:lnTo>
                        <a:pt x="162" y="120"/>
                      </a:lnTo>
                      <a:lnTo>
                        <a:pt x="162" y="138"/>
                      </a:lnTo>
                      <a:lnTo>
                        <a:pt x="162" y="156"/>
                      </a:lnTo>
                      <a:lnTo>
                        <a:pt x="162" y="168"/>
                      </a:lnTo>
                      <a:lnTo>
                        <a:pt x="168" y="174"/>
                      </a:lnTo>
                      <a:lnTo>
                        <a:pt x="168" y="180"/>
                      </a:lnTo>
                      <a:lnTo>
                        <a:pt x="168" y="186"/>
                      </a:lnTo>
                      <a:lnTo>
                        <a:pt x="168" y="192"/>
                      </a:lnTo>
                      <a:lnTo>
                        <a:pt x="168" y="198"/>
                      </a:lnTo>
                      <a:lnTo>
                        <a:pt x="168" y="198"/>
                      </a:lnTo>
                      <a:lnTo>
                        <a:pt x="168" y="204"/>
                      </a:lnTo>
                      <a:lnTo>
                        <a:pt x="168" y="204"/>
                      </a:lnTo>
                      <a:lnTo>
                        <a:pt x="168" y="204"/>
                      </a:lnTo>
                      <a:lnTo>
                        <a:pt x="162" y="210"/>
                      </a:lnTo>
                      <a:lnTo>
                        <a:pt x="162" y="210"/>
                      </a:lnTo>
                      <a:lnTo>
                        <a:pt x="162" y="210"/>
                      </a:lnTo>
                      <a:lnTo>
                        <a:pt x="162" y="216"/>
                      </a:lnTo>
                      <a:lnTo>
                        <a:pt x="156" y="216"/>
                      </a:lnTo>
                      <a:lnTo>
                        <a:pt x="156" y="216"/>
                      </a:lnTo>
                      <a:lnTo>
                        <a:pt x="150" y="216"/>
                      </a:lnTo>
                      <a:lnTo>
                        <a:pt x="144" y="216"/>
                      </a:lnTo>
                      <a:lnTo>
                        <a:pt x="138" y="216"/>
                      </a:lnTo>
                      <a:lnTo>
                        <a:pt x="138" y="210"/>
                      </a:lnTo>
                      <a:lnTo>
                        <a:pt x="132" y="210"/>
                      </a:lnTo>
                      <a:lnTo>
                        <a:pt x="126" y="210"/>
                      </a:lnTo>
                      <a:lnTo>
                        <a:pt x="126" y="204"/>
                      </a:lnTo>
                      <a:lnTo>
                        <a:pt x="120" y="204"/>
                      </a:lnTo>
                      <a:lnTo>
                        <a:pt x="114" y="204"/>
                      </a:lnTo>
                      <a:lnTo>
                        <a:pt x="114" y="204"/>
                      </a:lnTo>
                      <a:lnTo>
                        <a:pt x="108" y="198"/>
                      </a:lnTo>
                      <a:lnTo>
                        <a:pt x="102" y="192"/>
                      </a:lnTo>
                      <a:lnTo>
                        <a:pt x="102" y="192"/>
                      </a:lnTo>
                      <a:lnTo>
                        <a:pt x="96" y="186"/>
                      </a:lnTo>
                      <a:lnTo>
                        <a:pt x="90" y="180"/>
                      </a:lnTo>
                      <a:lnTo>
                        <a:pt x="90" y="180"/>
                      </a:lnTo>
                      <a:lnTo>
                        <a:pt x="90" y="174"/>
                      </a:lnTo>
                      <a:lnTo>
                        <a:pt x="84" y="168"/>
                      </a:lnTo>
                      <a:lnTo>
                        <a:pt x="78" y="156"/>
                      </a:lnTo>
                      <a:lnTo>
                        <a:pt x="72" y="150"/>
                      </a:lnTo>
                      <a:lnTo>
                        <a:pt x="72" y="138"/>
                      </a:lnTo>
                      <a:lnTo>
                        <a:pt x="66" y="132"/>
                      </a:lnTo>
                      <a:lnTo>
                        <a:pt x="66" y="126"/>
                      </a:lnTo>
                      <a:lnTo>
                        <a:pt x="66" y="120"/>
                      </a:lnTo>
                      <a:lnTo>
                        <a:pt x="66" y="108"/>
                      </a:lnTo>
                      <a:lnTo>
                        <a:pt x="66" y="102"/>
                      </a:lnTo>
                      <a:lnTo>
                        <a:pt x="66" y="90"/>
                      </a:lnTo>
                      <a:lnTo>
                        <a:pt x="66" y="84"/>
                      </a:lnTo>
                      <a:lnTo>
                        <a:pt x="66" y="78"/>
                      </a:lnTo>
                      <a:lnTo>
                        <a:pt x="66" y="72"/>
                      </a:lnTo>
                      <a:lnTo>
                        <a:pt x="66" y="66"/>
                      </a:lnTo>
                      <a:lnTo>
                        <a:pt x="66" y="54"/>
                      </a:lnTo>
                      <a:lnTo>
                        <a:pt x="72" y="48"/>
                      </a:lnTo>
                      <a:lnTo>
                        <a:pt x="78" y="30"/>
                      </a:lnTo>
                      <a:lnTo>
                        <a:pt x="78" y="18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90" y="0"/>
                      </a:lnTo>
                      <a:lnTo>
                        <a:pt x="78" y="0"/>
                      </a:lnTo>
                      <a:lnTo>
                        <a:pt x="72" y="6"/>
                      </a:lnTo>
                      <a:lnTo>
                        <a:pt x="66" y="6"/>
                      </a:lnTo>
                      <a:lnTo>
                        <a:pt x="66" y="6"/>
                      </a:lnTo>
                      <a:lnTo>
                        <a:pt x="60" y="6"/>
                      </a:lnTo>
                      <a:lnTo>
                        <a:pt x="54" y="6"/>
                      </a:lnTo>
                      <a:lnTo>
                        <a:pt x="48" y="12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36" y="24"/>
                      </a:lnTo>
                      <a:lnTo>
                        <a:pt x="36" y="30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24" y="36"/>
                      </a:lnTo>
                      <a:lnTo>
                        <a:pt x="18" y="42"/>
                      </a:lnTo>
                      <a:lnTo>
                        <a:pt x="18" y="48"/>
                      </a:lnTo>
                      <a:lnTo>
                        <a:pt x="18" y="54"/>
                      </a:lnTo>
                      <a:lnTo>
                        <a:pt x="18" y="54"/>
                      </a:lnTo>
                      <a:lnTo>
                        <a:pt x="18" y="60"/>
                      </a:lnTo>
                      <a:lnTo>
                        <a:pt x="12" y="78"/>
                      </a:lnTo>
                      <a:lnTo>
                        <a:pt x="12" y="84"/>
                      </a:lnTo>
                      <a:lnTo>
                        <a:pt x="6" y="108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E5F3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4" name="Freeform 12"/>
                <p:cNvSpPr>
                  <a:spLocks/>
                </p:cNvSpPr>
                <p:nvPr/>
              </p:nvSpPr>
              <p:spPr bwMode="auto">
                <a:xfrm flipH="1">
                  <a:off x="1248" y="564"/>
                  <a:ext cx="222" cy="54"/>
                </a:xfrm>
                <a:custGeom>
                  <a:avLst/>
                  <a:gdLst>
                    <a:gd name="T0" fmla="*/ 156 w 222"/>
                    <a:gd name="T1" fmla="*/ 30 h 54"/>
                    <a:gd name="T2" fmla="*/ 120 w 222"/>
                    <a:gd name="T3" fmla="*/ 36 h 54"/>
                    <a:gd name="T4" fmla="*/ 84 w 222"/>
                    <a:gd name="T5" fmla="*/ 36 h 54"/>
                    <a:gd name="T6" fmla="*/ 66 w 222"/>
                    <a:gd name="T7" fmla="*/ 36 h 54"/>
                    <a:gd name="T8" fmla="*/ 48 w 222"/>
                    <a:gd name="T9" fmla="*/ 42 h 54"/>
                    <a:gd name="T10" fmla="*/ 36 w 222"/>
                    <a:gd name="T11" fmla="*/ 48 h 54"/>
                    <a:gd name="T12" fmla="*/ 18 w 222"/>
                    <a:gd name="T13" fmla="*/ 48 h 54"/>
                    <a:gd name="T14" fmla="*/ 12 w 222"/>
                    <a:gd name="T15" fmla="*/ 54 h 54"/>
                    <a:gd name="T16" fmla="*/ 0 w 222"/>
                    <a:gd name="T17" fmla="*/ 48 h 54"/>
                    <a:gd name="T18" fmla="*/ 0 w 222"/>
                    <a:gd name="T19" fmla="*/ 42 h 54"/>
                    <a:gd name="T20" fmla="*/ 0 w 222"/>
                    <a:gd name="T21" fmla="*/ 36 h 54"/>
                    <a:gd name="T22" fmla="*/ 0 w 222"/>
                    <a:gd name="T23" fmla="*/ 30 h 54"/>
                    <a:gd name="T24" fmla="*/ 0 w 222"/>
                    <a:gd name="T25" fmla="*/ 24 h 54"/>
                    <a:gd name="T26" fmla="*/ 6 w 222"/>
                    <a:gd name="T27" fmla="*/ 24 h 54"/>
                    <a:gd name="T28" fmla="*/ 12 w 222"/>
                    <a:gd name="T29" fmla="*/ 18 h 54"/>
                    <a:gd name="T30" fmla="*/ 24 w 222"/>
                    <a:gd name="T31" fmla="*/ 12 h 54"/>
                    <a:gd name="T32" fmla="*/ 42 w 222"/>
                    <a:gd name="T33" fmla="*/ 6 h 54"/>
                    <a:gd name="T34" fmla="*/ 60 w 222"/>
                    <a:gd name="T35" fmla="*/ 6 h 54"/>
                    <a:gd name="T36" fmla="*/ 84 w 222"/>
                    <a:gd name="T37" fmla="*/ 0 h 54"/>
                    <a:gd name="T38" fmla="*/ 96 w 222"/>
                    <a:gd name="T39" fmla="*/ 0 h 54"/>
                    <a:gd name="T40" fmla="*/ 108 w 222"/>
                    <a:gd name="T41" fmla="*/ 0 h 54"/>
                    <a:gd name="T42" fmla="*/ 138 w 222"/>
                    <a:gd name="T43" fmla="*/ 0 h 54"/>
                    <a:gd name="T44" fmla="*/ 168 w 222"/>
                    <a:gd name="T45" fmla="*/ 6 h 54"/>
                    <a:gd name="T46" fmla="*/ 180 w 222"/>
                    <a:gd name="T47" fmla="*/ 12 h 54"/>
                    <a:gd name="T48" fmla="*/ 204 w 222"/>
                    <a:gd name="T49" fmla="*/ 18 h 54"/>
                    <a:gd name="T50" fmla="*/ 210 w 222"/>
                    <a:gd name="T51" fmla="*/ 24 h 54"/>
                    <a:gd name="T52" fmla="*/ 216 w 222"/>
                    <a:gd name="T53" fmla="*/ 24 h 54"/>
                    <a:gd name="T54" fmla="*/ 222 w 222"/>
                    <a:gd name="T55" fmla="*/ 30 h 54"/>
                    <a:gd name="T56" fmla="*/ 222 w 222"/>
                    <a:gd name="T57" fmla="*/ 36 h 54"/>
                    <a:gd name="T58" fmla="*/ 216 w 222"/>
                    <a:gd name="T59" fmla="*/ 42 h 54"/>
                    <a:gd name="T60" fmla="*/ 216 w 222"/>
                    <a:gd name="T61" fmla="*/ 48 h 54"/>
                    <a:gd name="T62" fmla="*/ 204 w 222"/>
                    <a:gd name="T63" fmla="*/ 48 h 54"/>
                    <a:gd name="T64" fmla="*/ 156 w 222"/>
                    <a:gd name="T65" fmla="*/ 3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22" h="54">
                      <a:moveTo>
                        <a:pt x="156" y="30"/>
                      </a:moveTo>
                      <a:lnTo>
                        <a:pt x="156" y="30"/>
                      </a:lnTo>
                      <a:lnTo>
                        <a:pt x="132" y="30"/>
                      </a:lnTo>
                      <a:lnTo>
                        <a:pt x="120" y="36"/>
                      </a:lnTo>
                      <a:lnTo>
                        <a:pt x="102" y="36"/>
                      </a:lnTo>
                      <a:lnTo>
                        <a:pt x="84" y="36"/>
                      </a:lnTo>
                      <a:lnTo>
                        <a:pt x="78" y="36"/>
                      </a:lnTo>
                      <a:lnTo>
                        <a:pt x="66" y="36"/>
                      </a:lnTo>
                      <a:lnTo>
                        <a:pt x="60" y="42"/>
                      </a:lnTo>
                      <a:lnTo>
                        <a:pt x="48" y="42"/>
                      </a:lnTo>
                      <a:lnTo>
                        <a:pt x="42" y="42"/>
                      </a:lnTo>
                      <a:lnTo>
                        <a:pt x="36" y="48"/>
                      </a:lnTo>
                      <a:lnTo>
                        <a:pt x="30" y="48"/>
                      </a:lnTo>
                      <a:lnTo>
                        <a:pt x="18" y="48"/>
                      </a:lnTo>
                      <a:lnTo>
                        <a:pt x="12" y="48"/>
                      </a:lnTo>
                      <a:lnTo>
                        <a:pt x="12" y="54"/>
                      </a:lnTo>
                      <a:lnTo>
                        <a:pt x="6" y="48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36" y="12"/>
                      </a:lnTo>
                      <a:lnTo>
                        <a:pt x="42" y="6"/>
                      </a:lnTo>
                      <a:lnTo>
                        <a:pt x="54" y="6"/>
                      </a:lnTo>
                      <a:lnTo>
                        <a:pt x="60" y="6"/>
                      </a:lnTo>
                      <a:lnTo>
                        <a:pt x="72" y="0"/>
                      </a:lnTo>
                      <a:lnTo>
                        <a:pt x="84" y="0"/>
                      </a:lnTo>
                      <a:lnTo>
                        <a:pt x="90" y="0"/>
                      </a:lnTo>
                      <a:lnTo>
                        <a:pt x="96" y="0"/>
                      </a:lnTo>
                      <a:lnTo>
                        <a:pt x="108" y="0"/>
                      </a:lnTo>
                      <a:lnTo>
                        <a:pt x="108" y="0"/>
                      </a:lnTo>
                      <a:lnTo>
                        <a:pt x="126" y="0"/>
                      </a:lnTo>
                      <a:lnTo>
                        <a:pt x="138" y="0"/>
                      </a:lnTo>
                      <a:lnTo>
                        <a:pt x="156" y="6"/>
                      </a:lnTo>
                      <a:lnTo>
                        <a:pt x="168" y="6"/>
                      </a:lnTo>
                      <a:lnTo>
                        <a:pt x="174" y="6"/>
                      </a:lnTo>
                      <a:lnTo>
                        <a:pt x="180" y="12"/>
                      </a:lnTo>
                      <a:lnTo>
                        <a:pt x="192" y="12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10" y="24"/>
                      </a:lnTo>
                      <a:lnTo>
                        <a:pt x="216" y="24"/>
                      </a:lnTo>
                      <a:lnTo>
                        <a:pt x="216" y="24"/>
                      </a:lnTo>
                      <a:lnTo>
                        <a:pt x="222" y="24"/>
                      </a:lnTo>
                      <a:lnTo>
                        <a:pt x="222" y="30"/>
                      </a:lnTo>
                      <a:lnTo>
                        <a:pt x="222" y="30"/>
                      </a:lnTo>
                      <a:lnTo>
                        <a:pt x="222" y="36"/>
                      </a:lnTo>
                      <a:lnTo>
                        <a:pt x="222" y="42"/>
                      </a:lnTo>
                      <a:lnTo>
                        <a:pt x="216" y="42"/>
                      </a:lnTo>
                      <a:lnTo>
                        <a:pt x="216" y="42"/>
                      </a:lnTo>
                      <a:lnTo>
                        <a:pt x="216" y="48"/>
                      </a:lnTo>
                      <a:lnTo>
                        <a:pt x="210" y="48"/>
                      </a:lnTo>
                      <a:lnTo>
                        <a:pt x="204" y="48"/>
                      </a:lnTo>
                      <a:lnTo>
                        <a:pt x="168" y="36"/>
                      </a:lnTo>
                      <a:lnTo>
                        <a:pt x="156" y="30"/>
                      </a:lnTo>
                      <a:close/>
                    </a:path>
                  </a:pathLst>
                </a:custGeom>
                <a:solidFill>
                  <a:srgbClr val="AF001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5" name="Freeform 13"/>
                <p:cNvSpPr>
                  <a:spLocks/>
                </p:cNvSpPr>
                <p:nvPr/>
              </p:nvSpPr>
              <p:spPr bwMode="auto">
                <a:xfrm flipH="1">
                  <a:off x="1266" y="576"/>
                  <a:ext cx="264" cy="300"/>
                </a:xfrm>
                <a:custGeom>
                  <a:avLst/>
                  <a:gdLst>
                    <a:gd name="T0" fmla="*/ 6 w 264"/>
                    <a:gd name="T1" fmla="*/ 120 h 300"/>
                    <a:gd name="T2" fmla="*/ 18 w 264"/>
                    <a:gd name="T3" fmla="*/ 120 h 300"/>
                    <a:gd name="T4" fmla="*/ 42 w 264"/>
                    <a:gd name="T5" fmla="*/ 108 h 300"/>
                    <a:gd name="T6" fmla="*/ 48 w 264"/>
                    <a:gd name="T7" fmla="*/ 108 h 300"/>
                    <a:gd name="T8" fmla="*/ 60 w 264"/>
                    <a:gd name="T9" fmla="*/ 108 h 300"/>
                    <a:gd name="T10" fmla="*/ 78 w 264"/>
                    <a:gd name="T11" fmla="*/ 108 h 300"/>
                    <a:gd name="T12" fmla="*/ 78 w 264"/>
                    <a:gd name="T13" fmla="*/ 114 h 300"/>
                    <a:gd name="T14" fmla="*/ 72 w 264"/>
                    <a:gd name="T15" fmla="*/ 132 h 300"/>
                    <a:gd name="T16" fmla="*/ 72 w 264"/>
                    <a:gd name="T17" fmla="*/ 132 h 300"/>
                    <a:gd name="T18" fmla="*/ 84 w 264"/>
                    <a:gd name="T19" fmla="*/ 150 h 300"/>
                    <a:gd name="T20" fmla="*/ 96 w 264"/>
                    <a:gd name="T21" fmla="*/ 162 h 300"/>
                    <a:gd name="T22" fmla="*/ 108 w 264"/>
                    <a:gd name="T23" fmla="*/ 168 h 300"/>
                    <a:gd name="T24" fmla="*/ 114 w 264"/>
                    <a:gd name="T25" fmla="*/ 168 h 300"/>
                    <a:gd name="T26" fmla="*/ 120 w 264"/>
                    <a:gd name="T27" fmla="*/ 168 h 300"/>
                    <a:gd name="T28" fmla="*/ 120 w 264"/>
                    <a:gd name="T29" fmla="*/ 162 h 300"/>
                    <a:gd name="T30" fmla="*/ 126 w 264"/>
                    <a:gd name="T31" fmla="*/ 162 h 300"/>
                    <a:gd name="T32" fmla="*/ 132 w 264"/>
                    <a:gd name="T33" fmla="*/ 168 h 300"/>
                    <a:gd name="T34" fmla="*/ 138 w 264"/>
                    <a:gd name="T35" fmla="*/ 174 h 300"/>
                    <a:gd name="T36" fmla="*/ 144 w 264"/>
                    <a:gd name="T37" fmla="*/ 180 h 300"/>
                    <a:gd name="T38" fmla="*/ 168 w 264"/>
                    <a:gd name="T39" fmla="*/ 180 h 300"/>
                    <a:gd name="T40" fmla="*/ 180 w 264"/>
                    <a:gd name="T41" fmla="*/ 198 h 300"/>
                    <a:gd name="T42" fmla="*/ 174 w 264"/>
                    <a:gd name="T43" fmla="*/ 228 h 300"/>
                    <a:gd name="T44" fmla="*/ 168 w 264"/>
                    <a:gd name="T45" fmla="*/ 258 h 300"/>
                    <a:gd name="T46" fmla="*/ 174 w 264"/>
                    <a:gd name="T47" fmla="*/ 300 h 300"/>
                    <a:gd name="T48" fmla="*/ 180 w 264"/>
                    <a:gd name="T49" fmla="*/ 288 h 300"/>
                    <a:gd name="T50" fmla="*/ 186 w 264"/>
                    <a:gd name="T51" fmla="*/ 264 h 300"/>
                    <a:gd name="T52" fmla="*/ 186 w 264"/>
                    <a:gd name="T53" fmla="*/ 240 h 300"/>
                    <a:gd name="T54" fmla="*/ 192 w 264"/>
                    <a:gd name="T55" fmla="*/ 204 h 300"/>
                    <a:gd name="T56" fmla="*/ 192 w 264"/>
                    <a:gd name="T57" fmla="*/ 192 h 300"/>
                    <a:gd name="T58" fmla="*/ 198 w 264"/>
                    <a:gd name="T59" fmla="*/ 180 h 300"/>
                    <a:gd name="T60" fmla="*/ 210 w 264"/>
                    <a:gd name="T61" fmla="*/ 174 h 300"/>
                    <a:gd name="T62" fmla="*/ 228 w 264"/>
                    <a:gd name="T63" fmla="*/ 156 h 300"/>
                    <a:gd name="T64" fmla="*/ 240 w 264"/>
                    <a:gd name="T65" fmla="*/ 150 h 300"/>
                    <a:gd name="T66" fmla="*/ 252 w 264"/>
                    <a:gd name="T67" fmla="*/ 144 h 300"/>
                    <a:gd name="T68" fmla="*/ 258 w 264"/>
                    <a:gd name="T69" fmla="*/ 132 h 300"/>
                    <a:gd name="T70" fmla="*/ 258 w 264"/>
                    <a:gd name="T71" fmla="*/ 108 h 300"/>
                    <a:gd name="T72" fmla="*/ 258 w 264"/>
                    <a:gd name="T73" fmla="*/ 108 h 300"/>
                    <a:gd name="T74" fmla="*/ 264 w 264"/>
                    <a:gd name="T75" fmla="*/ 96 h 300"/>
                    <a:gd name="T76" fmla="*/ 264 w 264"/>
                    <a:gd name="T77" fmla="*/ 84 h 300"/>
                    <a:gd name="T78" fmla="*/ 264 w 264"/>
                    <a:gd name="T79" fmla="*/ 84 h 300"/>
                    <a:gd name="T80" fmla="*/ 264 w 264"/>
                    <a:gd name="T81" fmla="*/ 78 h 300"/>
                    <a:gd name="T82" fmla="*/ 246 w 264"/>
                    <a:gd name="T83" fmla="*/ 60 h 300"/>
                    <a:gd name="T84" fmla="*/ 246 w 264"/>
                    <a:gd name="T85" fmla="*/ 54 h 300"/>
                    <a:gd name="T86" fmla="*/ 240 w 264"/>
                    <a:gd name="T87" fmla="*/ 30 h 300"/>
                    <a:gd name="T88" fmla="*/ 228 w 264"/>
                    <a:gd name="T89" fmla="*/ 0 h 300"/>
                    <a:gd name="T90" fmla="*/ 222 w 264"/>
                    <a:gd name="T91" fmla="*/ 6 h 300"/>
                    <a:gd name="T92" fmla="*/ 210 w 264"/>
                    <a:gd name="T93" fmla="*/ 18 h 300"/>
                    <a:gd name="T94" fmla="*/ 198 w 264"/>
                    <a:gd name="T95" fmla="*/ 24 h 300"/>
                    <a:gd name="T96" fmla="*/ 186 w 264"/>
                    <a:gd name="T97" fmla="*/ 18 h 300"/>
                    <a:gd name="T98" fmla="*/ 168 w 264"/>
                    <a:gd name="T99" fmla="*/ 18 h 300"/>
                    <a:gd name="T100" fmla="*/ 132 w 264"/>
                    <a:gd name="T101" fmla="*/ 24 h 300"/>
                    <a:gd name="T102" fmla="*/ 108 w 264"/>
                    <a:gd name="T103" fmla="*/ 30 h 300"/>
                    <a:gd name="T104" fmla="*/ 90 w 264"/>
                    <a:gd name="T105" fmla="*/ 36 h 300"/>
                    <a:gd name="T106" fmla="*/ 78 w 264"/>
                    <a:gd name="T107" fmla="*/ 42 h 300"/>
                    <a:gd name="T108" fmla="*/ 66 w 264"/>
                    <a:gd name="T109" fmla="*/ 54 h 300"/>
                    <a:gd name="T110" fmla="*/ 48 w 264"/>
                    <a:gd name="T111" fmla="*/ 78 h 300"/>
                    <a:gd name="T112" fmla="*/ 42 w 264"/>
                    <a:gd name="T113" fmla="*/ 84 h 300"/>
                    <a:gd name="T114" fmla="*/ 30 w 264"/>
                    <a:gd name="T115" fmla="*/ 84 h 300"/>
                    <a:gd name="T116" fmla="*/ 18 w 264"/>
                    <a:gd name="T117" fmla="*/ 96 h 300"/>
                    <a:gd name="T118" fmla="*/ 0 w 264"/>
                    <a:gd name="T119" fmla="*/ 108 h 300"/>
                    <a:gd name="T120" fmla="*/ 0 w 264"/>
                    <a:gd name="T121" fmla="*/ 114 h 300"/>
                    <a:gd name="T122" fmla="*/ 0 w 264"/>
                    <a:gd name="T123" fmla="*/ 120 h 300"/>
                    <a:gd name="T124" fmla="*/ 0 w 264"/>
                    <a:gd name="T125" fmla="*/ 120 h 3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64" h="300">
                      <a:moveTo>
                        <a:pt x="0" y="120"/>
                      </a:moveTo>
                      <a:lnTo>
                        <a:pt x="0" y="120"/>
                      </a:lnTo>
                      <a:lnTo>
                        <a:pt x="6" y="120"/>
                      </a:lnTo>
                      <a:lnTo>
                        <a:pt x="12" y="120"/>
                      </a:lnTo>
                      <a:lnTo>
                        <a:pt x="18" y="120"/>
                      </a:lnTo>
                      <a:lnTo>
                        <a:pt x="18" y="120"/>
                      </a:lnTo>
                      <a:lnTo>
                        <a:pt x="24" y="114"/>
                      </a:lnTo>
                      <a:lnTo>
                        <a:pt x="30" y="114"/>
                      </a:lnTo>
                      <a:lnTo>
                        <a:pt x="42" y="108"/>
                      </a:lnTo>
                      <a:lnTo>
                        <a:pt x="42" y="108"/>
                      </a:lnTo>
                      <a:lnTo>
                        <a:pt x="48" y="108"/>
                      </a:lnTo>
                      <a:lnTo>
                        <a:pt x="48" y="108"/>
                      </a:lnTo>
                      <a:lnTo>
                        <a:pt x="48" y="108"/>
                      </a:lnTo>
                      <a:lnTo>
                        <a:pt x="54" y="108"/>
                      </a:lnTo>
                      <a:lnTo>
                        <a:pt x="60" y="108"/>
                      </a:lnTo>
                      <a:lnTo>
                        <a:pt x="72" y="108"/>
                      </a:lnTo>
                      <a:lnTo>
                        <a:pt x="72" y="108"/>
                      </a:lnTo>
                      <a:lnTo>
                        <a:pt x="78" y="108"/>
                      </a:lnTo>
                      <a:lnTo>
                        <a:pt x="78" y="108"/>
                      </a:lnTo>
                      <a:lnTo>
                        <a:pt x="78" y="114"/>
                      </a:lnTo>
                      <a:lnTo>
                        <a:pt x="78" y="114"/>
                      </a:lnTo>
                      <a:lnTo>
                        <a:pt x="72" y="126"/>
                      </a:lnTo>
                      <a:lnTo>
                        <a:pt x="72" y="132"/>
                      </a:lnTo>
                      <a:lnTo>
                        <a:pt x="72" y="132"/>
                      </a:lnTo>
                      <a:lnTo>
                        <a:pt x="72" y="132"/>
                      </a:lnTo>
                      <a:lnTo>
                        <a:pt x="72" y="132"/>
                      </a:lnTo>
                      <a:lnTo>
                        <a:pt x="72" y="132"/>
                      </a:lnTo>
                      <a:lnTo>
                        <a:pt x="72" y="138"/>
                      </a:lnTo>
                      <a:lnTo>
                        <a:pt x="72" y="138"/>
                      </a:lnTo>
                      <a:lnTo>
                        <a:pt x="84" y="150"/>
                      </a:lnTo>
                      <a:lnTo>
                        <a:pt x="90" y="156"/>
                      </a:lnTo>
                      <a:lnTo>
                        <a:pt x="96" y="156"/>
                      </a:lnTo>
                      <a:lnTo>
                        <a:pt x="96" y="162"/>
                      </a:lnTo>
                      <a:lnTo>
                        <a:pt x="102" y="162"/>
                      </a:lnTo>
                      <a:lnTo>
                        <a:pt x="102" y="162"/>
                      </a:lnTo>
                      <a:lnTo>
                        <a:pt x="108" y="168"/>
                      </a:lnTo>
                      <a:lnTo>
                        <a:pt x="114" y="168"/>
                      </a:lnTo>
                      <a:lnTo>
                        <a:pt x="114" y="168"/>
                      </a:lnTo>
                      <a:lnTo>
                        <a:pt x="114" y="168"/>
                      </a:lnTo>
                      <a:lnTo>
                        <a:pt x="120" y="168"/>
                      </a:lnTo>
                      <a:lnTo>
                        <a:pt x="120" y="168"/>
                      </a:lnTo>
                      <a:lnTo>
                        <a:pt x="120" y="168"/>
                      </a:lnTo>
                      <a:lnTo>
                        <a:pt x="120" y="162"/>
                      </a:lnTo>
                      <a:lnTo>
                        <a:pt x="120" y="162"/>
                      </a:lnTo>
                      <a:lnTo>
                        <a:pt x="120" y="162"/>
                      </a:lnTo>
                      <a:lnTo>
                        <a:pt x="120" y="162"/>
                      </a:lnTo>
                      <a:lnTo>
                        <a:pt x="120" y="162"/>
                      </a:lnTo>
                      <a:lnTo>
                        <a:pt x="126" y="162"/>
                      </a:lnTo>
                      <a:lnTo>
                        <a:pt x="126" y="168"/>
                      </a:lnTo>
                      <a:lnTo>
                        <a:pt x="126" y="168"/>
                      </a:lnTo>
                      <a:lnTo>
                        <a:pt x="132" y="168"/>
                      </a:lnTo>
                      <a:lnTo>
                        <a:pt x="132" y="174"/>
                      </a:lnTo>
                      <a:lnTo>
                        <a:pt x="132" y="174"/>
                      </a:lnTo>
                      <a:lnTo>
                        <a:pt x="138" y="174"/>
                      </a:lnTo>
                      <a:lnTo>
                        <a:pt x="144" y="180"/>
                      </a:lnTo>
                      <a:lnTo>
                        <a:pt x="144" y="180"/>
                      </a:lnTo>
                      <a:lnTo>
                        <a:pt x="144" y="180"/>
                      </a:lnTo>
                      <a:lnTo>
                        <a:pt x="156" y="180"/>
                      </a:lnTo>
                      <a:lnTo>
                        <a:pt x="162" y="180"/>
                      </a:lnTo>
                      <a:lnTo>
                        <a:pt x="168" y="180"/>
                      </a:lnTo>
                      <a:lnTo>
                        <a:pt x="186" y="174"/>
                      </a:lnTo>
                      <a:lnTo>
                        <a:pt x="180" y="186"/>
                      </a:lnTo>
                      <a:lnTo>
                        <a:pt x="180" y="198"/>
                      </a:lnTo>
                      <a:lnTo>
                        <a:pt x="174" y="210"/>
                      </a:lnTo>
                      <a:lnTo>
                        <a:pt x="174" y="222"/>
                      </a:lnTo>
                      <a:lnTo>
                        <a:pt x="174" y="228"/>
                      </a:lnTo>
                      <a:lnTo>
                        <a:pt x="174" y="240"/>
                      </a:lnTo>
                      <a:lnTo>
                        <a:pt x="168" y="252"/>
                      </a:lnTo>
                      <a:lnTo>
                        <a:pt x="168" y="258"/>
                      </a:lnTo>
                      <a:lnTo>
                        <a:pt x="168" y="270"/>
                      </a:lnTo>
                      <a:lnTo>
                        <a:pt x="168" y="300"/>
                      </a:lnTo>
                      <a:lnTo>
                        <a:pt x="174" y="300"/>
                      </a:lnTo>
                      <a:lnTo>
                        <a:pt x="174" y="294"/>
                      </a:lnTo>
                      <a:lnTo>
                        <a:pt x="180" y="288"/>
                      </a:lnTo>
                      <a:lnTo>
                        <a:pt x="180" y="288"/>
                      </a:lnTo>
                      <a:lnTo>
                        <a:pt x="180" y="282"/>
                      </a:lnTo>
                      <a:lnTo>
                        <a:pt x="186" y="276"/>
                      </a:lnTo>
                      <a:lnTo>
                        <a:pt x="186" y="264"/>
                      </a:lnTo>
                      <a:lnTo>
                        <a:pt x="186" y="258"/>
                      </a:lnTo>
                      <a:lnTo>
                        <a:pt x="186" y="246"/>
                      </a:lnTo>
                      <a:lnTo>
                        <a:pt x="186" y="240"/>
                      </a:lnTo>
                      <a:lnTo>
                        <a:pt x="192" y="222"/>
                      </a:lnTo>
                      <a:lnTo>
                        <a:pt x="192" y="210"/>
                      </a:lnTo>
                      <a:lnTo>
                        <a:pt x="192" y="204"/>
                      </a:lnTo>
                      <a:lnTo>
                        <a:pt x="192" y="198"/>
                      </a:lnTo>
                      <a:lnTo>
                        <a:pt x="192" y="192"/>
                      </a:lnTo>
                      <a:lnTo>
                        <a:pt x="192" y="192"/>
                      </a:lnTo>
                      <a:lnTo>
                        <a:pt x="192" y="186"/>
                      </a:lnTo>
                      <a:lnTo>
                        <a:pt x="198" y="180"/>
                      </a:lnTo>
                      <a:lnTo>
                        <a:pt x="198" y="180"/>
                      </a:lnTo>
                      <a:lnTo>
                        <a:pt x="204" y="180"/>
                      </a:lnTo>
                      <a:lnTo>
                        <a:pt x="204" y="180"/>
                      </a:lnTo>
                      <a:lnTo>
                        <a:pt x="210" y="174"/>
                      </a:lnTo>
                      <a:lnTo>
                        <a:pt x="216" y="168"/>
                      </a:lnTo>
                      <a:lnTo>
                        <a:pt x="222" y="162"/>
                      </a:lnTo>
                      <a:lnTo>
                        <a:pt x="228" y="156"/>
                      </a:lnTo>
                      <a:lnTo>
                        <a:pt x="240" y="156"/>
                      </a:lnTo>
                      <a:lnTo>
                        <a:pt x="240" y="156"/>
                      </a:lnTo>
                      <a:lnTo>
                        <a:pt x="240" y="150"/>
                      </a:lnTo>
                      <a:lnTo>
                        <a:pt x="246" y="150"/>
                      </a:lnTo>
                      <a:lnTo>
                        <a:pt x="246" y="144"/>
                      </a:lnTo>
                      <a:lnTo>
                        <a:pt x="252" y="144"/>
                      </a:lnTo>
                      <a:lnTo>
                        <a:pt x="252" y="138"/>
                      </a:lnTo>
                      <a:lnTo>
                        <a:pt x="252" y="138"/>
                      </a:lnTo>
                      <a:lnTo>
                        <a:pt x="258" y="132"/>
                      </a:lnTo>
                      <a:lnTo>
                        <a:pt x="258" y="132"/>
                      </a:lnTo>
                      <a:lnTo>
                        <a:pt x="258" y="126"/>
                      </a:lnTo>
                      <a:lnTo>
                        <a:pt x="258" y="108"/>
                      </a:lnTo>
                      <a:lnTo>
                        <a:pt x="258" y="108"/>
                      </a:lnTo>
                      <a:lnTo>
                        <a:pt x="258" y="108"/>
                      </a:lnTo>
                      <a:lnTo>
                        <a:pt x="258" y="108"/>
                      </a:lnTo>
                      <a:lnTo>
                        <a:pt x="258" y="102"/>
                      </a:lnTo>
                      <a:lnTo>
                        <a:pt x="264" y="102"/>
                      </a:lnTo>
                      <a:lnTo>
                        <a:pt x="264" y="96"/>
                      </a:lnTo>
                      <a:lnTo>
                        <a:pt x="264" y="90"/>
                      </a:lnTo>
                      <a:lnTo>
                        <a:pt x="264" y="90"/>
                      </a:lnTo>
                      <a:lnTo>
                        <a:pt x="264" y="84"/>
                      </a:lnTo>
                      <a:lnTo>
                        <a:pt x="264" y="84"/>
                      </a:lnTo>
                      <a:lnTo>
                        <a:pt x="264" y="84"/>
                      </a:lnTo>
                      <a:lnTo>
                        <a:pt x="264" y="84"/>
                      </a:lnTo>
                      <a:lnTo>
                        <a:pt x="264" y="84"/>
                      </a:lnTo>
                      <a:lnTo>
                        <a:pt x="264" y="84"/>
                      </a:lnTo>
                      <a:lnTo>
                        <a:pt x="264" y="78"/>
                      </a:lnTo>
                      <a:lnTo>
                        <a:pt x="258" y="72"/>
                      </a:lnTo>
                      <a:lnTo>
                        <a:pt x="252" y="60"/>
                      </a:lnTo>
                      <a:lnTo>
                        <a:pt x="246" y="60"/>
                      </a:lnTo>
                      <a:lnTo>
                        <a:pt x="246" y="60"/>
                      </a:lnTo>
                      <a:lnTo>
                        <a:pt x="246" y="60"/>
                      </a:lnTo>
                      <a:lnTo>
                        <a:pt x="246" y="54"/>
                      </a:lnTo>
                      <a:lnTo>
                        <a:pt x="240" y="42"/>
                      </a:lnTo>
                      <a:lnTo>
                        <a:pt x="240" y="36"/>
                      </a:lnTo>
                      <a:lnTo>
                        <a:pt x="240" y="30"/>
                      </a:lnTo>
                      <a:lnTo>
                        <a:pt x="240" y="12"/>
                      </a:lnTo>
                      <a:lnTo>
                        <a:pt x="240" y="0"/>
                      </a:lnTo>
                      <a:lnTo>
                        <a:pt x="228" y="0"/>
                      </a:lnTo>
                      <a:lnTo>
                        <a:pt x="228" y="0"/>
                      </a:lnTo>
                      <a:lnTo>
                        <a:pt x="228" y="6"/>
                      </a:lnTo>
                      <a:lnTo>
                        <a:pt x="222" y="6"/>
                      </a:lnTo>
                      <a:lnTo>
                        <a:pt x="216" y="12"/>
                      </a:lnTo>
                      <a:lnTo>
                        <a:pt x="210" y="18"/>
                      </a:lnTo>
                      <a:lnTo>
                        <a:pt x="210" y="18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2" y="18"/>
                      </a:lnTo>
                      <a:lnTo>
                        <a:pt x="186" y="18"/>
                      </a:lnTo>
                      <a:lnTo>
                        <a:pt x="180" y="18"/>
                      </a:lnTo>
                      <a:lnTo>
                        <a:pt x="174" y="18"/>
                      </a:lnTo>
                      <a:lnTo>
                        <a:pt x="168" y="18"/>
                      </a:lnTo>
                      <a:lnTo>
                        <a:pt x="150" y="18"/>
                      </a:lnTo>
                      <a:lnTo>
                        <a:pt x="138" y="18"/>
                      </a:lnTo>
                      <a:lnTo>
                        <a:pt x="132" y="24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08" y="30"/>
                      </a:lnTo>
                      <a:lnTo>
                        <a:pt x="102" y="30"/>
                      </a:lnTo>
                      <a:lnTo>
                        <a:pt x="96" y="36"/>
                      </a:lnTo>
                      <a:lnTo>
                        <a:pt x="90" y="36"/>
                      </a:lnTo>
                      <a:lnTo>
                        <a:pt x="84" y="36"/>
                      </a:lnTo>
                      <a:lnTo>
                        <a:pt x="78" y="36"/>
                      </a:lnTo>
                      <a:lnTo>
                        <a:pt x="78" y="42"/>
                      </a:lnTo>
                      <a:lnTo>
                        <a:pt x="72" y="48"/>
                      </a:lnTo>
                      <a:lnTo>
                        <a:pt x="72" y="48"/>
                      </a:lnTo>
                      <a:lnTo>
                        <a:pt x="66" y="54"/>
                      </a:lnTo>
                      <a:lnTo>
                        <a:pt x="54" y="66"/>
                      </a:lnTo>
                      <a:lnTo>
                        <a:pt x="54" y="72"/>
                      </a:lnTo>
                      <a:lnTo>
                        <a:pt x="48" y="78"/>
                      </a:lnTo>
                      <a:lnTo>
                        <a:pt x="48" y="78"/>
                      </a:lnTo>
                      <a:lnTo>
                        <a:pt x="48" y="84"/>
                      </a:lnTo>
                      <a:lnTo>
                        <a:pt x="42" y="84"/>
                      </a:lnTo>
                      <a:lnTo>
                        <a:pt x="42" y="84"/>
                      </a:lnTo>
                      <a:lnTo>
                        <a:pt x="36" y="84"/>
                      </a:lnTo>
                      <a:lnTo>
                        <a:pt x="30" y="84"/>
                      </a:lnTo>
                      <a:lnTo>
                        <a:pt x="24" y="90"/>
                      </a:lnTo>
                      <a:lnTo>
                        <a:pt x="24" y="96"/>
                      </a:lnTo>
                      <a:lnTo>
                        <a:pt x="18" y="96"/>
                      </a:lnTo>
                      <a:lnTo>
                        <a:pt x="12" y="108"/>
                      </a:lnTo>
                      <a:lnTo>
                        <a:pt x="0" y="108"/>
                      </a:lnTo>
                      <a:lnTo>
                        <a:pt x="0" y="108"/>
                      </a:lnTo>
                      <a:lnTo>
                        <a:pt x="0" y="114"/>
                      </a:lnTo>
                      <a:lnTo>
                        <a:pt x="0" y="114"/>
                      </a:lnTo>
                      <a:lnTo>
                        <a:pt x="0" y="114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6" name="Freeform 14"/>
                <p:cNvSpPr>
                  <a:spLocks/>
                </p:cNvSpPr>
                <p:nvPr/>
              </p:nvSpPr>
              <p:spPr bwMode="auto">
                <a:xfrm flipH="1">
                  <a:off x="1374" y="720"/>
                  <a:ext cx="252" cy="348"/>
                </a:xfrm>
                <a:custGeom>
                  <a:avLst/>
                  <a:gdLst>
                    <a:gd name="T0" fmla="*/ 240 w 252"/>
                    <a:gd name="T1" fmla="*/ 84 h 348"/>
                    <a:gd name="T2" fmla="*/ 222 w 252"/>
                    <a:gd name="T3" fmla="*/ 114 h 348"/>
                    <a:gd name="T4" fmla="*/ 192 w 252"/>
                    <a:gd name="T5" fmla="*/ 174 h 348"/>
                    <a:gd name="T6" fmla="*/ 168 w 252"/>
                    <a:gd name="T7" fmla="*/ 210 h 348"/>
                    <a:gd name="T8" fmla="*/ 150 w 252"/>
                    <a:gd name="T9" fmla="*/ 234 h 348"/>
                    <a:gd name="T10" fmla="*/ 138 w 252"/>
                    <a:gd name="T11" fmla="*/ 252 h 348"/>
                    <a:gd name="T12" fmla="*/ 126 w 252"/>
                    <a:gd name="T13" fmla="*/ 234 h 348"/>
                    <a:gd name="T14" fmla="*/ 120 w 252"/>
                    <a:gd name="T15" fmla="*/ 210 h 348"/>
                    <a:gd name="T16" fmla="*/ 108 w 252"/>
                    <a:gd name="T17" fmla="*/ 162 h 348"/>
                    <a:gd name="T18" fmla="*/ 102 w 252"/>
                    <a:gd name="T19" fmla="*/ 150 h 348"/>
                    <a:gd name="T20" fmla="*/ 90 w 252"/>
                    <a:gd name="T21" fmla="*/ 132 h 348"/>
                    <a:gd name="T22" fmla="*/ 78 w 252"/>
                    <a:gd name="T23" fmla="*/ 114 h 348"/>
                    <a:gd name="T24" fmla="*/ 78 w 252"/>
                    <a:gd name="T25" fmla="*/ 102 h 348"/>
                    <a:gd name="T26" fmla="*/ 78 w 252"/>
                    <a:gd name="T27" fmla="*/ 90 h 348"/>
                    <a:gd name="T28" fmla="*/ 84 w 252"/>
                    <a:gd name="T29" fmla="*/ 84 h 348"/>
                    <a:gd name="T30" fmla="*/ 90 w 252"/>
                    <a:gd name="T31" fmla="*/ 66 h 348"/>
                    <a:gd name="T32" fmla="*/ 96 w 252"/>
                    <a:gd name="T33" fmla="*/ 60 h 348"/>
                    <a:gd name="T34" fmla="*/ 96 w 252"/>
                    <a:gd name="T35" fmla="*/ 42 h 348"/>
                    <a:gd name="T36" fmla="*/ 96 w 252"/>
                    <a:gd name="T37" fmla="*/ 30 h 348"/>
                    <a:gd name="T38" fmla="*/ 90 w 252"/>
                    <a:gd name="T39" fmla="*/ 18 h 348"/>
                    <a:gd name="T40" fmla="*/ 78 w 252"/>
                    <a:gd name="T41" fmla="*/ 12 h 348"/>
                    <a:gd name="T42" fmla="*/ 72 w 252"/>
                    <a:gd name="T43" fmla="*/ 6 h 348"/>
                    <a:gd name="T44" fmla="*/ 66 w 252"/>
                    <a:gd name="T45" fmla="*/ 0 h 348"/>
                    <a:gd name="T46" fmla="*/ 54 w 252"/>
                    <a:gd name="T47" fmla="*/ 0 h 348"/>
                    <a:gd name="T48" fmla="*/ 48 w 252"/>
                    <a:gd name="T49" fmla="*/ 6 h 348"/>
                    <a:gd name="T50" fmla="*/ 36 w 252"/>
                    <a:gd name="T51" fmla="*/ 12 h 348"/>
                    <a:gd name="T52" fmla="*/ 30 w 252"/>
                    <a:gd name="T53" fmla="*/ 18 h 348"/>
                    <a:gd name="T54" fmla="*/ 24 w 252"/>
                    <a:gd name="T55" fmla="*/ 24 h 348"/>
                    <a:gd name="T56" fmla="*/ 12 w 252"/>
                    <a:gd name="T57" fmla="*/ 48 h 348"/>
                    <a:gd name="T58" fmla="*/ 6 w 252"/>
                    <a:gd name="T59" fmla="*/ 60 h 348"/>
                    <a:gd name="T60" fmla="*/ 0 w 252"/>
                    <a:gd name="T61" fmla="*/ 72 h 348"/>
                    <a:gd name="T62" fmla="*/ 0 w 252"/>
                    <a:gd name="T63" fmla="*/ 84 h 348"/>
                    <a:gd name="T64" fmla="*/ 0 w 252"/>
                    <a:gd name="T65" fmla="*/ 90 h 348"/>
                    <a:gd name="T66" fmla="*/ 6 w 252"/>
                    <a:gd name="T67" fmla="*/ 96 h 348"/>
                    <a:gd name="T68" fmla="*/ 12 w 252"/>
                    <a:gd name="T69" fmla="*/ 96 h 348"/>
                    <a:gd name="T70" fmla="*/ 24 w 252"/>
                    <a:gd name="T71" fmla="*/ 102 h 348"/>
                    <a:gd name="T72" fmla="*/ 36 w 252"/>
                    <a:gd name="T73" fmla="*/ 108 h 348"/>
                    <a:gd name="T74" fmla="*/ 48 w 252"/>
                    <a:gd name="T75" fmla="*/ 120 h 348"/>
                    <a:gd name="T76" fmla="*/ 54 w 252"/>
                    <a:gd name="T77" fmla="*/ 132 h 348"/>
                    <a:gd name="T78" fmla="*/ 84 w 252"/>
                    <a:gd name="T79" fmla="*/ 210 h 348"/>
                    <a:gd name="T80" fmla="*/ 96 w 252"/>
                    <a:gd name="T81" fmla="*/ 234 h 348"/>
                    <a:gd name="T82" fmla="*/ 102 w 252"/>
                    <a:gd name="T83" fmla="*/ 276 h 348"/>
                    <a:gd name="T84" fmla="*/ 114 w 252"/>
                    <a:gd name="T85" fmla="*/ 306 h 348"/>
                    <a:gd name="T86" fmla="*/ 120 w 252"/>
                    <a:gd name="T87" fmla="*/ 324 h 348"/>
                    <a:gd name="T88" fmla="*/ 132 w 252"/>
                    <a:gd name="T89" fmla="*/ 336 h 348"/>
                    <a:gd name="T90" fmla="*/ 144 w 252"/>
                    <a:gd name="T91" fmla="*/ 342 h 348"/>
                    <a:gd name="T92" fmla="*/ 150 w 252"/>
                    <a:gd name="T93" fmla="*/ 336 h 348"/>
                    <a:gd name="T94" fmla="*/ 162 w 252"/>
                    <a:gd name="T95" fmla="*/ 324 h 348"/>
                    <a:gd name="T96" fmla="*/ 168 w 252"/>
                    <a:gd name="T97" fmla="*/ 306 h 348"/>
                    <a:gd name="T98" fmla="*/ 192 w 252"/>
                    <a:gd name="T99" fmla="*/ 282 h 348"/>
                    <a:gd name="T100" fmla="*/ 216 w 252"/>
                    <a:gd name="T101" fmla="*/ 258 h 348"/>
                    <a:gd name="T102" fmla="*/ 222 w 252"/>
                    <a:gd name="T103" fmla="*/ 240 h 348"/>
                    <a:gd name="T104" fmla="*/ 240 w 252"/>
                    <a:gd name="T105" fmla="*/ 228 h 348"/>
                    <a:gd name="T106" fmla="*/ 252 w 252"/>
                    <a:gd name="T107" fmla="*/ 210 h 348"/>
                    <a:gd name="T108" fmla="*/ 252 w 252"/>
                    <a:gd name="T109" fmla="*/ 210 h 348"/>
                    <a:gd name="T110" fmla="*/ 246 w 252"/>
                    <a:gd name="T111" fmla="*/ 186 h 348"/>
                    <a:gd name="T112" fmla="*/ 240 w 252"/>
                    <a:gd name="T113" fmla="*/ 162 h 3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52" h="348">
                      <a:moveTo>
                        <a:pt x="252" y="72"/>
                      </a:moveTo>
                      <a:lnTo>
                        <a:pt x="252" y="72"/>
                      </a:lnTo>
                      <a:lnTo>
                        <a:pt x="240" y="84"/>
                      </a:lnTo>
                      <a:lnTo>
                        <a:pt x="240" y="90"/>
                      </a:lnTo>
                      <a:lnTo>
                        <a:pt x="228" y="108"/>
                      </a:lnTo>
                      <a:lnTo>
                        <a:pt x="222" y="114"/>
                      </a:lnTo>
                      <a:lnTo>
                        <a:pt x="210" y="138"/>
                      </a:lnTo>
                      <a:lnTo>
                        <a:pt x="192" y="162"/>
                      </a:lnTo>
                      <a:lnTo>
                        <a:pt x="192" y="174"/>
                      </a:lnTo>
                      <a:lnTo>
                        <a:pt x="186" y="186"/>
                      </a:lnTo>
                      <a:lnTo>
                        <a:pt x="174" y="198"/>
                      </a:lnTo>
                      <a:lnTo>
                        <a:pt x="168" y="210"/>
                      </a:lnTo>
                      <a:lnTo>
                        <a:pt x="168" y="216"/>
                      </a:lnTo>
                      <a:lnTo>
                        <a:pt x="162" y="222"/>
                      </a:lnTo>
                      <a:lnTo>
                        <a:pt x="150" y="234"/>
                      </a:lnTo>
                      <a:lnTo>
                        <a:pt x="144" y="240"/>
                      </a:lnTo>
                      <a:lnTo>
                        <a:pt x="144" y="246"/>
                      </a:lnTo>
                      <a:lnTo>
                        <a:pt x="138" y="252"/>
                      </a:lnTo>
                      <a:lnTo>
                        <a:pt x="132" y="246"/>
                      </a:lnTo>
                      <a:lnTo>
                        <a:pt x="132" y="240"/>
                      </a:lnTo>
                      <a:lnTo>
                        <a:pt x="126" y="234"/>
                      </a:lnTo>
                      <a:lnTo>
                        <a:pt x="126" y="234"/>
                      </a:lnTo>
                      <a:lnTo>
                        <a:pt x="120" y="222"/>
                      </a:lnTo>
                      <a:lnTo>
                        <a:pt x="120" y="210"/>
                      </a:lnTo>
                      <a:lnTo>
                        <a:pt x="114" y="186"/>
                      </a:lnTo>
                      <a:lnTo>
                        <a:pt x="114" y="174"/>
                      </a:lnTo>
                      <a:lnTo>
                        <a:pt x="108" y="162"/>
                      </a:lnTo>
                      <a:lnTo>
                        <a:pt x="108" y="162"/>
                      </a:lnTo>
                      <a:lnTo>
                        <a:pt x="102" y="156"/>
                      </a:lnTo>
                      <a:lnTo>
                        <a:pt x="102" y="150"/>
                      </a:lnTo>
                      <a:lnTo>
                        <a:pt x="96" y="144"/>
                      </a:lnTo>
                      <a:lnTo>
                        <a:pt x="96" y="138"/>
                      </a:lnTo>
                      <a:lnTo>
                        <a:pt x="90" y="132"/>
                      </a:lnTo>
                      <a:lnTo>
                        <a:pt x="84" y="120"/>
                      </a:lnTo>
                      <a:lnTo>
                        <a:pt x="84" y="120"/>
                      </a:lnTo>
                      <a:lnTo>
                        <a:pt x="78" y="114"/>
                      </a:lnTo>
                      <a:lnTo>
                        <a:pt x="78" y="114"/>
                      </a:lnTo>
                      <a:lnTo>
                        <a:pt x="78" y="108"/>
                      </a:lnTo>
                      <a:lnTo>
                        <a:pt x="78" y="102"/>
                      </a:lnTo>
                      <a:lnTo>
                        <a:pt x="78" y="96"/>
                      </a:lnTo>
                      <a:lnTo>
                        <a:pt x="78" y="90"/>
                      </a:lnTo>
                      <a:lnTo>
                        <a:pt x="78" y="90"/>
                      </a:lnTo>
                      <a:lnTo>
                        <a:pt x="78" y="84"/>
                      </a:lnTo>
                      <a:lnTo>
                        <a:pt x="78" y="84"/>
                      </a:lnTo>
                      <a:lnTo>
                        <a:pt x="84" y="84"/>
                      </a:lnTo>
                      <a:lnTo>
                        <a:pt x="84" y="72"/>
                      </a:lnTo>
                      <a:lnTo>
                        <a:pt x="90" y="66"/>
                      </a:lnTo>
                      <a:lnTo>
                        <a:pt x="90" y="66"/>
                      </a:lnTo>
                      <a:lnTo>
                        <a:pt x="96" y="60"/>
                      </a:lnTo>
                      <a:lnTo>
                        <a:pt x="96" y="60"/>
                      </a:lnTo>
                      <a:lnTo>
                        <a:pt x="96" y="60"/>
                      </a:lnTo>
                      <a:lnTo>
                        <a:pt x="96" y="54"/>
                      </a:lnTo>
                      <a:lnTo>
                        <a:pt x="96" y="48"/>
                      </a:lnTo>
                      <a:lnTo>
                        <a:pt x="96" y="42"/>
                      </a:lnTo>
                      <a:lnTo>
                        <a:pt x="96" y="36"/>
                      </a:lnTo>
                      <a:lnTo>
                        <a:pt x="96" y="36"/>
                      </a:lnTo>
                      <a:lnTo>
                        <a:pt x="96" y="30"/>
                      </a:lnTo>
                      <a:lnTo>
                        <a:pt x="90" y="24"/>
                      </a:lnTo>
                      <a:lnTo>
                        <a:pt x="90" y="24"/>
                      </a:lnTo>
                      <a:lnTo>
                        <a:pt x="90" y="18"/>
                      </a:lnTo>
                      <a:lnTo>
                        <a:pt x="84" y="18"/>
                      </a:lnTo>
                      <a:lnTo>
                        <a:pt x="84" y="12"/>
                      </a:lnTo>
                      <a:lnTo>
                        <a:pt x="78" y="12"/>
                      </a:lnTo>
                      <a:lnTo>
                        <a:pt x="78" y="12"/>
                      </a:lnTo>
                      <a:lnTo>
                        <a:pt x="72" y="6"/>
                      </a:lnTo>
                      <a:lnTo>
                        <a:pt x="72" y="6"/>
                      </a:lnTo>
                      <a:lnTo>
                        <a:pt x="72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0" y="0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18" y="24"/>
                      </a:lnTo>
                      <a:lnTo>
                        <a:pt x="18" y="42"/>
                      </a:lnTo>
                      <a:lnTo>
                        <a:pt x="12" y="48"/>
                      </a:lnTo>
                      <a:lnTo>
                        <a:pt x="12" y="54"/>
                      </a:lnTo>
                      <a:lnTo>
                        <a:pt x="6" y="60"/>
                      </a:lnTo>
                      <a:lnTo>
                        <a:pt x="6" y="60"/>
                      </a:lnTo>
                      <a:lnTo>
                        <a:pt x="0" y="66"/>
                      </a:lnTo>
                      <a:lnTo>
                        <a:pt x="0" y="72"/>
                      </a:lnTo>
                      <a:lnTo>
                        <a:pt x="0" y="72"/>
                      </a:lnTo>
                      <a:lnTo>
                        <a:pt x="0" y="84"/>
                      </a:lnTo>
                      <a:lnTo>
                        <a:pt x="0" y="84"/>
                      </a:lnTo>
                      <a:lnTo>
                        <a:pt x="0" y="84"/>
                      </a:lnTo>
                      <a:lnTo>
                        <a:pt x="0" y="84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6" y="96"/>
                      </a:lnTo>
                      <a:lnTo>
                        <a:pt x="6" y="96"/>
                      </a:lnTo>
                      <a:lnTo>
                        <a:pt x="6" y="96"/>
                      </a:lnTo>
                      <a:lnTo>
                        <a:pt x="12" y="96"/>
                      </a:lnTo>
                      <a:lnTo>
                        <a:pt x="12" y="96"/>
                      </a:lnTo>
                      <a:lnTo>
                        <a:pt x="18" y="96"/>
                      </a:lnTo>
                      <a:lnTo>
                        <a:pt x="24" y="96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30" y="108"/>
                      </a:lnTo>
                      <a:lnTo>
                        <a:pt x="36" y="108"/>
                      </a:lnTo>
                      <a:lnTo>
                        <a:pt x="42" y="114"/>
                      </a:lnTo>
                      <a:lnTo>
                        <a:pt x="48" y="114"/>
                      </a:lnTo>
                      <a:lnTo>
                        <a:pt x="48" y="120"/>
                      </a:lnTo>
                      <a:lnTo>
                        <a:pt x="48" y="126"/>
                      </a:lnTo>
                      <a:lnTo>
                        <a:pt x="48" y="132"/>
                      </a:lnTo>
                      <a:lnTo>
                        <a:pt x="54" y="132"/>
                      </a:lnTo>
                      <a:lnTo>
                        <a:pt x="54" y="138"/>
                      </a:lnTo>
                      <a:lnTo>
                        <a:pt x="72" y="174"/>
                      </a:lnTo>
                      <a:lnTo>
                        <a:pt x="84" y="210"/>
                      </a:lnTo>
                      <a:lnTo>
                        <a:pt x="84" y="216"/>
                      </a:lnTo>
                      <a:lnTo>
                        <a:pt x="90" y="222"/>
                      </a:lnTo>
                      <a:lnTo>
                        <a:pt x="96" y="234"/>
                      </a:lnTo>
                      <a:lnTo>
                        <a:pt x="96" y="240"/>
                      </a:lnTo>
                      <a:lnTo>
                        <a:pt x="96" y="264"/>
                      </a:lnTo>
                      <a:lnTo>
                        <a:pt x="102" y="276"/>
                      </a:lnTo>
                      <a:lnTo>
                        <a:pt x="108" y="282"/>
                      </a:lnTo>
                      <a:lnTo>
                        <a:pt x="108" y="300"/>
                      </a:lnTo>
                      <a:lnTo>
                        <a:pt x="114" y="306"/>
                      </a:lnTo>
                      <a:lnTo>
                        <a:pt x="114" y="306"/>
                      </a:lnTo>
                      <a:lnTo>
                        <a:pt x="120" y="318"/>
                      </a:lnTo>
                      <a:lnTo>
                        <a:pt x="120" y="324"/>
                      </a:lnTo>
                      <a:lnTo>
                        <a:pt x="126" y="330"/>
                      </a:lnTo>
                      <a:lnTo>
                        <a:pt x="126" y="330"/>
                      </a:lnTo>
                      <a:lnTo>
                        <a:pt x="132" y="336"/>
                      </a:lnTo>
                      <a:lnTo>
                        <a:pt x="132" y="336"/>
                      </a:lnTo>
                      <a:lnTo>
                        <a:pt x="138" y="342"/>
                      </a:lnTo>
                      <a:lnTo>
                        <a:pt x="144" y="342"/>
                      </a:lnTo>
                      <a:lnTo>
                        <a:pt x="144" y="348"/>
                      </a:lnTo>
                      <a:lnTo>
                        <a:pt x="144" y="348"/>
                      </a:lnTo>
                      <a:lnTo>
                        <a:pt x="150" y="336"/>
                      </a:lnTo>
                      <a:lnTo>
                        <a:pt x="156" y="330"/>
                      </a:lnTo>
                      <a:lnTo>
                        <a:pt x="156" y="330"/>
                      </a:lnTo>
                      <a:lnTo>
                        <a:pt x="162" y="324"/>
                      </a:lnTo>
                      <a:lnTo>
                        <a:pt x="162" y="318"/>
                      </a:lnTo>
                      <a:lnTo>
                        <a:pt x="168" y="312"/>
                      </a:lnTo>
                      <a:lnTo>
                        <a:pt x="168" y="306"/>
                      </a:lnTo>
                      <a:lnTo>
                        <a:pt x="174" y="300"/>
                      </a:lnTo>
                      <a:lnTo>
                        <a:pt x="186" y="294"/>
                      </a:lnTo>
                      <a:lnTo>
                        <a:pt x="192" y="282"/>
                      </a:lnTo>
                      <a:lnTo>
                        <a:pt x="204" y="270"/>
                      </a:lnTo>
                      <a:lnTo>
                        <a:pt x="210" y="258"/>
                      </a:lnTo>
                      <a:lnTo>
                        <a:pt x="216" y="258"/>
                      </a:lnTo>
                      <a:lnTo>
                        <a:pt x="216" y="252"/>
                      </a:lnTo>
                      <a:lnTo>
                        <a:pt x="222" y="240"/>
                      </a:lnTo>
                      <a:lnTo>
                        <a:pt x="222" y="240"/>
                      </a:lnTo>
                      <a:lnTo>
                        <a:pt x="228" y="234"/>
                      </a:lnTo>
                      <a:lnTo>
                        <a:pt x="228" y="234"/>
                      </a:lnTo>
                      <a:lnTo>
                        <a:pt x="240" y="228"/>
                      </a:lnTo>
                      <a:lnTo>
                        <a:pt x="240" y="222"/>
                      </a:lnTo>
                      <a:lnTo>
                        <a:pt x="246" y="216"/>
                      </a:lnTo>
                      <a:lnTo>
                        <a:pt x="252" y="210"/>
                      </a:lnTo>
                      <a:lnTo>
                        <a:pt x="252" y="210"/>
                      </a:lnTo>
                      <a:lnTo>
                        <a:pt x="252" y="210"/>
                      </a:lnTo>
                      <a:lnTo>
                        <a:pt x="252" y="210"/>
                      </a:lnTo>
                      <a:lnTo>
                        <a:pt x="252" y="204"/>
                      </a:lnTo>
                      <a:lnTo>
                        <a:pt x="252" y="198"/>
                      </a:lnTo>
                      <a:lnTo>
                        <a:pt x="246" y="186"/>
                      </a:lnTo>
                      <a:lnTo>
                        <a:pt x="240" y="174"/>
                      </a:lnTo>
                      <a:lnTo>
                        <a:pt x="240" y="168"/>
                      </a:lnTo>
                      <a:lnTo>
                        <a:pt x="240" y="162"/>
                      </a:lnTo>
                      <a:lnTo>
                        <a:pt x="252" y="78"/>
                      </a:lnTo>
                      <a:lnTo>
                        <a:pt x="252" y="72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7" name="Freeform 15"/>
                <p:cNvSpPr>
                  <a:spLocks/>
                </p:cNvSpPr>
                <p:nvPr/>
              </p:nvSpPr>
              <p:spPr bwMode="auto">
                <a:xfrm flipH="1">
                  <a:off x="894" y="522"/>
                  <a:ext cx="420" cy="420"/>
                </a:xfrm>
                <a:custGeom>
                  <a:avLst/>
                  <a:gdLst>
                    <a:gd name="T0" fmla="*/ 66 w 420"/>
                    <a:gd name="T1" fmla="*/ 168 h 420"/>
                    <a:gd name="T2" fmla="*/ 126 w 420"/>
                    <a:gd name="T3" fmla="*/ 114 h 420"/>
                    <a:gd name="T4" fmla="*/ 216 w 420"/>
                    <a:gd name="T5" fmla="*/ 24 h 420"/>
                    <a:gd name="T6" fmla="*/ 210 w 420"/>
                    <a:gd name="T7" fmla="*/ 18 h 420"/>
                    <a:gd name="T8" fmla="*/ 210 w 420"/>
                    <a:gd name="T9" fmla="*/ 6 h 420"/>
                    <a:gd name="T10" fmla="*/ 222 w 420"/>
                    <a:gd name="T11" fmla="*/ 0 h 420"/>
                    <a:gd name="T12" fmla="*/ 240 w 420"/>
                    <a:gd name="T13" fmla="*/ 0 h 420"/>
                    <a:gd name="T14" fmla="*/ 240 w 420"/>
                    <a:gd name="T15" fmla="*/ 18 h 420"/>
                    <a:gd name="T16" fmla="*/ 252 w 420"/>
                    <a:gd name="T17" fmla="*/ 48 h 420"/>
                    <a:gd name="T18" fmla="*/ 288 w 420"/>
                    <a:gd name="T19" fmla="*/ 144 h 420"/>
                    <a:gd name="T20" fmla="*/ 306 w 420"/>
                    <a:gd name="T21" fmla="*/ 210 h 420"/>
                    <a:gd name="T22" fmla="*/ 318 w 420"/>
                    <a:gd name="T23" fmla="*/ 258 h 420"/>
                    <a:gd name="T24" fmla="*/ 330 w 420"/>
                    <a:gd name="T25" fmla="*/ 282 h 420"/>
                    <a:gd name="T26" fmla="*/ 336 w 420"/>
                    <a:gd name="T27" fmla="*/ 288 h 420"/>
                    <a:gd name="T28" fmla="*/ 348 w 420"/>
                    <a:gd name="T29" fmla="*/ 282 h 420"/>
                    <a:gd name="T30" fmla="*/ 360 w 420"/>
                    <a:gd name="T31" fmla="*/ 270 h 420"/>
                    <a:gd name="T32" fmla="*/ 372 w 420"/>
                    <a:gd name="T33" fmla="*/ 264 h 420"/>
                    <a:gd name="T34" fmla="*/ 378 w 420"/>
                    <a:gd name="T35" fmla="*/ 258 h 420"/>
                    <a:gd name="T36" fmla="*/ 384 w 420"/>
                    <a:gd name="T37" fmla="*/ 258 h 420"/>
                    <a:gd name="T38" fmla="*/ 414 w 420"/>
                    <a:gd name="T39" fmla="*/ 258 h 420"/>
                    <a:gd name="T40" fmla="*/ 420 w 420"/>
                    <a:gd name="T41" fmla="*/ 282 h 420"/>
                    <a:gd name="T42" fmla="*/ 420 w 420"/>
                    <a:gd name="T43" fmla="*/ 306 h 420"/>
                    <a:gd name="T44" fmla="*/ 414 w 420"/>
                    <a:gd name="T45" fmla="*/ 336 h 420"/>
                    <a:gd name="T46" fmla="*/ 396 w 420"/>
                    <a:gd name="T47" fmla="*/ 354 h 420"/>
                    <a:gd name="T48" fmla="*/ 384 w 420"/>
                    <a:gd name="T49" fmla="*/ 360 h 420"/>
                    <a:gd name="T50" fmla="*/ 360 w 420"/>
                    <a:gd name="T51" fmla="*/ 342 h 420"/>
                    <a:gd name="T52" fmla="*/ 348 w 420"/>
                    <a:gd name="T53" fmla="*/ 336 h 420"/>
                    <a:gd name="T54" fmla="*/ 312 w 420"/>
                    <a:gd name="T55" fmla="*/ 330 h 420"/>
                    <a:gd name="T56" fmla="*/ 288 w 420"/>
                    <a:gd name="T57" fmla="*/ 312 h 420"/>
                    <a:gd name="T58" fmla="*/ 282 w 420"/>
                    <a:gd name="T59" fmla="*/ 282 h 420"/>
                    <a:gd name="T60" fmla="*/ 264 w 420"/>
                    <a:gd name="T61" fmla="*/ 228 h 420"/>
                    <a:gd name="T62" fmla="*/ 234 w 420"/>
                    <a:gd name="T63" fmla="*/ 138 h 420"/>
                    <a:gd name="T64" fmla="*/ 210 w 420"/>
                    <a:gd name="T65" fmla="*/ 114 h 420"/>
                    <a:gd name="T66" fmla="*/ 192 w 420"/>
                    <a:gd name="T67" fmla="*/ 138 h 420"/>
                    <a:gd name="T68" fmla="*/ 180 w 420"/>
                    <a:gd name="T69" fmla="*/ 156 h 420"/>
                    <a:gd name="T70" fmla="*/ 150 w 420"/>
                    <a:gd name="T71" fmla="*/ 162 h 420"/>
                    <a:gd name="T72" fmla="*/ 120 w 420"/>
                    <a:gd name="T73" fmla="*/ 186 h 420"/>
                    <a:gd name="T74" fmla="*/ 96 w 420"/>
                    <a:gd name="T75" fmla="*/ 210 h 420"/>
                    <a:gd name="T76" fmla="*/ 72 w 420"/>
                    <a:gd name="T77" fmla="*/ 222 h 420"/>
                    <a:gd name="T78" fmla="*/ 72 w 420"/>
                    <a:gd name="T79" fmla="*/ 228 h 420"/>
                    <a:gd name="T80" fmla="*/ 78 w 420"/>
                    <a:gd name="T81" fmla="*/ 240 h 420"/>
                    <a:gd name="T82" fmla="*/ 90 w 420"/>
                    <a:gd name="T83" fmla="*/ 258 h 420"/>
                    <a:gd name="T84" fmla="*/ 102 w 420"/>
                    <a:gd name="T85" fmla="*/ 306 h 420"/>
                    <a:gd name="T86" fmla="*/ 108 w 420"/>
                    <a:gd name="T87" fmla="*/ 342 h 420"/>
                    <a:gd name="T88" fmla="*/ 108 w 420"/>
                    <a:gd name="T89" fmla="*/ 390 h 420"/>
                    <a:gd name="T90" fmla="*/ 102 w 420"/>
                    <a:gd name="T91" fmla="*/ 414 h 420"/>
                    <a:gd name="T92" fmla="*/ 96 w 420"/>
                    <a:gd name="T93" fmla="*/ 420 h 420"/>
                    <a:gd name="T94" fmla="*/ 72 w 420"/>
                    <a:gd name="T95" fmla="*/ 420 h 420"/>
                    <a:gd name="T96" fmla="*/ 48 w 420"/>
                    <a:gd name="T97" fmla="*/ 408 h 420"/>
                    <a:gd name="T98" fmla="*/ 30 w 420"/>
                    <a:gd name="T99" fmla="*/ 396 h 420"/>
                    <a:gd name="T100" fmla="*/ 18 w 420"/>
                    <a:gd name="T101" fmla="*/ 366 h 420"/>
                    <a:gd name="T102" fmla="*/ 0 w 420"/>
                    <a:gd name="T103" fmla="*/ 318 h 420"/>
                    <a:gd name="T104" fmla="*/ 0 w 420"/>
                    <a:gd name="T105" fmla="*/ 270 h 420"/>
                    <a:gd name="T106" fmla="*/ 6 w 420"/>
                    <a:gd name="T107" fmla="*/ 234 h 420"/>
                    <a:gd name="T108" fmla="*/ 30 w 420"/>
                    <a:gd name="T109" fmla="*/ 192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0" h="420">
                      <a:moveTo>
                        <a:pt x="24" y="198"/>
                      </a:moveTo>
                      <a:lnTo>
                        <a:pt x="24" y="198"/>
                      </a:lnTo>
                      <a:lnTo>
                        <a:pt x="36" y="186"/>
                      </a:lnTo>
                      <a:lnTo>
                        <a:pt x="48" y="180"/>
                      </a:lnTo>
                      <a:lnTo>
                        <a:pt x="66" y="168"/>
                      </a:lnTo>
                      <a:lnTo>
                        <a:pt x="72" y="162"/>
                      </a:lnTo>
                      <a:lnTo>
                        <a:pt x="90" y="150"/>
                      </a:lnTo>
                      <a:lnTo>
                        <a:pt x="96" y="138"/>
                      </a:lnTo>
                      <a:lnTo>
                        <a:pt x="114" y="126"/>
                      </a:lnTo>
                      <a:lnTo>
                        <a:pt x="126" y="114"/>
                      </a:lnTo>
                      <a:lnTo>
                        <a:pt x="150" y="90"/>
                      </a:lnTo>
                      <a:lnTo>
                        <a:pt x="174" y="72"/>
                      </a:lnTo>
                      <a:lnTo>
                        <a:pt x="198" y="48"/>
                      </a:lnTo>
                      <a:lnTo>
                        <a:pt x="216" y="30"/>
                      </a:lnTo>
                      <a:lnTo>
                        <a:pt x="216" y="24"/>
                      </a:lnTo>
                      <a:lnTo>
                        <a:pt x="216" y="24"/>
                      </a:lnTo>
                      <a:lnTo>
                        <a:pt x="216" y="18"/>
                      </a:lnTo>
                      <a:lnTo>
                        <a:pt x="210" y="18"/>
                      </a:lnTo>
                      <a:lnTo>
                        <a:pt x="210" y="18"/>
                      </a:lnTo>
                      <a:lnTo>
                        <a:pt x="210" y="18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6" y="6"/>
                      </a:lnTo>
                      <a:lnTo>
                        <a:pt x="216" y="0"/>
                      </a:lnTo>
                      <a:lnTo>
                        <a:pt x="216" y="0"/>
                      </a:lnTo>
                      <a:lnTo>
                        <a:pt x="222" y="0"/>
                      </a:lnTo>
                      <a:lnTo>
                        <a:pt x="222" y="0"/>
                      </a:lnTo>
                      <a:lnTo>
                        <a:pt x="228" y="0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40" y="0"/>
                      </a:lnTo>
                      <a:lnTo>
                        <a:pt x="240" y="6"/>
                      </a:lnTo>
                      <a:lnTo>
                        <a:pt x="240" y="6"/>
                      </a:lnTo>
                      <a:lnTo>
                        <a:pt x="240" y="6"/>
                      </a:lnTo>
                      <a:lnTo>
                        <a:pt x="240" y="12"/>
                      </a:lnTo>
                      <a:lnTo>
                        <a:pt x="240" y="18"/>
                      </a:lnTo>
                      <a:lnTo>
                        <a:pt x="246" y="24"/>
                      </a:lnTo>
                      <a:lnTo>
                        <a:pt x="246" y="30"/>
                      </a:lnTo>
                      <a:lnTo>
                        <a:pt x="246" y="30"/>
                      </a:lnTo>
                      <a:lnTo>
                        <a:pt x="246" y="36"/>
                      </a:lnTo>
                      <a:lnTo>
                        <a:pt x="252" y="48"/>
                      </a:lnTo>
                      <a:lnTo>
                        <a:pt x="258" y="66"/>
                      </a:lnTo>
                      <a:lnTo>
                        <a:pt x="264" y="78"/>
                      </a:lnTo>
                      <a:lnTo>
                        <a:pt x="264" y="90"/>
                      </a:lnTo>
                      <a:lnTo>
                        <a:pt x="276" y="120"/>
                      </a:lnTo>
                      <a:lnTo>
                        <a:pt x="288" y="144"/>
                      </a:lnTo>
                      <a:lnTo>
                        <a:pt x="288" y="156"/>
                      </a:lnTo>
                      <a:lnTo>
                        <a:pt x="288" y="162"/>
                      </a:lnTo>
                      <a:lnTo>
                        <a:pt x="294" y="174"/>
                      </a:lnTo>
                      <a:lnTo>
                        <a:pt x="300" y="192"/>
                      </a:lnTo>
                      <a:lnTo>
                        <a:pt x="306" y="210"/>
                      </a:lnTo>
                      <a:lnTo>
                        <a:pt x="312" y="222"/>
                      </a:lnTo>
                      <a:lnTo>
                        <a:pt x="312" y="234"/>
                      </a:lnTo>
                      <a:lnTo>
                        <a:pt x="312" y="240"/>
                      </a:lnTo>
                      <a:lnTo>
                        <a:pt x="318" y="252"/>
                      </a:lnTo>
                      <a:lnTo>
                        <a:pt x="318" y="258"/>
                      </a:lnTo>
                      <a:lnTo>
                        <a:pt x="324" y="258"/>
                      </a:lnTo>
                      <a:lnTo>
                        <a:pt x="324" y="264"/>
                      </a:lnTo>
                      <a:lnTo>
                        <a:pt x="324" y="270"/>
                      </a:lnTo>
                      <a:lnTo>
                        <a:pt x="330" y="276"/>
                      </a:lnTo>
                      <a:lnTo>
                        <a:pt x="330" y="282"/>
                      </a:lnTo>
                      <a:lnTo>
                        <a:pt x="330" y="282"/>
                      </a:lnTo>
                      <a:lnTo>
                        <a:pt x="336" y="288"/>
                      </a:lnTo>
                      <a:lnTo>
                        <a:pt x="336" y="288"/>
                      </a:lnTo>
                      <a:lnTo>
                        <a:pt x="336" y="288"/>
                      </a:lnTo>
                      <a:lnTo>
                        <a:pt x="336" y="288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342" y="288"/>
                      </a:lnTo>
                      <a:lnTo>
                        <a:pt x="348" y="282"/>
                      </a:lnTo>
                      <a:lnTo>
                        <a:pt x="348" y="282"/>
                      </a:lnTo>
                      <a:lnTo>
                        <a:pt x="354" y="276"/>
                      </a:lnTo>
                      <a:lnTo>
                        <a:pt x="354" y="270"/>
                      </a:lnTo>
                      <a:lnTo>
                        <a:pt x="360" y="270"/>
                      </a:lnTo>
                      <a:lnTo>
                        <a:pt x="360" y="270"/>
                      </a:lnTo>
                      <a:lnTo>
                        <a:pt x="360" y="264"/>
                      </a:lnTo>
                      <a:lnTo>
                        <a:pt x="360" y="264"/>
                      </a:lnTo>
                      <a:lnTo>
                        <a:pt x="366" y="264"/>
                      </a:lnTo>
                      <a:lnTo>
                        <a:pt x="366" y="264"/>
                      </a:lnTo>
                      <a:lnTo>
                        <a:pt x="372" y="264"/>
                      </a:lnTo>
                      <a:lnTo>
                        <a:pt x="372" y="264"/>
                      </a:lnTo>
                      <a:lnTo>
                        <a:pt x="378" y="264"/>
                      </a:lnTo>
                      <a:lnTo>
                        <a:pt x="378" y="264"/>
                      </a:lnTo>
                      <a:lnTo>
                        <a:pt x="378" y="258"/>
                      </a:lnTo>
                      <a:lnTo>
                        <a:pt x="378" y="258"/>
                      </a:lnTo>
                      <a:lnTo>
                        <a:pt x="378" y="258"/>
                      </a:lnTo>
                      <a:lnTo>
                        <a:pt x="384" y="258"/>
                      </a:lnTo>
                      <a:lnTo>
                        <a:pt x="384" y="258"/>
                      </a:lnTo>
                      <a:lnTo>
                        <a:pt x="384" y="258"/>
                      </a:lnTo>
                      <a:lnTo>
                        <a:pt x="384" y="258"/>
                      </a:lnTo>
                      <a:lnTo>
                        <a:pt x="390" y="258"/>
                      </a:lnTo>
                      <a:lnTo>
                        <a:pt x="390" y="258"/>
                      </a:lnTo>
                      <a:lnTo>
                        <a:pt x="396" y="264"/>
                      </a:lnTo>
                      <a:lnTo>
                        <a:pt x="402" y="270"/>
                      </a:lnTo>
                      <a:lnTo>
                        <a:pt x="414" y="258"/>
                      </a:lnTo>
                      <a:lnTo>
                        <a:pt x="414" y="264"/>
                      </a:lnTo>
                      <a:lnTo>
                        <a:pt x="414" y="270"/>
                      </a:lnTo>
                      <a:lnTo>
                        <a:pt x="414" y="276"/>
                      </a:lnTo>
                      <a:lnTo>
                        <a:pt x="414" y="276"/>
                      </a:lnTo>
                      <a:lnTo>
                        <a:pt x="420" y="282"/>
                      </a:lnTo>
                      <a:lnTo>
                        <a:pt x="420" y="282"/>
                      </a:lnTo>
                      <a:lnTo>
                        <a:pt x="420" y="288"/>
                      </a:lnTo>
                      <a:lnTo>
                        <a:pt x="420" y="294"/>
                      </a:lnTo>
                      <a:lnTo>
                        <a:pt x="420" y="300"/>
                      </a:lnTo>
                      <a:lnTo>
                        <a:pt x="420" y="306"/>
                      </a:lnTo>
                      <a:lnTo>
                        <a:pt x="420" y="312"/>
                      </a:lnTo>
                      <a:lnTo>
                        <a:pt x="414" y="312"/>
                      </a:lnTo>
                      <a:lnTo>
                        <a:pt x="414" y="318"/>
                      </a:lnTo>
                      <a:lnTo>
                        <a:pt x="414" y="330"/>
                      </a:lnTo>
                      <a:lnTo>
                        <a:pt x="414" y="336"/>
                      </a:lnTo>
                      <a:lnTo>
                        <a:pt x="414" y="336"/>
                      </a:lnTo>
                      <a:lnTo>
                        <a:pt x="408" y="342"/>
                      </a:lnTo>
                      <a:lnTo>
                        <a:pt x="408" y="348"/>
                      </a:lnTo>
                      <a:lnTo>
                        <a:pt x="402" y="348"/>
                      </a:lnTo>
                      <a:lnTo>
                        <a:pt x="396" y="354"/>
                      </a:lnTo>
                      <a:lnTo>
                        <a:pt x="396" y="360"/>
                      </a:lnTo>
                      <a:lnTo>
                        <a:pt x="390" y="360"/>
                      </a:lnTo>
                      <a:lnTo>
                        <a:pt x="384" y="360"/>
                      </a:lnTo>
                      <a:lnTo>
                        <a:pt x="384" y="360"/>
                      </a:lnTo>
                      <a:lnTo>
                        <a:pt x="384" y="360"/>
                      </a:lnTo>
                      <a:lnTo>
                        <a:pt x="384" y="360"/>
                      </a:lnTo>
                      <a:lnTo>
                        <a:pt x="378" y="360"/>
                      </a:lnTo>
                      <a:lnTo>
                        <a:pt x="378" y="360"/>
                      </a:lnTo>
                      <a:lnTo>
                        <a:pt x="366" y="348"/>
                      </a:lnTo>
                      <a:lnTo>
                        <a:pt x="360" y="342"/>
                      </a:lnTo>
                      <a:lnTo>
                        <a:pt x="360" y="342"/>
                      </a:lnTo>
                      <a:lnTo>
                        <a:pt x="354" y="336"/>
                      </a:lnTo>
                      <a:lnTo>
                        <a:pt x="354" y="336"/>
                      </a:lnTo>
                      <a:lnTo>
                        <a:pt x="348" y="336"/>
                      </a:lnTo>
                      <a:lnTo>
                        <a:pt x="348" y="336"/>
                      </a:lnTo>
                      <a:lnTo>
                        <a:pt x="336" y="336"/>
                      </a:lnTo>
                      <a:lnTo>
                        <a:pt x="336" y="336"/>
                      </a:lnTo>
                      <a:lnTo>
                        <a:pt x="318" y="336"/>
                      </a:lnTo>
                      <a:lnTo>
                        <a:pt x="312" y="330"/>
                      </a:lnTo>
                      <a:lnTo>
                        <a:pt x="312" y="330"/>
                      </a:lnTo>
                      <a:lnTo>
                        <a:pt x="306" y="324"/>
                      </a:lnTo>
                      <a:lnTo>
                        <a:pt x="300" y="318"/>
                      </a:lnTo>
                      <a:lnTo>
                        <a:pt x="294" y="318"/>
                      </a:lnTo>
                      <a:lnTo>
                        <a:pt x="288" y="312"/>
                      </a:lnTo>
                      <a:lnTo>
                        <a:pt x="288" y="312"/>
                      </a:lnTo>
                      <a:lnTo>
                        <a:pt x="288" y="306"/>
                      </a:lnTo>
                      <a:lnTo>
                        <a:pt x="288" y="300"/>
                      </a:lnTo>
                      <a:lnTo>
                        <a:pt x="282" y="294"/>
                      </a:lnTo>
                      <a:lnTo>
                        <a:pt x="282" y="288"/>
                      </a:lnTo>
                      <a:lnTo>
                        <a:pt x="282" y="282"/>
                      </a:lnTo>
                      <a:lnTo>
                        <a:pt x="276" y="276"/>
                      </a:lnTo>
                      <a:lnTo>
                        <a:pt x="276" y="264"/>
                      </a:lnTo>
                      <a:lnTo>
                        <a:pt x="270" y="252"/>
                      </a:lnTo>
                      <a:lnTo>
                        <a:pt x="270" y="240"/>
                      </a:lnTo>
                      <a:lnTo>
                        <a:pt x="264" y="228"/>
                      </a:lnTo>
                      <a:lnTo>
                        <a:pt x="258" y="210"/>
                      </a:lnTo>
                      <a:lnTo>
                        <a:pt x="252" y="186"/>
                      </a:lnTo>
                      <a:lnTo>
                        <a:pt x="240" y="168"/>
                      </a:lnTo>
                      <a:lnTo>
                        <a:pt x="240" y="150"/>
                      </a:lnTo>
                      <a:lnTo>
                        <a:pt x="234" y="138"/>
                      </a:lnTo>
                      <a:lnTo>
                        <a:pt x="228" y="132"/>
                      </a:lnTo>
                      <a:lnTo>
                        <a:pt x="222" y="114"/>
                      </a:lnTo>
                      <a:lnTo>
                        <a:pt x="216" y="96"/>
                      </a:lnTo>
                      <a:lnTo>
                        <a:pt x="216" y="102"/>
                      </a:lnTo>
                      <a:lnTo>
                        <a:pt x="210" y="114"/>
                      </a:lnTo>
                      <a:lnTo>
                        <a:pt x="204" y="120"/>
                      </a:lnTo>
                      <a:lnTo>
                        <a:pt x="204" y="126"/>
                      </a:lnTo>
                      <a:lnTo>
                        <a:pt x="204" y="132"/>
                      </a:lnTo>
                      <a:lnTo>
                        <a:pt x="198" y="138"/>
                      </a:lnTo>
                      <a:lnTo>
                        <a:pt x="192" y="138"/>
                      </a:lnTo>
                      <a:lnTo>
                        <a:pt x="192" y="144"/>
                      </a:lnTo>
                      <a:lnTo>
                        <a:pt x="192" y="144"/>
                      </a:lnTo>
                      <a:lnTo>
                        <a:pt x="186" y="150"/>
                      </a:lnTo>
                      <a:lnTo>
                        <a:pt x="186" y="150"/>
                      </a:lnTo>
                      <a:lnTo>
                        <a:pt x="180" y="156"/>
                      </a:lnTo>
                      <a:lnTo>
                        <a:pt x="174" y="156"/>
                      </a:lnTo>
                      <a:lnTo>
                        <a:pt x="168" y="162"/>
                      </a:lnTo>
                      <a:lnTo>
                        <a:pt x="162" y="162"/>
                      </a:lnTo>
                      <a:lnTo>
                        <a:pt x="150" y="162"/>
                      </a:lnTo>
                      <a:lnTo>
                        <a:pt x="150" y="162"/>
                      </a:lnTo>
                      <a:lnTo>
                        <a:pt x="144" y="168"/>
                      </a:lnTo>
                      <a:lnTo>
                        <a:pt x="144" y="168"/>
                      </a:lnTo>
                      <a:lnTo>
                        <a:pt x="138" y="174"/>
                      </a:lnTo>
                      <a:lnTo>
                        <a:pt x="126" y="180"/>
                      </a:lnTo>
                      <a:lnTo>
                        <a:pt x="120" y="186"/>
                      </a:lnTo>
                      <a:lnTo>
                        <a:pt x="108" y="198"/>
                      </a:lnTo>
                      <a:lnTo>
                        <a:pt x="102" y="204"/>
                      </a:lnTo>
                      <a:lnTo>
                        <a:pt x="96" y="210"/>
                      </a:lnTo>
                      <a:lnTo>
                        <a:pt x="96" y="210"/>
                      </a:lnTo>
                      <a:lnTo>
                        <a:pt x="96" y="210"/>
                      </a:lnTo>
                      <a:lnTo>
                        <a:pt x="90" y="210"/>
                      </a:lnTo>
                      <a:lnTo>
                        <a:pt x="84" y="210"/>
                      </a:lnTo>
                      <a:lnTo>
                        <a:pt x="78" y="216"/>
                      </a:lnTo>
                      <a:lnTo>
                        <a:pt x="78" y="216"/>
                      </a:lnTo>
                      <a:lnTo>
                        <a:pt x="72" y="222"/>
                      </a:lnTo>
                      <a:lnTo>
                        <a:pt x="72" y="222"/>
                      </a:lnTo>
                      <a:lnTo>
                        <a:pt x="72" y="222"/>
                      </a:lnTo>
                      <a:lnTo>
                        <a:pt x="72" y="228"/>
                      </a:lnTo>
                      <a:lnTo>
                        <a:pt x="72" y="228"/>
                      </a:lnTo>
                      <a:lnTo>
                        <a:pt x="72" y="228"/>
                      </a:lnTo>
                      <a:lnTo>
                        <a:pt x="72" y="234"/>
                      </a:lnTo>
                      <a:lnTo>
                        <a:pt x="72" y="234"/>
                      </a:lnTo>
                      <a:lnTo>
                        <a:pt x="72" y="234"/>
                      </a:lnTo>
                      <a:lnTo>
                        <a:pt x="72" y="234"/>
                      </a:lnTo>
                      <a:lnTo>
                        <a:pt x="78" y="240"/>
                      </a:lnTo>
                      <a:lnTo>
                        <a:pt x="78" y="240"/>
                      </a:lnTo>
                      <a:lnTo>
                        <a:pt x="84" y="246"/>
                      </a:lnTo>
                      <a:lnTo>
                        <a:pt x="84" y="252"/>
                      </a:lnTo>
                      <a:lnTo>
                        <a:pt x="90" y="252"/>
                      </a:lnTo>
                      <a:lnTo>
                        <a:pt x="90" y="258"/>
                      </a:lnTo>
                      <a:lnTo>
                        <a:pt x="96" y="270"/>
                      </a:lnTo>
                      <a:lnTo>
                        <a:pt x="96" y="282"/>
                      </a:lnTo>
                      <a:lnTo>
                        <a:pt x="96" y="288"/>
                      </a:lnTo>
                      <a:lnTo>
                        <a:pt x="102" y="294"/>
                      </a:lnTo>
                      <a:lnTo>
                        <a:pt x="102" y="306"/>
                      </a:lnTo>
                      <a:lnTo>
                        <a:pt x="102" y="312"/>
                      </a:lnTo>
                      <a:lnTo>
                        <a:pt x="108" y="318"/>
                      </a:lnTo>
                      <a:lnTo>
                        <a:pt x="108" y="330"/>
                      </a:lnTo>
                      <a:lnTo>
                        <a:pt x="108" y="336"/>
                      </a:lnTo>
                      <a:lnTo>
                        <a:pt x="108" y="342"/>
                      </a:lnTo>
                      <a:lnTo>
                        <a:pt x="108" y="360"/>
                      </a:lnTo>
                      <a:lnTo>
                        <a:pt x="108" y="372"/>
                      </a:lnTo>
                      <a:lnTo>
                        <a:pt x="108" y="384"/>
                      </a:lnTo>
                      <a:lnTo>
                        <a:pt x="108" y="384"/>
                      </a:lnTo>
                      <a:lnTo>
                        <a:pt x="108" y="390"/>
                      </a:lnTo>
                      <a:lnTo>
                        <a:pt x="108" y="396"/>
                      </a:lnTo>
                      <a:lnTo>
                        <a:pt x="108" y="402"/>
                      </a:lnTo>
                      <a:lnTo>
                        <a:pt x="108" y="408"/>
                      </a:lnTo>
                      <a:lnTo>
                        <a:pt x="102" y="408"/>
                      </a:lnTo>
                      <a:lnTo>
                        <a:pt x="102" y="414"/>
                      </a:lnTo>
                      <a:lnTo>
                        <a:pt x="102" y="414"/>
                      </a:lnTo>
                      <a:lnTo>
                        <a:pt x="96" y="414"/>
                      </a:lnTo>
                      <a:lnTo>
                        <a:pt x="96" y="420"/>
                      </a:lnTo>
                      <a:lnTo>
                        <a:pt x="96" y="420"/>
                      </a:lnTo>
                      <a:lnTo>
                        <a:pt x="96" y="420"/>
                      </a:lnTo>
                      <a:lnTo>
                        <a:pt x="90" y="420"/>
                      </a:lnTo>
                      <a:lnTo>
                        <a:pt x="90" y="420"/>
                      </a:lnTo>
                      <a:lnTo>
                        <a:pt x="90" y="420"/>
                      </a:lnTo>
                      <a:lnTo>
                        <a:pt x="78" y="420"/>
                      </a:lnTo>
                      <a:lnTo>
                        <a:pt x="72" y="420"/>
                      </a:lnTo>
                      <a:lnTo>
                        <a:pt x="72" y="420"/>
                      </a:lnTo>
                      <a:lnTo>
                        <a:pt x="66" y="420"/>
                      </a:lnTo>
                      <a:lnTo>
                        <a:pt x="60" y="414"/>
                      </a:lnTo>
                      <a:lnTo>
                        <a:pt x="54" y="414"/>
                      </a:lnTo>
                      <a:lnTo>
                        <a:pt x="48" y="408"/>
                      </a:lnTo>
                      <a:lnTo>
                        <a:pt x="48" y="408"/>
                      </a:lnTo>
                      <a:lnTo>
                        <a:pt x="48" y="408"/>
                      </a:lnTo>
                      <a:lnTo>
                        <a:pt x="42" y="402"/>
                      </a:lnTo>
                      <a:lnTo>
                        <a:pt x="36" y="396"/>
                      </a:lnTo>
                      <a:lnTo>
                        <a:pt x="30" y="396"/>
                      </a:lnTo>
                      <a:lnTo>
                        <a:pt x="24" y="384"/>
                      </a:lnTo>
                      <a:lnTo>
                        <a:pt x="24" y="384"/>
                      </a:lnTo>
                      <a:lnTo>
                        <a:pt x="24" y="378"/>
                      </a:lnTo>
                      <a:lnTo>
                        <a:pt x="18" y="372"/>
                      </a:lnTo>
                      <a:lnTo>
                        <a:pt x="18" y="366"/>
                      </a:lnTo>
                      <a:lnTo>
                        <a:pt x="12" y="354"/>
                      </a:lnTo>
                      <a:lnTo>
                        <a:pt x="12" y="348"/>
                      </a:lnTo>
                      <a:lnTo>
                        <a:pt x="6" y="342"/>
                      </a:lnTo>
                      <a:lnTo>
                        <a:pt x="6" y="330"/>
                      </a:lnTo>
                      <a:lnTo>
                        <a:pt x="0" y="318"/>
                      </a:lnTo>
                      <a:lnTo>
                        <a:pt x="0" y="312"/>
                      </a:lnTo>
                      <a:lnTo>
                        <a:pt x="0" y="294"/>
                      </a:lnTo>
                      <a:lnTo>
                        <a:pt x="0" y="282"/>
                      </a:lnTo>
                      <a:lnTo>
                        <a:pt x="0" y="276"/>
                      </a:lnTo>
                      <a:lnTo>
                        <a:pt x="0" y="270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0" y="252"/>
                      </a:lnTo>
                      <a:lnTo>
                        <a:pt x="0" y="240"/>
                      </a:lnTo>
                      <a:lnTo>
                        <a:pt x="6" y="234"/>
                      </a:lnTo>
                      <a:lnTo>
                        <a:pt x="6" y="234"/>
                      </a:lnTo>
                      <a:lnTo>
                        <a:pt x="12" y="228"/>
                      </a:lnTo>
                      <a:lnTo>
                        <a:pt x="12" y="222"/>
                      </a:lnTo>
                      <a:lnTo>
                        <a:pt x="18" y="210"/>
                      </a:lnTo>
                      <a:lnTo>
                        <a:pt x="30" y="192"/>
                      </a:lnTo>
                      <a:lnTo>
                        <a:pt x="24" y="198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8" name="Freeform 16"/>
                <p:cNvSpPr>
                  <a:spLocks/>
                </p:cNvSpPr>
                <p:nvPr/>
              </p:nvSpPr>
              <p:spPr bwMode="auto">
                <a:xfrm flipH="1">
                  <a:off x="1380" y="1074"/>
                  <a:ext cx="294" cy="414"/>
                </a:xfrm>
                <a:custGeom>
                  <a:avLst/>
                  <a:gdLst>
                    <a:gd name="T0" fmla="*/ 210 w 294"/>
                    <a:gd name="T1" fmla="*/ 0 h 414"/>
                    <a:gd name="T2" fmla="*/ 48 w 294"/>
                    <a:gd name="T3" fmla="*/ 6 h 414"/>
                    <a:gd name="T4" fmla="*/ 36 w 294"/>
                    <a:gd name="T5" fmla="*/ 12 h 414"/>
                    <a:gd name="T6" fmla="*/ 24 w 294"/>
                    <a:gd name="T7" fmla="*/ 24 h 414"/>
                    <a:gd name="T8" fmla="*/ 24 w 294"/>
                    <a:gd name="T9" fmla="*/ 30 h 414"/>
                    <a:gd name="T10" fmla="*/ 12 w 294"/>
                    <a:gd name="T11" fmla="*/ 42 h 414"/>
                    <a:gd name="T12" fmla="*/ 6 w 294"/>
                    <a:gd name="T13" fmla="*/ 48 h 414"/>
                    <a:gd name="T14" fmla="*/ 6 w 294"/>
                    <a:gd name="T15" fmla="*/ 60 h 414"/>
                    <a:gd name="T16" fmla="*/ 0 w 294"/>
                    <a:gd name="T17" fmla="*/ 72 h 414"/>
                    <a:gd name="T18" fmla="*/ 0 w 294"/>
                    <a:gd name="T19" fmla="*/ 90 h 414"/>
                    <a:gd name="T20" fmla="*/ 0 w 294"/>
                    <a:gd name="T21" fmla="*/ 102 h 414"/>
                    <a:gd name="T22" fmla="*/ 6 w 294"/>
                    <a:gd name="T23" fmla="*/ 120 h 414"/>
                    <a:gd name="T24" fmla="*/ 6 w 294"/>
                    <a:gd name="T25" fmla="*/ 126 h 414"/>
                    <a:gd name="T26" fmla="*/ 12 w 294"/>
                    <a:gd name="T27" fmla="*/ 144 h 414"/>
                    <a:gd name="T28" fmla="*/ 18 w 294"/>
                    <a:gd name="T29" fmla="*/ 162 h 414"/>
                    <a:gd name="T30" fmla="*/ 24 w 294"/>
                    <a:gd name="T31" fmla="*/ 180 h 414"/>
                    <a:gd name="T32" fmla="*/ 48 w 294"/>
                    <a:gd name="T33" fmla="*/ 222 h 414"/>
                    <a:gd name="T34" fmla="*/ 54 w 294"/>
                    <a:gd name="T35" fmla="*/ 240 h 414"/>
                    <a:gd name="T36" fmla="*/ 60 w 294"/>
                    <a:gd name="T37" fmla="*/ 264 h 414"/>
                    <a:gd name="T38" fmla="*/ 72 w 294"/>
                    <a:gd name="T39" fmla="*/ 282 h 414"/>
                    <a:gd name="T40" fmla="*/ 78 w 294"/>
                    <a:gd name="T41" fmla="*/ 312 h 414"/>
                    <a:gd name="T42" fmla="*/ 84 w 294"/>
                    <a:gd name="T43" fmla="*/ 336 h 414"/>
                    <a:gd name="T44" fmla="*/ 84 w 294"/>
                    <a:gd name="T45" fmla="*/ 348 h 414"/>
                    <a:gd name="T46" fmla="*/ 90 w 294"/>
                    <a:gd name="T47" fmla="*/ 360 h 414"/>
                    <a:gd name="T48" fmla="*/ 90 w 294"/>
                    <a:gd name="T49" fmla="*/ 384 h 414"/>
                    <a:gd name="T50" fmla="*/ 90 w 294"/>
                    <a:gd name="T51" fmla="*/ 390 h 414"/>
                    <a:gd name="T52" fmla="*/ 96 w 294"/>
                    <a:gd name="T53" fmla="*/ 402 h 414"/>
                    <a:gd name="T54" fmla="*/ 96 w 294"/>
                    <a:gd name="T55" fmla="*/ 408 h 414"/>
                    <a:gd name="T56" fmla="*/ 102 w 294"/>
                    <a:gd name="T57" fmla="*/ 414 h 414"/>
                    <a:gd name="T58" fmla="*/ 108 w 294"/>
                    <a:gd name="T59" fmla="*/ 408 h 414"/>
                    <a:gd name="T60" fmla="*/ 120 w 294"/>
                    <a:gd name="T61" fmla="*/ 408 h 414"/>
                    <a:gd name="T62" fmla="*/ 138 w 294"/>
                    <a:gd name="T63" fmla="*/ 396 h 414"/>
                    <a:gd name="T64" fmla="*/ 144 w 294"/>
                    <a:gd name="T65" fmla="*/ 390 h 414"/>
                    <a:gd name="T66" fmla="*/ 144 w 294"/>
                    <a:gd name="T67" fmla="*/ 384 h 414"/>
                    <a:gd name="T68" fmla="*/ 144 w 294"/>
                    <a:gd name="T69" fmla="*/ 378 h 414"/>
                    <a:gd name="T70" fmla="*/ 144 w 294"/>
                    <a:gd name="T71" fmla="*/ 318 h 414"/>
                    <a:gd name="T72" fmla="*/ 144 w 294"/>
                    <a:gd name="T73" fmla="*/ 294 h 414"/>
                    <a:gd name="T74" fmla="*/ 144 w 294"/>
                    <a:gd name="T75" fmla="*/ 264 h 414"/>
                    <a:gd name="T76" fmla="*/ 138 w 294"/>
                    <a:gd name="T77" fmla="*/ 234 h 414"/>
                    <a:gd name="T78" fmla="*/ 138 w 294"/>
                    <a:gd name="T79" fmla="*/ 210 h 414"/>
                    <a:gd name="T80" fmla="*/ 132 w 294"/>
                    <a:gd name="T81" fmla="*/ 186 h 414"/>
                    <a:gd name="T82" fmla="*/ 120 w 294"/>
                    <a:gd name="T83" fmla="*/ 156 h 414"/>
                    <a:gd name="T84" fmla="*/ 108 w 294"/>
                    <a:gd name="T85" fmla="*/ 108 h 414"/>
                    <a:gd name="T86" fmla="*/ 120 w 294"/>
                    <a:gd name="T87" fmla="*/ 114 h 414"/>
                    <a:gd name="T88" fmla="*/ 144 w 294"/>
                    <a:gd name="T89" fmla="*/ 120 h 414"/>
                    <a:gd name="T90" fmla="*/ 150 w 294"/>
                    <a:gd name="T91" fmla="*/ 120 h 414"/>
                    <a:gd name="T92" fmla="*/ 234 w 294"/>
                    <a:gd name="T93" fmla="*/ 126 h 414"/>
                    <a:gd name="T94" fmla="*/ 246 w 294"/>
                    <a:gd name="T95" fmla="*/ 132 h 414"/>
                    <a:gd name="T96" fmla="*/ 264 w 294"/>
                    <a:gd name="T97" fmla="*/ 138 h 414"/>
                    <a:gd name="T98" fmla="*/ 270 w 294"/>
                    <a:gd name="T99" fmla="*/ 138 h 414"/>
                    <a:gd name="T100" fmla="*/ 288 w 294"/>
                    <a:gd name="T101" fmla="*/ 138 h 414"/>
                    <a:gd name="T102" fmla="*/ 294 w 294"/>
                    <a:gd name="T103" fmla="*/ 138 h 414"/>
                    <a:gd name="T104" fmla="*/ 294 w 294"/>
                    <a:gd name="T105" fmla="*/ 96 h 414"/>
                    <a:gd name="T106" fmla="*/ 288 w 294"/>
                    <a:gd name="T107" fmla="*/ 66 h 414"/>
                    <a:gd name="T108" fmla="*/ 288 w 294"/>
                    <a:gd name="T109" fmla="*/ 48 h 414"/>
                    <a:gd name="T110" fmla="*/ 282 w 294"/>
                    <a:gd name="T111" fmla="*/ 30 h 414"/>
                    <a:gd name="T112" fmla="*/ 270 w 294"/>
                    <a:gd name="T113" fmla="*/ 24 h 414"/>
                    <a:gd name="T114" fmla="*/ 264 w 294"/>
                    <a:gd name="T115" fmla="*/ 12 h 414"/>
                    <a:gd name="T116" fmla="*/ 264 w 294"/>
                    <a:gd name="T117" fmla="*/ 6 h 414"/>
                    <a:gd name="T118" fmla="*/ 258 w 294"/>
                    <a:gd name="T119" fmla="*/ 0 h 414"/>
                    <a:gd name="T120" fmla="*/ 246 w 294"/>
                    <a:gd name="T121" fmla="*/ 0 h 414"/>
                    <a:gd name="T122" fmla="*/ 222 w 294"/>
                    <a:gd name="T123" fmla="*/ 0 h 414"/>
                    <a:gd name="T124" fmla="*/ 216 w 294"/>
                    <a:gd name="T125" fmla="*/ 0 h 4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94" h="414">
                      <a:moveTo>
                        <a:pt x="210" y="0"/>
                      </a:moveTo>
                      <a:lnTo>
                        <a:pt x="210" y="0"/>
                      </a:lnTo>
                      <a:lnTo>
                        <a:pt x="54" y="0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36" y="12"/>
                      </a:lnTo>
                      <a:lnTo>
                        <a:pt x="30" y="18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30"/>
                      </a:lnTo>
                      <a:lnTo>
                        <a:pt x="18" y="36"/>
                      </a:lnTo>
                      <a:lnTo>
                        <a:pt x="12" y="42"/>
                      </a:lnTo>
                      <a:lnTo>
                        <a:pt x="12" y="48"/>
                      </a:lnTo>
                      <a:lnTo>
                        <a:pt x="6" y="48"/>
                      </a:lnTo>
                      <a:lnTo>
                        <a:pt x="6" y="60"/>
                      </a:lnTo>
                      <a:lnTo>
                        <a:pt x="6" y="60"/>
                      </a:lnTo>
                      <a:lnTo>
                        <a:pt x="6" y="66"/>
                      </a:lnTo>
                      <a:lnTo>
                        <a:pt x="0" y="72"/>
                      </a:lnTo>
                      <a:lnTo>
                        <a:pt x="0" y="84"/>
                      </a:lnTo>
                      <a:lnTo>
                        <a:pt x="0" y="90"/>
                      </a:lnTo>
                      <a:lnTo>
                        <a:pt x="0" y="96"/>
                      </a:lnTo>
                      <a:lnTo>
                        <a:pt x="0" y="102"/>
                      </a:lnTo>
                      <a:lnTo>
                        <a:pt x="0" y="114"/>
                      </a:lnTo>
                      <a:lnTo>
                        <a:pt x="6" y="120"/>
                      </a:lnTo>
                      <a:lnTo>
                        <a:pt x="6" y="120"/>
                      </a:lnTo>
                      <a:lnTo>
                        <a:pt x="6" y="126"/>
                      </a:lnTo>
                      <a:lnTo>
                        <a:pt x="6" y="132"/>
                      </a:lnTo>
                      <a:lnTo>
                        <a:pt x="12" y="144"/>
                      </a:lnTo>
                      <a:lnTo>
                        <a:pt x="12" y="150"/>
                      </a:lnTo>
                      <a:lnTo>
                        <a:pt x="18" y="162"/>
                      </a:lnTo>
                      <a:lnTo>
                        <a:pt x="24" y="168"/>
                      </a:lnTo>
                      <a:lnTo>
                        <a:pt x="24" y="180"/>
                      </a:lnTo>
                      <a:lnTo>
                        <a:pt x="36" y="204"/>
                      </a:lnTo>
                      <a:lnTo>
                        <a:pt x="48" y="222"/>
                      </a:lnTo>
                      <a:lnTo>
                        <a:pt x="48" y="234"/>
                      </a:lnTo>
                      <a:lnTo>
                        <a:pt x="54" y="240"/>
                      </a:lnTo>
                      <a:lnTo>
                        <a:pt x="54" y="252"/>
                      </a:lnTo>
                      <a:lnTo>
                        <a:pt x="60" y="264"/>
                      </a:lnTo>
                      <a:lnTo>
                        <a:pt x="66" y="270"/>
                      </a:lnTo>
                      <a:lnTo>
                        <a:pt x="72" y="282"/>
                      </a:lnTo>
                      <a:lnTo>
                        <a:pt x="72" y="300"/>
                      </a:lnTo>
                      <a:lnTo>
                        <a:pt x="78" y="312"/>
                      </a:lnTo>
                      <a:lnTo>
                        <a:pt x="78" y="318"/>
                      </a:lnTo>
                      <a:lnTo>
                        <a:pt x="84" y="336"/>
                      </a:lnTo>
                      <a:lnTo>
                        <a:pt x="84" y="342"/>
                      </a:lnTo>
                      <a:lnTo>
                        <a:pt x="84" y="348"/>
                      </a:lnTo>
                      <a:lnTo>
                        <a:pt x="90" y="354"/>
                      </a:lnTo>
                      <a:lnTo>
                        <a:pt x="90" y="360"/>
                      </a:lnTo>
                      <a:lnTo>
                        <a:pt x="90" y="372"/>
                      </a:lnTo>
                      <a:lnTo>
                        <a:pt x="90" y="384"/>
                      </a:lnTo>
                      <a:lnTo>
                        <a:pt x="90" y="384"/>
                      </a:lnTo>
                      <a:lnTo>
                        <a:pt x="90" y="390"/>
                      </a:lnTo>
                      <a:lnTo>
                        <a:pt x="96" y="396"/>
                      </a:lnTo>
                      <a:lnTo>
                        <a:pt x="96" y="402"/>
                      </a:lnTo>
                      <a:lnTo>
                        <a:pt x="96" y="408"/>
                      </a:lnTo>
                      <a:lnTo>
                        <a:pt x="96" y="408"/>
                      </a:lnTo>
                      <a:lnTo>
                        <a:pt x="102" y="408"/>
                      </a:lnTo>
                      <a:lnTo>
                        <a:pt x="102" y="414"/>
                      </a:lnTo>
                      <a:lnTo>
                        <a:pt x="102" y="414"/>
                      </a:lnTo>
                      <a:lnTo>
                        <a:pt x="108" y="408"/>
                      </a:lnTo>
                      <a:lnTo>
                        <a:pt x="114" y="408"/>
                      </a:lnTo>
                      <a:lnTo>
                        <a:pt x="120" y="408"/>
                      </a:lnTo>
                      <a:lnTo>
                        <a:pt x="132" y="402"/>
                      </a:lnTo>
                      <a:lnTo>
                        <a:pt x="138" y="396"/>
                      </a:lnTo>
                      <a:lnTo>
                        <a:pt x="138" y="390"/>
                      </a:lnTo>
                      <a:lnTo>
                        <a:pt x="144" y="390"/>
                      </a:lnTo>
                      <a:lnTo>
                        <a:pt x="144" y="384"/>
                      </a:lnTo>
                      <a:lnTo>
                        <a:pt x="144" y="384"/>
                      </a:lnTo>
                      <a:lnTo>
                        <a:pt x="144" y="384"/>
                      </a:lnTo>
                      <a:lnTo>
                        <a:pt x="144" y="378"/>
                      </a:lnTo>
                      <a:lnTo>
                        <a:pt x="144" y="330"/>
                      </a:lnTo>
                      <a:lnTo>
                        <a:pt x="144" y="318"/>
                      </a:lnTo>
                      <a:lnTo>
                        <a:pt x="144" y="306"/>
                      </a:lnTo>
                      <a:lnTo>
                        <a:pt x="144" y="294"/>
                      </a:lnTo>
                      <a:lnTo>
                        <a:pt x="144" y="288"/>
                      </a:lnTo>
                      <a:lnTo>
                        <a:pt x="144" y="264"/>
                      </a:lnTo>
                      <a:lnTo>
                        <a:pt x="144" y="246"/>
                      </a:lnTo>
                      <a:lnTo>
                        <a:pt x="138" y="234"/>
                      </a:lnTo>
                      <a:lnTo>
                        <a:pt x="138" y="216"/>
                      </a:lnTo>
                      <a:lnTo>
                        <a:pt x="138" y="210"/>
                      </a:lnTo>
                      <a:lnTo>
                        <a:pt x="132" y="198"/>
                      </a:lnTo>
                      <a:lnTo>
                        <a:pt x="132" y="186"/>
                      </a:lnTo>
                      <a:lnTo>
                        <a:pt x="126" y="168"/>
                      </a:lnTo>
                      <a:lnTo>
                        <a:pt x="120" y="156"/>
                      </a:lnTo>
                      <a:lnTo>
                        <a:pt x="120" y="144"/>
                      </a:lnTo>
                      <a:lnTo>
                        <a:pt x="108" y="108"/>
                      </a:lnTo>
                      <a:lnTo>
                        <a:pt x="120" y="114"/>
                      </a:lnTo>
                      <a:lnTo>
                        <a:pt x="120" y="114"/>
                      </a:lnTo>
                      <a:lnTo>
                        <a:pt x="132" y="114"/>
                      </a:lnTo>
                      <a:lnTo>
                        <a:pt x="144" y="120"/>
                      </a:lnTo>
                      <a:lnTo>
                        <a:pt x="144" y="120"/>
                      </a:lnTo>
                      <a:lnTo>
                        <a:pt x="150" y="120"/>
                      </a:lnTo>
                      <a:lnTo>
                        <a:pt x="216" y="120"/>
                      </a:lnTo>
                      <a:lnTo>
                        <a:pt x="234" y="126"/>
                      </a:lnTo>
                      <a:lnTo>
                        <a:pt x="240" y="132"/>
                      </a:lnTo>
                      <a:lnTo>
                        <a:pt x="246" y="132"/>
                      </a:lnTo>
                      <a:lnTo>
                        <a:pt x="252" y="132"/>
                      </a:lnTo>
                      <a:lnTo>
                        <a:pt x="264" y="138"/>
                      </a:lnTo>
                      <a:lnTo>
                        <a:pt x="264" y="138"/>
                      </a:lnTo>
                      <a:lnTo>
                        <a:pt x="270" y="138"/>
                      </a:lnTo>
                      <a:lnTo>
                        <a:pt x="282" y="138"/>
                      </a:lnTo>
                      <a:lnTo>
                        <a:pt x="288" y="138"/>
                      </a:lnTo>
                      <a:lnTo>
                        <a:pt x="288" y="138"/>
                      </a:lnTo>
                      <a:lnTo>
                        <a:pt x="294" y="138"/>
                      </a:lnTo>
                      <a:lnTo>
                        <a:pt x="294" y="102"/>
                      </a:lnTo>
                      <a:lnTo>
                        <a:pt x="294" y="96"/>
                      </a:lnTo>
                      <a:lnTo>
                        <a:pt x="288" y="78"/>
                      </a:lnTo>
                      <a:lnTo>
                        <a:pt x="288" y="66"/>
                      </a:lnTo>
                      <a:lnTo>
                        <a:pt x="288" y="54"/>
                      </a:lnTo>
                      <a:lnTo>
                        <a:pt x="288" y="48"/>
                      </a:lnTo>
                      <a:lnTo>
                        <a:pt x="282" y="42"/>
                      </a:lnTo>
                      <a:lnTo>
                        <a:pt x="282" y="30"/>
                      </a:lnTo>
                      <a:lnTo>
                        <a:pt x="276" y="24"/>
                      </a:lnTo>
                      <a:lnTo>
                        <a:pt x="270" y="24"/>
                      </a:lnTo>
                      <a:lnTo>
                        <a:pt x="270" y="18"/>
                      </a:lnTo>
                      <a:lnTo>
                        <a:pt x="264" y="1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58" y="0"/>
                      </a:lnTo>
                      <a:lnTo>
                        <a:pt x="252" y="0"/>
                      </a:lnTo>
                      <a:lnTo>
                        <a:pt x="246" y="0"/>
                      </a:lnTo>
                      <a:lnTo>
                        <a:pt x="240" y="0"/>
                      </a:lnTo>
                      <a:lnTo>
                        <a:pt x="222" y="0"/>
                      </a:lnTo>
                      <a:lnTo>
                        <a:pt x="216" y="0"/>
                      </a:lnTo>
                      <a:lnTo>
                        <a:pt x="216" y="0"/>
                      </a:lnTo>
                      <a:lnTo>
                        <a:pt x="210" y="0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9" name="Freeform 17"/>
                <p:cNvSpPr>
                  <a:spLocks/>
                </p:cNvSpPr>
                <p:nvPr/>
              </p:nvSpPr>
              <p:spPr bwMode="auto">
                <a:xfrm flipH="1">
                  <a:off x="684" y="984"/>
                  <a:ext cx="372" cy="354"/>
                </a:xfrm>
                <a:custGeom>
                  <a:avLst/>
                  <a:gdLst>
                    <a:gd name="T0" fmla="*/ 78 w 372"/>
                    <a:gd name="T1" fmla="*/ 234 h 354"/>
                    <a:gd name="T2" fmla="*/ 84 w 372"/>
                    <a:gd name="T3" fmla="*/ 240 h 354"/>
                    <a:gd name="T4" fmla="*/ 102 w 372"/>
                    <a:gd name="T5" fmla="*/ 246 h 354"/>
                    <a:gd name="T6" fmla="*/ 138 w 372"/>
                    <a:gd name="T7" fmla="*/ 258 h 354"/>
                    <a:gd name="T8" fmla="*/ 174 w 372"/>
                    <a:gd name="T9" fmla="*/ 270 h 354"/>
                    <a:gd name="T10" fmla="*/ 204 w 372"/>
                    <a:gd name="T11" fmla="*/ 282 h 354"/>
                    <a:gd name="T12" fmla="*/ 228 w 372"/>
                    <a:gd name="T13" fmla="*/ 282 h 354"/>
                    <a:gd name="T14" fmla="*/ 216 w 372"/>
                    <a:gd name="T15" fmla="*/ 252 h 354"/>
                    <a:gd name="T16" fmla="*/ 210 w 372"/>
                    <a:gd name="T17" fmla="*/ 228 h 354"/>
                    <a:gd name="T18" fmla="*/ 210 w 372"/>
                    <a:gd name="T19" fmla="*/ 216 h 354"/>
                    <a:gd name="T20" fmla="*/ 210 w 372"/>
                    <a:gd name="T21" fmla="*/ 210 h 354"/>
                    <a:gd name="T22" fmla="*/ 228 w 372"/>
                    <a:gd name="T23" fmla="*/ 198 h 354"/>
                    <a:gd name="T24" fmla="*/ 234 w 372"/>
                    <a:gd name="T25" fmla="*/ 186 h 354"/>
                    <a:gd name="T26" fmla="*/ 246 w 372"/>
                    <a:gd name="T27" fmla="*/ 168 h 354"/>
                    <a:gd name="T28" fmla="*/ 264 w 372"/>
                    <a:gd name="T29" fmla="*/ 120 h 354"/>
                    <a:gd name="T30" fmla="*/ 276 w 372"/>
                    <a:gd name="T31" fmla="*/ 90 h 354"/>
                    <a:gd name="T32" fmla="*/ 288 w 372"/>
                    <a:gd name="T33" fmla="*/ 66 h 354"/>
                    <a:gd name="T34" fmla="*/ 300 w 372"/>
                    <a:gd name="T35" fmla="*/ 42 h 354"/>
                    <a:gd name="T36" fmla="*/ 318 w 372"/>
                    <a:gd name="T37" fmla="*/ 30 h 354"/>
                    <a:gd name="T38" fmla="*/ 330 w 372"/>
                    <a:gd name="T39" fmla="*/ 18 h 354"/>
                    <a:gd name="T40" fmla="*/ 348 w 372"/>
                    <a:gd name="T41" fmla="*/ 12 h 354"/>
                    <a:gd name="T42" fmla="*/ 366 w 372"/>
                    <a:gd name="T43" fmla="*/ 0 h 354"/>
                    <a:gd name="T44" fmla="*/ 366 w 372"/>
                    <a:gd name="T45" fmla="*/ 18 h 354"/>
                    <a:gd name="T46" fmla="*/ 354 w 372"/>
                    <a:gd name="T47" fmla="*/ 36 h 354"/>
                    <a:gd name="T48" fmla="*/ 348 w 372"/>
                    <a:gd name="T49" fmla="*/ 66 h 354"/>
                    <a:gd name="T50" fmla="*/ 324 w 372"/>
                    <a:gd name="T51" fmla="*/ 126 h 354"/>
                    <a:gd name="T52" fmla="*/ 300 w 372"/>
                    <a:gd name="T53" fmla="*/ 210 h 354"/>
                    <a:gd name="T54" fmla="*/ 282 w 372"/>
                    <a:gd name="T55" fmla="*/ 258 h 354"/>
                    <a:gd name="T56" fmla="*/ 276 w 372"/>
                    <a:gd name="T57" fmla="*/ 276 h 354"/>
                    <a:gd name="T58" fmla="*/ 270 w 372"/>
                    <a:gd name="T59" fmla="*/ 288 h 354"/>
                    <a:gd name="T60" fmla="*/ 270 w 372"/>
                    <a:gd name="T61" fmla="*/ 300 h 354"/>
                    <a:gd name="T62" fmla="*/ 276 w 372"/>
                    <a:gd name="T63" fmla="*/ 312 h 354"/>
                    <a:gd name="T64" fmla="*/ 276 w 372"/>
                    <a:gd name="T65" fmla="*/ 324 h 354"/>
                    <a:gd name="T66" fmla="*/ 282 w 372"/>
                    <a:gd name="T67" fmla="*/ 336 h 354"/>
                    <a:gd name="T68" fmla="*/ 282 w 372"/>
                    <a:gd name="T69" fmla="*/ 342 h 354"/>
                    <a:gd name="T70" fmla="*/ 276 w 372"/>
                    <a:gd name="T71" fmla="*/ 348 h 354"/>
                    <a:gd name="T72" fmla="*/ 276 w 372"/>
                    <a:gd name="T73" fmla="*/ 354 h 354"/>
                    <a:gd name="T74" fmla="*/ 186 w 372"/>
                    <a:gd name="T75" fmla="*/ 354 h 354"/>
                    <a:gd name="T76" fmla="*/ 162 w 372"/>
                    <a:gd name="T77" fmla="*/ 348 h 354"/>
                    <a:gd name="T78" fmla="*/ 126 w 372"/>
                    <a:gd name="T79" fmla="*/ 342 h 354"/>
                    <a:gd name="T80" fmla="*/ 84 w 372"/>
                    <a:gd name="T81" fmla="*/ 330 h 354"/>
                    <a:gd name="T82" fmla="*/ 24 w 372"/>
                    <a:gd name="T83" fmla="*/ 312 h 354"/>
                    <a:gd name="T84" fmla="*/ 54 w 372"/>
                    <a:gd name="T85" fmla="*/ 294 h 354"/>
                    <a:gd name="T86" fmla="*/ 60 w 372"/>
                    <a:gd name="T87" fmla="*/ 234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72" h="354">
                      <a:moveTo>
                        <a:pt x="72" y="234"/>
                      </a:moveTo>
                      <a:lnTo>
                        <a:pt x="72" y="234"/>
                      </a:lnTo>
                      <a:lnTo>
                        <a:pt x="78" y="234"/>
                      </a:lnTo>
                      <a:lnTo>
                        <a:pt x="78" y="234"/>
                      </a:lnTo>
                      <a:lnTo>
                        <a:pt x="78" y="240"/>
                      </a:lnTo>
                      <a:lnTo>
                        <a:pt x="84" y="240"/>
                      </a:lnTo>
                      <a:lnTo>
                        <a:pt x="90" y="240"/>
                      </a:lnTo>
                      <a:lnTo>
                        <a:pt x="96" y="240"/>
                      </a:lnTo>
                      <a:lnTo>
                        <a:pt x="102" y="246"/>
                      </a:lnTo>
                      <a:lnTo>
                        <a:pt x="114" y="246"/>
                      </a:lnTo>
                      <a:lnTo>
                        <a:pt x="126" y="252"/>
                      </a:lnTo>
                      <a:lnTo>
                        <a:pt x="138" y="258"/>
                      </a:lnTo>
                      <a:lnTo>
                        <a:pt x="156" y="264"/>
                      </a:lnTo>
                      <a:lnTo>
                        <a:pt x="162" y="270"/>
                      </a:lnTo>
                      <a:lnTo>
                        <a:pt x="174" y="270"/>
                      </a:lnTo>
                      <a:lnTo>
                        <a:pt x="180" y="276"/>
                      </a:lnTo>
                      <a:lnTo>
                        <a:pt x="192" y="276"/>
                      </a:lnTo>
                      <a:lnTo>
                        <a:pt x="204" y="282"/>
                      </a:lnTo>
                      <a:lnTo>
                        <a:pt x="204" y="282"/>
                      </a:lnTo>
                      <a:lnTo>
                        <a:pt x="210" y="282"/>
                      </a:lnTo>
                      <a:lnTo>
                        <a:pt x="228" y="282"/>
                      </a:lnTo>
                      <a:lnTo>
                        <a:pt x="228" y="270"/>
                      </a:lnTo>
                      <a:lnTo>
                        <a:pt x="222" y="264"/>
                      </a:lnTo>
                      <a:lnTo>
                        <a:pt x="216" y="252"/>
                      </a:lnTo>
                      <a:lnTo>
                        <a:pt x="210" y="246"/>
                      </a:lnTo>
                      <a:lnTo>
                        <a:pt x="210" y="234"/>
                      </a:lnTo>
                      <a:lnTo>
                        <a:pt x="210" y="228"/>
                      </a:lnTo>
                      <a:lnTo>
                        <a:pt x="210" y="228"/>
                      </a:lnTo>
                      <a:lnTo>
                        <a:pt x="210" y="222"/>
                      </a:lnTo>
                      <a:lnTo>
                        <a:pt x="210" y="216"/>
                      </a:lnTo>
                      <a:lnTo>
                        <a:pt x="210" y="216"/>
                      </a:lnTo>
                      <a:lnTo>
                        <a:pt x="210" y="210"/>
                      </a:lnTo>
                      <a:lnTo>
                        <a:pt x="210" y="210"/>
                      </a:lnTo>
                      <a:lnTo>
                        <a:pt x="216" y="210"/>
                      </a:lnTo>
                      <a:lnTo>
                        <a:pt x="222" y="204"/>
                      </a:lnTo>
                      <a:lnTo>
                        <a:pt x="228" y="198"/>
                      </a:lnTo>
                      <a:lnTo>
                        <a:pt x="228" y="192"/>
                      </a:lnTo>
                      <a:lnTo>
                        <a:pt x="228" y="186"/>
                      </a:lnTo>
                      <a:lnTo>
                        <a:pt x="234" y="186"/>
                      </a:lnTo>
                      <a:lnTo>
                        <a:pt x="240" y="180"/>
                      </a:lnTo>
                      <a:lnTo>
                        <a:pt x="240" y="174"/>
                      </a:lnTo>
                      <a:lnTo>
                        <a:pt x="246" y="168"/>
                      </a:lnTo>
                      <a:lnTo>
                        <a:pt x="252" y="156"/>
                      </a:lnTo>
                      <a:lnTo>
                        <a:pt x="252" y="144"/>
                      </a:lnTo>
                      <a:lnTo>
                        <a:pt x="264" y="120"/>
                      </a:lnTo>
                      <a:lnTo>
                        <a:pt x="270" y="108"/>
                      </a:lnTo>
                      <a:lnTo>
                        <a:pt x="276" y="96"/>
                      </a:lnTo>
                      <a:lnTo>
                        <a:pt x="276" y="90"/>
                      </a:lnTo>
                      <a:lnTo>
                        <a:pt x="276" y="84"/>
                      </a:lnTo>
                      <a:lnTo>
                        <a:pt x="282" y="72"/>
                      </a:lnTo>
                      <a:lnTo>
                        <a:pt x="288" y="66"/>
                      </a:lnTo>
                      <a:lnTo>
                        <a:pt x="294" y="60"/>
                      </a:lnTo>
                      <a:lnTo>
                        <a:pt x="300" y="48"/>
                      </a:lnTo>
                      <a:lnTo>
                        <a:pt x="300" y="42"/>
                      </a:lnTo>
                      <a:lnTo>
                        <a:pt x="306" y="42"/>
                      </a:lnTo>
                      <a:lnTo>
                        <a:pt x="312" y="42"/>
                      </a:lnTo>
                      <a:lnTo>
                        <a:pt x="318" y="30"/>
                      </a:lnTo>
                      <a:lnTo>
                        <a:pt x="324" y="24"/>
                      </a:lnTo>
                      <a:lnTo>
                        <a:pt x="324" y="18"/>
                      </a:lnTo>
                      <a:lnTo>
                        <a:pt x="330" y="18"/>
                      </a:lnTo>
                      <a:lnTo>
                        <a:pt x="336" y="18"/>
                      </a:lnTo>
                      <a:lnTo>
                        <a:pt x="336" y="18"/>
                      </a:lnTo>
                      <a:lnTo>
                        <a:pt x="348" y="12"/>
                      </a:lnTo>
                      <a:lnTo>
                        <a:pt x="354" y="6"/>
                      </a:lnTo>
                      <a:lnTo>
                        <a:pt x="360" y="0"/>
                      </a:lnTo>
                      <a:lnTo>
                        <a:pt x="366" y="0"/>
                      </a:lnTo>
                      <a:lnTo>
                        <a:pt x="372" y="0"/>
                      </a:lnTo>
                      <a:lnTo>
                        <a:pt x="372" y="12"/>
                      </a:lnTo>
                      <a:lnTo>
                        <a:pt x="366" y="18"/>
                      </a:lnTo>
                      <a:lnTo>
                        <a:pt x="366" y="18"/>
                      </a:lnTo>
                      <a:lnTo>
                        <a:pt x="360" y="30"/>
                      </a:lnTo>
                      <a:lnTo>
                        <a:pt x="354" y="36"/>
                      </a:lnTo>
                      <a:lnTo>
                        <a:pt x="348" y="42"/>
                      </a:lnTo>
                      <a:lnTo>
                        <a:pt x="348" y="48"/>
                      </a:lnTo>
                      <a:lnTo>
                        <a:pt x="348" y="66"/>
                      </a:lnTo>
                      <a:lnTo>
                        <a:pt x="336" y="84"/>
                      </a:lnTo>
                      <a:lnTo>
                        <a:pt x="330" y="96"/>
                      </a:lnTo>
                      <a:lnTo>
                        <a:pt x="324" y="126"/>
                      </a:lnTo>
                      <a:lnTo>
                        <a:pt x="312" y="162"/>
                      </a:lnTo>
                      <a:lnTo>
                        <a:pt x="300" y="186"/>
                      </a:lnTo>
                      <a:lnTo>
                        <a:pt x="300" y="210"/>
                      </a:lnTo>
                      <a:lnTo>
                        <a:pt x="294" y="222"/>
                      </a:lnTo>
                      <a:lnTo>
                        <a:pt x="288" y="240"/>
                      </a:lnTo>
                      <a:lnTo>
                        <a:pt x="282" y="258"/>
                      </a:lnTo>
                      <a:lnTo>
                        <a:pt x="276" y="258"/>
                      </a:lnTo>
                      <a:lnTo>
                        <a:pt x="276" y="264"/>
                      </a:lnTo>
                      <a:lnTo>
                        <a:pt x="276" y="276"/>
                      </a:lnTo>
                      <a:lnTo>
                        <a:pt x="276" y="282"/>
                      </a:lnTo>
                      <a:lnTo>
                        <a:pt x="270" y="282"/>
                      </a:lnTo>
                      <a:lnTo>
                        <a:pt x="270" y="288"/>
                      </a:lnTo>
                      <a:lnTo>
                        <a:pt x="270" y="294"/>
                      </a:lnTo>
                      <a:lnTo>
                        <a:pt x="270" y="294"/>
                      </a:lnTo>
                      <a:lnTo>
                        <a:pt x="270" y="300"/>
                      </a:lnTo>
                      <a:lnTo>
                        <a:pt x="270" y="306"/>
                      </a:lnTo>
                      <a:lnTo>
                        <a:pt x="270" y="306"/>
                      </a:lnTo>
                      <a:lnTo>
                        <a:pt x="276" y="312"/>
                      </a:lnTo>
                      <a:lnTo>
                        <a:pt x="276" y="312"/>
                      </a:lnTo>
                      <a:lnTo>
                        <a:pt x="276" y="318"/>
                      </a:lnTo>
                      <a:lnTo>
                        <a:pt x="276" y="324"/>
                      </a:lnTo>
                      <a:lnTo>
                        <a:pt x="276" y="330"/>
                      </a:lnTo>
                      <a:lnTo>
                        <a:pt x="276" y="330"/>
                      </a:lnTo>
                      <a:lnTo>
                        <a:pt x="282" y="336"/>
                      </a:lnTo>
                      <a:lnTo>
                        <a:pt x="282" y="336"/>
                      </a:lnTo>
                      <a:lnTo>
                        <a:pt x="282" y="342"/>
                      </a:lnTo>
                      <a:lnTo>
                        <a:pt x="282" y="342"/>
                      </a:lnTo>
                      <a:lnTo>
                        <a:pt x="282" y="342"/>
                      </a:lnTo>
                      <a:lnTo>
                        <a:pt x="276" y="348"/>
                      </a:lnTo>
                      <a:lnTo>
                        <a:pt x="276" y="348"/>
                      </a:lnTo>
                      <a:lnTo>
                        <a:pt x="276" y="348"/>
                      </a:lnTo>
                      <a:lnTo>
                        <a:pt x="276" y="354"/>
                      </a:lnTo>
                      <a:lnTo>
                        <a:pt x="276" y="354"/>
                      </a:lnTo>
                      <a:lnTo>
                        <a:pt x="210" y="354"/>
                      </a:lnTo>
                      <a:lnTo>
                        <a:pt x="192" y="354"/>
                      </a:lnTo>
                      <a:lnTo>
                        <a:pt x="186" y="354"/>
                      </a:lnTo>
                      <a:lnTo>
                        <a:pt x="180" y="354"/>
                      </a:lnTo>
                      <a:lnTo>
                        <a:pt x="174" y="348"/>
                      </a:lnTo>
                      <a:lnTo>
                        <a:pt x="162" y="348"/>
                      </a:lnTo>
                      <a:lnTo>
                        <a:pt x="150" y="348"/>
                      </a:lnTo>
                      <a:lnTo>
                        <a:pt x="138" y="342"/>
                      </a:lnTo>
                      <a:lnTo>
                        <a:pt x="126" y="342"/>
                      </a:lnTo>
                      <a:lnTo>
                        <a:pt x="108" y="336"/>
                      </a:lnTo>
                      <a:lnTo>
                        <a:pt x="102" y="336"/>
                      </a:lnTo>
                      <a:lnTo>
                        <a:pt x="84" y="330"/>
                      </a:lnTo>
                      <a:lnTo>
                        <a:pt x="72" y="330"/>
                      </a:lnTo>
                      <a:lnTo>
                        <a:pt x="48" y="324"/>
                      </a:lnTo>
                      <a:lnTo>
                        <a:pt x="24" y="312"/>
                      </a:lnTo>
                      <a:lnTo>
                        <a:pt x="0" y="306"/>
                      </a:lnTo>
                      <a:lnTo>
                        <a:pt x="6" y="306"/>
                      </a:lnTo>
                      <a:lnTo>
                        <a:pt x="54" y="294"/>
                      </a:lnTo>
                      <a:lnTo>
                        <a:pt x="54" y="234"/>
                      </a:lnTo>
                      <a:lnTo>
                        <a:pt x="54" y="234"/>
                      </a:lnTo>
                      <a:lnTo>
                        <a:pt x="60" y="234"/>
                      </a:lnTo>
                      <a:lnTo>
                        <a:pt x="72" y="234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0" name="Freeform 18"/>
                <p:cNvSpPr>
                  <a:spLocks/>
                </p:cNvSpPr>
                <p:nvPr/>
              </p:nvSpPr>
              <p:spPr bwMode="auto">
                <a:xfrm flipH="1">
                  <a:off x="1230" y="486"/>
                  <a:ext cx="234" cy="96"/>
                </a:xfrm>
                <a:custGeom>
                  <a:avLst/>
                  <a:gdLst>
                    <a:gd name="T0" fmla="*/ 6 w 234"/>
                    <a:gd name="T1" fmla="*/ 90 h 96"/>
                    <a:gd name="T2" fmla="*/ 6 w 234"/>
                    <a:gd name="T3" fmla="*/ 84 h 96"/>
                    <a:gd name="T4" fmla="*/ 0 w 234"/>
                    <a:gd name="T5" fmla="*/ 78 h 96"/>
                    <a:gd name="T6" fmla="*/ 0 w 234"/>
                    <a:gd name="T7" fmla="*/ 72 h 96"/>
                    <a:gd name="T8" fmla="*/ 0 w 234"/>
                    <a:gd name="T9" fmla="*/ 60 h 96"/>
                    <a:gd name="T10" fmla="*/ 0 w 234"/>
                    <a:gd name="T11" fmla="*/ 54 h 96"/>
                    <a:gd name="T12" fmla="*/ 0 w 234"/>
                    <a:gd name="T13" fmla="*/ 54 h 96"/>
                    <a:gd name="T14" fmla="*/ 0 w 234"/>
                    <a:gd name="T15" fmla="*/ 42 h 96"/>
                    <a:gd name="T16" fmla="*/ 6 w 234"/>
                    <a:gd name="T17" fmla="*/ 36 h 96"/>
                    <a:gd name="T18" fmla="*/ 6 w 234"/>
                    <a:gd name="T19" fmla="*/ 30 h 96"/>
                    <a:gd name="T20" fmla="*/ 12 w 234"/>
                    <a:gd name="T21" fmla="*/ 30 h 96"/>
                    <a:gd name="T22" fmla="*/ 24 w 234"/>
                    <a:gd name="T23" fmla="*/ 18 h 96"/>
                    <a:gd name="T24" fmla="*/ 36 w 234"/>
                    <a:gd name="T25" fmla="*/ 12 h 96"/>
                    <a:gd name="T26" fmla="*/ 42 w 234"/>
                    <a:gd name="T27" fmla="*/ 6 h 96"/>
                    <a:gd name="T28" fmla="*/ 54 w 234"/>
                    <a:gd name="T29" fmla="*/ 6 h 96"/>
                    <a:gd name="T30" fmla="*/ 72 w 234"/>
                    <a:gd name="T31" fmla="*/ 6 h 96"/>
                    <a:gd name="T32" fmla="*/ 84 w 234"/>
                    <a:gd name="T33" fmla="*/ 0 h 96"/>
                    <a:gd name="T34" fmla="*/ 96 w 234"/>
                    <a:gd name="T35" fmla="*/ 0 h 96"/>
                    <a:gd name="T36" fmla="*/ 102 w 234"/>
                    <a:gd name="T37" fmla="*/ 6 h 96"/>
                    <a:gd name="T38" fmla="*/ 102 w 234"/>
                    <a:gd name="T39" fmla="*/ 6 h 96"/>
                    <a:gd name="T40" fmla="*/ 102 w 234"/>
                    <a:gd name="T41" fmla="*/ 12 h 96"/>
                    <a:gd name="T42" fmla="*/ 114 w 234"/>
                    <a:gd name="T43" fmla="*/ 6 h 96"/>
                    <a:gd name="T44" fmla="*/ 126 w 234"/>
                    <a:gd name="T45" fmla="*/ 6 h 96"/>
                    <a:gd name="T46" fmla="*/ 138 w 234"/>
                    <a:gd name="T47" fmla="*/ 0 h 96"/>
                    <a:gd name="T48" fmla="*/ 150 w 234"/>
                    <a:gd name="T49" fmla="*/ 0 h 96"/>
                    <a:gd name="T50" fmla="*/ 150 w 234"/>
                    <a:gd name="T51" fmla="*/ 0 h 96"/>
                    <a:gd name="T52" fmla="*/ 156 w 234"/>
                    <a:gd name="T53" fmla="*/ 6 h 96"/>
                    <a:gd name="T54" fmla="*/ 162 w 234"/>
                    <a:gd name="T55" fmla="*/ 6 h 96"/>
                    <a:gd name="T56" fmla="*/ 162 w 234"/>
                    <a:gd name="T57" fmla="*/ 12 h 96"/>
                    <a:gd name="T58" fmla="*/ 168 w 234"/>
                    <a:gd name="T59" fmla="*/ 12 h 96"/>
                    <a:gd name="T60" fmla="*/ 168 w 234"/>
                    <a:gd name="T61" fmla="*/ 12 h 96"/>
                    <a:gd name="T62" fmla="*/ 174 w 234"/>
                    <a:gd name="T63" fmla="*/ 18 h 96"/>
                    <a:gd name="T64" fmla="*/ 174 w 234"/>
                    <a:gd name="T65" fmla="*/ 18 h 96"/>
                    <a:gd name="T66" fmla="*/ 186 w 234"/>
                    <a:gd name="T67" fmla="*/ 12 h 96"/>
                    <a:gd name="T68" fmla="*/ 198 w 234"/>
                    <a:gd name="T69" fmla="*/ 6 h 96"/>
                    <a:gd name="T70" fmla="*/ 198 w 234"/>
                    <a:gd name="T71" fmla="*/ 6 h 96"/>
                    <a:gd name="T72" fmla="*/ 204 w 234"/>
                    <a:gd name="T73" fmla="*/ 6 h 96"/>
                    <a:gd name="T74" fmla="*/ 210 w 234"/>
                    <a:gd name="T75" fmla="*/ 12 h 96"/>
                    <a:gd name="T76" fmla="*/ 222 w 234"/>
                    <a:gd name="T77" fmla="*/ 30 h 96"/>
                    <a:gd name="T78" fmla="*/ 228 w 234"/>
                    <a:gd name="T79" fmla="*/ 48 h 96"/>
                    <a:gd name="T80" fmla="*/ 228 w 234"/>
                    <a:gd name="T81" fmla="*/ 54 h 96"/>
                    <a:gd name="T82" fmla="*/ 234 w 234"/>
                    <a:gd name="T83" fmla="*/ 54 h 96"/>
                    <a:gd name="T84" fmla="*/ 228 w 234"/>
                    <a:gd name="T85" fmla="*/ 66 h 96"/>
                    <a:gd name="T86" fmla="*/ 228 w 234"/>
                    <a:gd name="T87" fmla="*/ 78 h 96"/>
                    <a:gd name="T88" fmla="*/ 222 w 234"/>
                    <a:gd name="T89" fmla="*/ 78 h 96"/>
                    <a:gd name="T90" fmla="*/ 222 w 234"/>
                    <a:gd name="T91" fmla="*/ 84 h 96"/>
                    <a:gd name="T92" fmla="*/ 216 w 234"/>
                    <a:gd name="T93" fmla="*/ 90 h 96"/>
                    <a:gd name="T94" fmla="*/ 204 w 234"/>
                    <a:gd name="T95" fmla="*/ 96 h 96"/>
                    <a:gd name="T96" fmla="*/ 198 w 234"/>
                    <a:gd name="T97" fmla="*/ 96 h 96"/>
                    <a:gd name="T98" fmla="*/ 192 w 234"/>
                    <a:gd name="T99" fmla="*/ 96 h 96"/>
                    <a:gd name="T100" fmla="*/ 186 w 234"/>
                    <a:gd name="T101" fmla="*/ 96 h 96"/>
                    <a:gd name="T102" fmla="*/ 174 w 234"/>
                    <a:gd name="T103" fmla="*/ 90 h 96"/>
                    <a:gd name="T104" fmla="*/ 174 w 234"/>
                    <a:gd name="T105" fmla="*/ 84 h 96"/>
                    <a:gd name="T106" fmla="*/ 156 w 234"/>
                    <a:gd name="T107" fmla="*/ 84 h 96"/>
                    <a:gd name="T108" fmla="*/ 126 w 234"/>
                    <a:gd name="T109" fmla="*/ 84 h 96"/>
                    <a:gd name="T110" fmla="*/ 108 w 234"/>
                    <a:gd name="T111" fmla="*/ 84 h 96"/>
                    <a:gd name="T112" fmla="*/ 90 w 234"/>
                    <a:gd name="T113" fmla="*/ 78 h 96"/>
                    <a:gd name="T114" fmla="*/ 6 w 234"/>
                    <a:gd name="T115" fmla="*/ 90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34" h="96">
                      <a:moveTo>
                        <a:pt x="6" y="90"/>
                      </a:moveTo>
                      <a:lnTo>
                        <a:pt x="6" y="90"/>
                      </a:lnTo>
                      <a:lnTo>
                        <a:pt x="6" y="84"/>
                      </a:lnTo>
                      <a:lnTo>
                        <a:pt x="6" y="84"/>
                      </a:lnTo>
                      <a:lnTo>
                        <a:pt x="6" y="78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lnTo>
                        <a:pt x="0" y="66"/>
                      </a:lnTo>
                      <a:lnTo>
                        <a:pt x="0" y="60"/>
                      </a:lnTo>
                      <a:lnTo>
                        <a:pt x="0" y="54"/>
                      </a:lnTo>
                      <a:lnTo>
                        <a:pt x="0" y="54"/>
                      </a:lnTo>
                      <a:lnTo>
                        <a:pt x="0" y="54"/>
                      </a:lnTo>
                      <a:lnTo>
                        <a:pt x="0" y="54"/>
                      </a:lnTo>
                      <a:lnTo>
                        <a:pt x="0" y="48"/>
                      </a:lnTo>
                      <a:lnTo>
                        <a:pt x="0" y="42"/>
                      </a:lnTo>
                      <a:lnTo>
                        <a:pt x="6" y="42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8" y="24"/>
                      </a:lnTo>
                      <a:lnTo>
                        <a:pt x="24" y="18"/>
                      </a:lnTo>
                      <a:lnTo>
                        <a:pt x="30" y="18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42" y="6"/>
                      </a:lnTo>
                      <a:lnTo>
                        <a:pt x="48" y="6"/>
                      </a:lnTo>
                      <a:lnTo>
                        <a:pt x="54" y="6"/>
                      </a:lnTo>
                      <a:lnTo>
                        <a:pt x="60" y="6"/>
                      </a:lnTo>
                      <a:lnTo>
                        <a:pt x="72" y="6"/>
                      </a:lnTo>
                      <a:lnTo>
                        <a:pt x="78" y="0"/>
                      </a:lnTo>
                      <a:lnTo>
                        <a:pt x="84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2" y="6"/>
                      </a:lnTo>
                      <a:lnTo>
                        <a:pt x="102" y="6"/>
                      </a:lnTo>
                      <a:lnTo>
                        <a:pt x="102" y="6"/>
                      </a:lnTo>
                      <a:lnTo>
                        <a:pt x="102" y="6"/>
                      </a:lnTo>
                      <a:lnTo>
                        <a:pt x="102" y="12"/>
                      </a:lnTo>
                      <a:lnTo>
                        <a:pt x="102" y="12"/>
                      </a:lnTo>
                      <a:lnTo>
                        <a:pt x="114" y="6"/>
                      </a:lnTo>
                      <a:lnTo>
                        <a:pt x="120" y="6"/>
                      </a:lnTo>
                      <a:lnTo>
                        <a:pt x="126" y="6"/>
                      </a:lnTo>
                      <a:lnTo>
                        <a:pt x="132" y="6"/>
                      </a:lnTo>
                      <a:lnTo>
                        <a:pt x="138" y="0"/>
                      </a:lnTo>
                      <a:lnTo>
                        <a:pt x="144" y="0"/>
                      </a:lnTo>
                      <a:lnTo>
                        <a:pt x="150" y="0"/>
                      </a:lnTo>
                      <a:lnTo>
                        <a:pt x="150" y="0"/>
                      </a:lnTo>
                      <a:lnTo>
                        <a:pt x="150" y="0"/>
                      </a:lnTo>
                      <a:lnTo>
                        <a:pt x="156" y="6"/>
                      </a:lnTo>
                      <a:lnTo>
                        <a:pt x="156" y="6"/>
                      </a:lnTo>
                      <a:lnTo>
                        <a:pt x="156" y="6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12"/>
                      </a:lnTo>
                      <a:lnTo>
                        <a:pt x="168" y="12"/>
                      </a:lnTo>
                      <a:lnTo>
                        <a:pt x="168" y="12"/>
                      </a:lnTo>
                      <a:lnTo>
                        <a:pt x="168" y="12"/>
                      </a:lnTo>
                      <a:lnTo>
                        <a:pt x="168" y="12"/>
                      </a:lnTo>
                      <a:lnTo>
                        <a:pt x="174" y="18"/>
                      </a:lnTo>
                      <a:lnTo>
                        <a:pt x="174" y="18"/>
                      </a:lnTo>
                      <a:lnTo>
                        <a:pt x="174" y="18"/>
                      </a:lnTo>
                      <a:lnTo>
                        <a:pt x="174" y="18"/>
                      </a:lnTo>
                      <a:lnTo>
                        <a:pt x="180" y="12"/>
                      </a:lnTo>
                      <a:lnTo>
                        <a:pt x="186" y="12"/>
                      </a:lnTo>
                      <a:lnTo>
                        <a:pt x="192" y="12"/>
                      </a:lnTo>
                      <a:lnTo>
                        <a:pt x="198" y="6"/>
                      </a:lnTo>
                      <a:lnTo>
                        <a:pt x="198" y="6"/>
                      </a:lnTo>
                      <a:lnTo>
                        <a:pt x="198" y="6"/>
                      </a:lnTo>
                      <a:lnTo>
                        <a:pt x="204" y="6"/>
                      </a:lnTo>
                      <a:lnTo>
                        <a:pt x="204" y="6"/>
                      </a:lnTo>
                      <a:lnTo>
                        <a:pt x="204" y="12"/>
                      </a:lnTo>
                      <a:lnTo>
                        <a:pt x="210" y="12"/>
                      </a:lnTo>
                      <a:lnTo>
                        <a:pt x="216" y="24"/>
                      </a:lnTo>
                      <a:lnTo>
                        <a:pt x="222" y="30"/>
                      </a:lnTo>
                      <a:lnTo>
                        <a:pt x="222" y="36"/>
                      </a:lnTo>
                      <a:lnTo>
                        <a:pt x="228" y="48"/>
                      </a:lnTo>
                      <a:lnTo>
                        <a:pt x="228" y="54"/>
                      </a:lnTo>
                      <a:lnTo>
                        <a:pt x="228" y="54"/>
                      </a:lnTo>
                      <a:lnTo>
                        <a:pt x="234" y="54"/>
                      </a:lnTo>
                      <a:lnTo>
                        <a:pt x="234" y="54"/>
                      </a:lnTo>
                      <a:lnTo>
                        <a:pt x="234" y="60"/>
                      </a:lnTo>
                      <a:lnTo>
                        <a:pt x="228" y="66"/>
                      </a:lnTo>
                      <a:lnTo>
                        <a:pt x="228" y="72"/>
                      </a:lnTo>
                      <a:lnTo>
                        <a:pt x="228" y="78"/>
                      </a:lnTo>
                      <a:lnTo>
                        <a:pt x="228" y="78"/>
                      </a:lnTo>
                      <a:lnTo>
                        <a:pt x="222" y="78"/>
                      </a:lnTo>
                      <a:lnTo>
                        <a:pt x="222" y="84"/>
                      </a:lnTo>
                      <a:lnTo>
                        <a:pt x="222" y="84"/>
                      </a:lnTo>
                      <a:lnTo>
                        <a:pt x="216" y="90"/>
                      </a:lnTo>
                      <a:lnTo>
                        <a:pt x="216" y="90"/>
                      </a:lnTo>
                      <a:lnTo>
                        <a:pt x="210" y="96"/>
                      </a:lnTo>
                      <a:lnTo>
                        <a:pt x="204" y="96"/>
                      </a:lnTo>
                      <a:lnTo>
                        <a:pt x="198" y="96"/>
                      </a:lnTo>
                      <a:lnTo>
                        <a:pt x="198" y="96"/>
                      </a:lnTo>
                      <a:lnTo>
                        <a:pt x="192" y="96"/>
                      </a:lnTo>
                      <a:lnTo>
                        <a:pt x="192" y="96"/>
                      </a:lnTo>
                      <a:lnTo>
                        <a:pt x="186" y="96"/>
                      </a:lnTo>
                      <a:lnTo>
                        <a:pt x="186" y="96"/>
                      </a:lnTo>
                      <a:lnTo>
                        <a:pt x="180" y="90"/>
                      </a:lnTo>
                      <a:lnTo>
                        <a:pt x="174" y="90"/>
                      </a:lnTo>
                      <a:lnTo>
                        <a:pt x="174" y="90"/>
                      </a:lnTo>
                      <a:lnTo>
                        <a:pt x="174" y="84"/>
                      </a:lnTo>
                      <a:lnTo>
                        <a:pt x="168" y="84"/>
                      </a:lnTo>
                      <a:lnTo>
                        <a:pt x="156" y="84"/>
                      </a:lnTo>
                      <a:lnTo>
                        <a:pt x="150" y="84"/>
                      </a:lnTo>
                      <a:lnTo>
                        <a:pt x="126" y="84"/>
                      </a:lnTo>
                      <a:lnTo>
                        <a:pt x="120" y="84"/>
                      </a:lnTo>
                      <a:lnTo>
                        <a:pt x="108" y="84"/>
                      </a:lnTo>
                      <a:lnTo>
                        <a:pt x="102" y="84"/>
                      </a:lnTo>
                      <a:lnTo>
                        <a:pt x="90" y="78"/>
                      </a:lnTo>
                      <a:lnTo>
                        <a:pt x="12" y="96"/>
                      </a:lnTo>
                      <a:lnTo>
                        <a:pt x="6" y="90"/>
                      </a:lnTo>
                      <a:close/>
                    </a:path>
                  </a:pathLst>
                </a:custGeom>
                <a:solidFill>
                  <a:srgbClr val="FFFF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1" name="Freeform 19"/>
                <p:cNvSpPr>
                  <a:spLocks/>
                </p:cNvSpPr>
                <p:nvPr/>
              </p:nvSpPr>
              <p:spPr bwMode="auto">
                <a:xfrm flipH="1">
                  <a:off x="1398" y="594"/>
                  <a:ext cx="36" cy="48"/>
                </a:xfrm>
                <a:custGeom>
                  <a:avLst/>
                  <a:gdLst>
                    <a:gd name="T0" fmla="*/ 0 w 36"/>
                    <a:gd name="T1" fmla="*/ 36 h 48"/>
                    <a:gd name="T2" fmla="*/ 0 w 36"/>
                    <a:gd name="T3" fmla="*/ 36 h 48"/>
                    <a:gd name="T4" fmla="*/ 0 w 36"/>
                    <a:gd name="T5" fmla="*/ 36 h 48"/>
                    <a:gd name="T6" fmla="*/ 0 w 36"/>
                    <a:gd name="T7" fmla="*/ 42 h 48"/>
                    <a:gd name="T8" fmla="*/ 0 w 36"/>
                    <a:gd name="T9" fmla="*/ 42 h 48"/>
                    <a:gd name="T10" fmla="*/ 0 w 36"/>
                    <a:gd name="T11" fmla="*/ 42 h 48"/>
                    <a:gd name="T12" fmla="*/ 0 w 36"/>
                    <a:gd name="T13" fmla="*/ 42 h 48"/>
                    <a:gd name="T14" fmla="*/ 0 w 36"/>
                    <a:gd name="T15" fmla="*/ 42 h 48"/>
                    <a:gd name="T16" fmla="*/ 0 w 36"/>
                    <a:gd name="T17" fmla="*/ 42 h 48"/>
                    <a:gd name="T18" fmla="*/ 0 w 36"/>
                    <a:gd name="T19" fmla="*/ 48 h 48"/>
                    <a:gd name="T20" fmla="*/ 6 w 36"/>
                    <a:gd name="T21" fmla="*/ 48 h 48"/>
                    <a:gd name="T22" fmla="*/ 12 w 36"/>
                    <a:gd name="T23" fmla="*/ 48 h 48"/>
                    <a:gd name="T24" fmla="*/ 12 w 36"/>
                    <a:gd name="T25" fmla="*/ 48 h 48"/>
                    <a:gd name="T26" fmla="*/ 18 w 36"/>
                    <a:gd name="T27" fmla="*/ 48 h 48"/>
                    <a:gd name="T28" fmla="*/ 24 w 36"/>
                    <a:gd name="T29" fmla="*/ 48 h 48"/>
                    <a:gd name="T30" fmla="*/ 24 w 36"/>
                    <a:gd name="T31" fmla="*/ 48 h 48"/>
                    <a:gd name="T32" fmla="*/ 24 w 36"/>
                    <a:gd name="T33" fmla="*/ 48 h 48"/>
                    <a:gd name="T34" fmla="*/ 24 w 36"/>
                    <a:gd name="T35" fmla="*/ 42 h 48"/>
                    <a:gd name="T36" fmla="*/ 24 w 36"/>
                    <a:gd name="T37" fmla="*/ 42 h 48"/>
                    <a:gd name="T38" fmla="*/ 30 w 36"/>
                    <a:gd name="T39" fmla="*/ 42 h 48"/>
                    <a:gd name="T40" fmla="*/ 30 w 36"/>
                    <a:gd name="T41" fmla="*/ 42 h 48"/>
                    <a:gd name="T42" fmla="*/ 30 w 36"/>
                    <a:gd name="T43" fmla="*/ 42 h 48"/>
                    <a:gd name="T44" fmla="*/ 30 w 36"/>
                    <a:gd name="T45" fmla="*/ 36 h 48"/>
                    <a:gd name="T46" fmla="*/ 36 w 36"/>
                    <a:gd name="T47" fmla="*/ 30 h 48"/>
                    <a:gd name="T48" fmla="*/ 36 w 36"/>
                    <a:gd name="T49" fmla="*/ 18 h 48"/>
                    <a:gd name="T50" fmla="*/ 36 w 36"/>
                    <a:gd name="T51" fmla="*/ 0 h 48"/>
                    <a:gd name="T52" fmla="*/ 24 w 36"/>
                    <a:gd name="T53" fmla="*/ 0 h 48"/>
                    <a:gd name="T54" fmla="*/ 24 w 36"/>
                    <a:gd name="T55" fmla="*/ 6 h 48"/>
                    <a:gd name="T56" fmla="*/ 18 w 36"/>
                    <a:gd name="T57" fmla="*/ 6 h 48"/>
                    <a:gd name="T58" fmla="*/ 6 w 36"/>
                    <a:gd name="T59" fmla="*/ 12 h 48"/>
                    <a:gd name="T60" fmla="*/ 6 w 36"/>
                    <a:gd name="T61" fmla="*/ 12 h 48"/>
                    <a:gd name="T62" fmla="*/ 0 w 36"/>
                    <a:gd name="T63" fmla="*/ 18 h 48"/>
                    <a:gd name="T64" fmla="*/ 0 w 36"/>
                    <a:gd name="T65" fmla="*/ 18 h 48"/>
                    <a:gd name="T66" fmla="*/ 0 w 36"/>
                    <a:gd name="T67" fmla="*/ 18 h 48"/>
                    <a:gd name="T68" fmla="*/ 0 w 36"/>
                    <a:gd name="T69" fmla="*/ 18 h 48"/>
                    <a:gd name="T70" fmla="*/ 0 w 36"/>
                    <a:gd name="T71" fmla="*/ 24 h 48"/>
                    <a:gd name="T72" fmla="*/ 0 w 36"/>
                    <a:gd name="T73" fmla="*/ 30 h 48"/>
                    <a:gd name="T74" fmla="*/ 0 w 36"/>
                    <a:gd name="T75" fmla="*/ 3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6" h="48">
                      <a:moveTo>
                        <a:pt x="0" y="36"/>
                      </a:move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6" y="48"/>
                      </a:lnTo>
                      <a:lnTo>
                        <a:pt x="12" y="48"/>
                      </a:lnTo>
                      <a:lnTo>
                        <a:pt x="12" y="48"/>
                      </a:lnTo>
                      <a:lnTo>
                        <a:pt x="18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30" y="36"/>
                      </a:lnTo>
                      <a:lnTo>
                        <a:pt x="36" y="30"/>
                      </a:lnTo>
                      <a:lnTo>
                        <a:pt x="36" y="18"/>
                      </a:lnTo>
                      <a:lnTo>
                        <a:pt x="36" y="0"/>
                      </a:lnTo>
                      <a:lnTo>
                        <a:pt x="24" y="0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2" name="Freeform 20"/>
                <p:cNvSpPr>
                  <a:spLocks/>
                </p:cNvSpPr>
                <p:nvPr/>
              </p:nvSpPr>
              <p:spPr bwMode="auto">
                <a:xfrm flipH="1">
                  <a:off x="1314" y="582"/>
                  <a:ext cx="150" cy="24"/>
                </a:xfrm>
                <a:custGeom>
                  <a:avLst/>
                  <a:gdLst>
                    <a:gd name="T0" fmla="*/ 0 w 150"/>
                    <a:gd name="T1" fmla="*/ 24 h 24"/>
                    <a:gd name="T2" fmla="*/ 0 w 150"/>
                    <a:gd name="T3" fmla="*/ 24 h 24"/>
                    <a:gd name="T4" fmla="*/ 18 w 150"/>
                    <a:gd name="T5" fmla="*/ 18 h 24"/>
                    <a:gd name="T6" fmla="*/ 36 w 150"/>
                    <a:gd name="T7" fmla="*/ 6 h 24"/>
                    <a:gd name="T8" fmla="*/ 60 w 150"/>
                    <a:gd name="T9" fmla="*/ 6 h 24"/>
                    <a:gd name="T10" fmla="*/ 84 w 150"/>
                    <a:gd name="T11" fmla="*/ 0 h 24"/>
                    <a:gd name="T12" fmla="*/ 150 w 150"/>
                    <a:gd name="T13" fmla="*/ 0 h 24"/>
                    <a:gd name="T14" fmla="*/ 0 w 150"/>
                    <a:gd name="T15" fmla="*/ 0 h 24"/>
                    <a:gd name="T16" fmla="*/ 0 w 150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0" h="24">
                      <a:moveTo>
                        <a:pt x="0" y="24"/>
                      </a:moveTo>
                      <a:lnTo>
                        <a:pt x="0" y="24"/>
                      </a:lnTo>
                      <a:lnTo>
                        <a:pt x="18" y="18"/>
                      </a:lnTo>
                      <a:lnTo>
                        <a:pt x="36" y="6"/>
                      </a:lnTo>
                      <a:lnTo>
                        <a:pt x="60" y="6"/>
                      </a:lnTo>
                      <a:lnTo>
                        <a:pt x="84" y="0"/>
                      </a:lnTo>
                      <a:lnTo>
                        <a:pt x="150" y="0"/>
                      </a:lnTo>
                      <a:lnTo>
                        <a:pt x="0" y="0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solidFill>
                  <a:srgbClr val="E319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3" name="Freeform 21"/>
                <p:cNvSpPr>
                  <a:spLocks/>
                </p:cNvSpPr>
                <p:nvPr/>
              </p:nvSpPr>
              <p:spPr bwMode="auto">
                <a:xfrm flipH="1">
                  <a:off x="1236" y="528"/>
                  <a:ext cx="198" cy="60"/>
                </a:xfrm>
                <a:custGeom>
                  <a:avLst/>
                  <a:gdLst>
                    <a:gd name="T0" fmla="*/ 18 w 198"/>
                    <a:gd name="T1" fmla="*/ 42 h 60"/>
                    <a:gd name="T2" fmla="*/ 36 w 198"/>
                    <a:gd name="T3" fmla="*/ 42 h 60"/>
                    <a:gd name="T4" fmla="*/ 54 w 198"/>
                    <a:gd name="T5" fmla="*/ 42 h 60"/>
                    <a:gd name="T6" fmla="*/ 78 w 198"/>
                    <a:gd name="T7" fmla="*/ 42 h 60"/>
                    <a:gd name="T8" fmla="*/ 102 w 198"/>
                    <a:gd name="T9" fmla="*/ 42 h 60"/>
                    <a:gd name="T10" fmla="*/ 120 w 198"/>
                    <a:gd name="T11" fmla="*/ 42 h 60"/>
                    <a:gd name="T12" fmla="*/ 138 w 198"/>
                    <a:gd name="T13" fmla="*/ 48 h 60"/>
                    <a:gd name="T14" fmla="*/ 150 w 198"/>
                    <a:gd name="T15" fmla="*/ 54 h 60"/>
                    <a:gd name="T16" fmla="*/ 168 w 198"/>
                    <a:gd name="T17" fmla="*/ 60 h 60"/>
                    <a:gd name="T18" fmla="*/ 174 w 198"/>
                    <a:gd name="T19" fmla="*/ 60 h 60"/>
                    <a:gd name="T20" fmla="*/ 180 w 198"/>
                    <a:gd name="T21" fmla="*/ 54 h 60"/>
                    <a:gd name="T22" fmla="*/ 186 w 198"/>
                    <a:gd name="T23" fmla="*/ 54 h 60"/>
                    <a:gd name="T24" fmla="*/ 192 w 198"/>
                    <a:gd name="T25" fmla="*/ 48 h 60"/>
                    <a:gd name="T26" fmla="*/ 192 w 198"/>
                    <a:gd name="T27" fmla="*/ 36 h 60"/>
                    <a:gd name="T28" fmla="*/ 192 w 198"/>
                    <a:gd name="T29" fmla="*/ 36 h 60"/>
                    <a:gd name="T30" fmla="*/ 192 w 198"/>
                    <a:gd name="T31" fmla="*/ 30 h 60"/>
                    <a:gd name="T32" fmla="*/ 198 w 198"/>
                    <a:gd name="T33" fmla="*/ 18 h 60"/>
                    <a:gd name="T34" fmla="*/ 192 w 198"/>
                    <a:gd name="T35" fmla="*/ 12 h 60"/>
                    <a:gd name="T36" fmla="*/ 192 w 198"/>
                    <a:gd name="T37" fmla="*/ 12 h 60"/>
                    <a:gd name="T38" fmla="*/ 192 w 198"/>
                    <a:gd name="T39" fmla="*/ 6 h 60"/>
                    <a:gd name="T40" fmla="*/ 192 w 198"/>
                    <a:gd name="T41" fmla="*/ 6 h 60"/>
                    <a:gd name="T42" fmla="*/ 186 w 198"/>
                    <a:gd name="T43" fmla="*/ 6 h 60"/>
                    <a:gd name="T44" fmla="*/ 180 w 198"/>
                    <a:gd name="T45" fmla="*/ 12 h 60"/>
                    <a:gd name="T46" fmla="*/ 174 w 198"/>
                    <a:gd name="T47" fmla="*/ 18 h 60"/>
                    <a:gd name="T48" fmla="*/ 168 w 198"/>
                    <a:gd name="T49" fmla="*/ 24 h 60"/>
                    <a:gd name="T50" fmla="*/ 162 w 198"/>
                    <a:gd name="T51" fmla="*/ 30 h 60"/>
                    <a:gd name="T52" fmla="*/ 156 w 198"/>
                    <a:gd name="T53" fmla="*/ 36 h 60"/>
                    <a:gd name="T54" fmla="*/ 144 w 198"/>
                    <a:gd name="T55" fmla="*/ 36 h 60"/>
                    <a:gd name="T56" fmla="*/ 132 w 198"/>
                    <a:gd name="T57" fmla="*/ 36 h 60"/>
                    <a:gd name="T58" fmla="*/ 54 w 198"/>
                    <a:gd name="T59" fmla="*/ 36 h 60"/>
                    <a:gd name="T60" fmla="*/ 36 w 198"/>
                    <a:gd name="T61" fmla="*/ 36 h 60"/>
                    <a:gd name="T62" fmla="*/ 24 w 198"/>
                    <a:gd name="T63" fmla="*/ 36 h 60"/>
                    <a:gd name="T64" fmla="*/ 6 w 198"/>
                    <a:gd name="T65" fmla="*/ 36 h 60"/>
                    <a:gd name="T66" fmla="*/ 18 w 198"/>
                    <a:gd name="T67" fmla="*/ 42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98" h="60">
                      <a:moveTo>
                        <a:pt x="18" y="42"/>
                      </a:moveTo>
                      <a:lnTo>
                        <a:pt x="18" y="42"/>
                      </a:lnTo>
                      <a:lnTo>
                        <a:pt x="30" y="42"/>
                      </a:lnTo>
                      <a:lnTo>
                        <a:pt x="36" y="42"/>
                      </a:lnTo>
                      <a:lnTo>
                        <a:pt x="48" y="42"/>
                      </a:lnTo>
                      <a:lnTo>
                        <a:pt x="54" y="42"/>
                      </a:lnTo>
                      <a:lnTo>
                        <a:pt x="72" y="42"/>
                      </a:lnTo>
                      <a:lnTo>
                        <a:pt x="78" y="42"/>
                      </a:lnTo>
                      <a:lnTo>
                        <a:pt x="96" y="42"/>
                      </a:lnTo>
                      <a:lnTo>
                        <a:pt x="102" y="42"/>
                      </a:lnTo>
                      <a:lnTo>
                        <a:pt x="120" y="42"/>
                      </a:lnTo>
                      <a:lnTo>
                        <a:pt x="120" y="42"/>
                      </a:lnTo>
                      <a:lnTo>
                        <a:pt x="126" y="48"/>
                      </a:lnTo>
                      <a:lnTo>
                        <a:pt x="138" y="48"/>
                      </a:lnTo>
                      <a:lnTo>
                        <a:pt x="144" y="54"/>
                      </a:lnTo>
                      <a:lnTo>
                        <a:pt x="150" y="54"/>
                      </a:lnTo>
                      <a:lnTo>
                        <a:pt x="156" y="54"/>
                      </a:lnTo>
                      <a:lnTo>
                        <a:pt x="168" y="60"/>
                      </a:lnTo>
                      <a:lnTo>
                        <a:pt x="168" y="60"/>
                      </a:lnTo>
                      <a:lnTo>
                        <a:pt x="174" y="60"/>
                      </a:lnTo>
                      <a:lnTo>
                        <a:pt x="174" y="60"/>
                      </a:lnTo>
                      <a:lnTo>
                        <a:pt x="180" y="54"/>
                      </a:lnTo>
                      <a:lnTo>
                        <a:pt x="180" y="54"/>
                      </a:lnTo>
                      <a:lnTo>
                        <a:pt x="186" y="54"/>
                      </a:lnTo>
                      <a:lnTo>
                        <a:pt x="186" y="48"/>
                      </a:lnTo>
                      <a:lnTo>
                        <a:pt x="192" y="48"/>
                      </a:lnTo>
                      <a:lnTo>
                        <a:pt x="192" y="42"/>
                      </a:lnTo>
                      <a:lnTo>
                        <a:pt x="192" y="36"/>
                      </a:lnTo>
                      <a:lnTo>
                        <a:pt x="192" y="36"/>
                      </a:lnTo>
                      <a:lnTo>
                        <a:pt x="192" y="36"/>
                      </a:lnTo>
                      <a:lnTo>
                        <a:pt x="192" y="30"/>
                      </a:lnTo>
                      <a:lnTo>
                        <a:pt x="192" y="30"/>
                      </a:lnTo>
                      <a:lnTo>
                        <a:pt x="198" y="24"/>
                      </a:lnTo>
                      <a:lnTo>
                        <a:pt x="198" y="18"/>
                      </a:lnTo>
                      <a:lnTo>
                        <a:pt x="198" y="12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92" y="6"/>
                      </a:lnTo>
                      <a:lnTo>
                        <a:pt x="192" y="6"/>
                      </a:lnTo>
                      <a:lnTo>
                        <a:pt x="192" y="6"/>
                      </a:lnTo>
                      <a:lnTo>
                        <a:pt x="186" y="0"/>
                      </a:lnTo>
                      <a:lnTo>
                        <a:pt x="186" y="6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74" y="18"/>
                      </a:lnTo>
                      <a:lnTo>
                        <a:pt x="174" y="18"/>
                      </a:lnTo>
                      <a:lnTo>
                        <a:pt x="168" y="24"/>
                      </a:lnTo>
                      <a:lnTo>
                        <a:pt x="168" y="24"/>
                      </a:lnTo>
                      <a:lnTo>
                        <a:pt x="168" y="30"/>
                      </a:lnTo>
                      <a:lnTo>
                        <a:pt x="162" y="30"/>
                      </a:lnTo>
                      <a:lnTo>
                        <a:pt x="162" y="36"/>
                      </a:lnTo>
                      <a:lnTo>
                        <a:pt x="156" y="36"/>
                      </a:lnTo>
                      <a:lnTo>
                        <a:pt x="150" y="36"/>
                      </a:lnTo>
                      <a:lnTo>
                        <a:pt x="144" y="36"/>
                      </a:lnTo>
                      <a:lnTo>
                        <a:pt x="144" y="36"/>
                      </a:lnTo>
                      <a:lnTo>
                        <a:pt x="132" y="36"/>
                      </a:lnTo>
                      <a:lnTo>
                        <a:pt x="66" y="36"/>
                      </a:lnTo>
                      <a:lnTo>
                        <a:pt x="54" y="36"/>
                      </a:lnTo>
                      <a:lnTo>
                        <a:pt x="48" y="36"/>
                      </a:lnTo>
                      <a:lnTo>
                        <a:pt x="36" y="36"/>
                      </a:lnTo>
                      <a:lnTo>
                        <a:pt x="30" y="36"/>
                      </a:lnTo>
                      <a:lnTo>
                        <a:pt x="24" y="36"/>
                      </a:lnTo>
                      <a:lnTo>
                        <a:pt x="18" y="36"/>
                      </a:lnTo>
                      <a:lnTo>
                        <a:pt x="6" y="36"/>
                      </a:lnTo>
                      <a:lnTo>
                        <a:pt x="0" y="42"/>
                      </a:lnTo>
                      <a:lnTo>
                        <a:pt x="18" y="42"/>
                      </a:lnTo>
                      <a:close/>
                    </a:path>
                  </a:pathLst>
                </a:custGeom>
                <a:solidFill>
                  <a:srgbClr val="E5F3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Freeform 22"/>
                <p:cNvSpPr>
                  <a:spLocks/>
                </p:cNvSpPr>
                <p:nvPr/>
              </p:nvSpPr>
              <p:spPr bwMode="auto">
                <a:xfrm flipH="1">
                  <a:off x="978" y="1068"/>
                  <a:ext cx="438" cy="264"/>
                </a:xfrm>
                <a:custGeom>
                  <a:avLst/>
                  <a:gdLst>
                    <a:gd name="T0" fmla="*/ 60 w 438"/>
                    <a:gd name="T1" fmla="*/ 6 h 264"/>
                    <a:gd name="T2" fmla="*/ 54 w 438"/>
                    <a:gd name="T3" fmla="*/ 6 h 264"/>
                    <a:gd name="T4" fmla="*/ 36 w 438"/>
                    <a:gd name="T5" fmla="*/ 6 h 264"/>
                    <a:gd name="T6" fmla="*/ 18 w 438"/>
                    <a:gd name="T7" fmla="*/ 6 h 264"/>
                    <a:gd name="T8" fmla="*/ 6 w 438"/>
                    <a:gd name="T9" fmla="*/ 12 h 264"/>
                    <a:gd name="T10" fmla="*/ 48 w 438"/>
                    <a:gd name="T11" fmla="*/ 126 h 264"/>
                    <a:gd name="T12" fmla="*/ 36 w 438"/>
                    <a:gd name="T13" fmla="*/ 150 h 264"/>
                    <a:gd name="T14" fmla="*/ 36 w 438"/>
                    <a:gd name="T15" fmla="*/ 162 h 264"/>
                    <a:gd name="T16" fmla="*/ 36 w 438"/>
                    <a:gd name="T17" fmla="*/ 174 h 264"/>
                    <a:gd name="T18" fmla="*/ 30 w 438"/>
                    <a:gd name="T19" fmla="*/ 186 h 264"/>
                    <a:gd name="T20" fmla="*/ 30 w 438"/>
                    <a:gd name="T21" fmla="*/ 198 h 264"/>
                    <a:gd name="T22" fmla="*/ 24 w 438"/>
                    <a:gd name="T23" fmla="*/ 210 h 264"/>
                    <a:gd name="T24" fmla="*/ 60 w 438"/>
                    <a:gd name="T25" fmla="*/ 210 h 264"/>
                    <a:gd name="T26" fmla="*/ 72 w 438"/>
                    <a:gd name="T27" fmla="*/ 216 h 264"/>
                    <a:gd name="T28" fmla="*/ 78 w 438"/>
                    <a:gd name="T29" fmla="*/ 222 h 264"/>
                    <a:gd name="T30" fmla="*/ 84 w 438"/>
                    <a:gd name="T31" fmla="*/ 222 h 264"/>
                    <a:gd name="T32" fmla="*/ 96 w 438"/>
                    <a:gd name="T33" fmla="*/ 222 h 264"/>
                    <a:gd name="T34" fmla="*/ 108 w 438"/>
                    <a:gd name="T35" fmla="*/ 222 h 264"/>
                    <a:gd name="T36" fmla="*/ 132 w 438"/>
                    <a:gd name="T37" fmla="*/ 216 h 264"/>
                    <a:gd name="T38" fmla="*/ 174 w 438"/>
                    <a:gd name="T39" fmla="*/ 198 h 264"/>
                    <a:gd name="T40" fmla="*/ 198 w 438"/>
                    <a:gd name="T41" fmla="*/ 186 h 264"/>
                    <a:gd name="T42" fmla="*/ 210 w 438"/>
                    <a:gd name="T43" fmla="*/ 180 h 264"/>
                    <a:gd name="T44" fmla="*/ 222 w 438"/>
                    <a:gd name="T45" fmla="*/ 180 h 264"/>
                    <a:gd name="T46" fmla="*/ 234 w 438"/>
                    <a:gd name="T47" fmla="*/ 180 h 264"/>
                    <a:gd name="T48" fmla="*/ 246 w 438"/>
                    <a:gd name="T49" fmla="*/ 186 h 264"/>
                    <a:gd name="T50" fmla="*/ 252 w 438"/>
                    <a:gd name="T51" fmla="*/ 198 h 264"/>
                    <a:gd name="T52" fmla="*/ 270 w 438"/>
                    <a:gd name="T53" fmla="*/ 216 h 264"/>
                    <a:gd name="T54" fmla="*/ 282 w 438"/>
                    <a:gd name="T55" fmla="*/ 240 h 264"/>
                    <a:gd name="T56" fmla="*/ 294 w 438"/>
                    <a:gd name="T57" fmla="*/ 264 h 264"/>
                    <a:gd name="T58" fmla="*/ 306 w 438"/>
                    <a:gd name="T59" fmla="*/ 258 h 264"/>
                    <a:gd name="T60" fmla="*/ 318 w 438"/>
                    <a:gd name="T61" fmla="*/ 246 h 264"/>
                    <a:gd name="T62" fmla="*/ 318 w 438"/>
                    <a:gd name="T63" fmla="*/ 240 h 264"/>
                    <a:gd name="T64" fmla="*/ 330 w 438"/>
                    <a:gd name="T65" fmla="*/ 234 h 264"/>
                    <a:gd name="T66" fmla="*/ 348 w 438"/>
                    <a:gd name="T67" fmla="*/ 228 h 264"/>
                    <a:gd name="T68" fmla="*/ 378 w 438"/>
                    <a:gd name="T69" fmla="*/ 222 h 264"/>
                    <a:gd name="T70" fmla="*/ 402 w 438"/>
                    <a:gd name="T71" fmla="*/ 222 h 264"/>
                    <a:gd name="T72" fmla="*/ 414 w 438"/>
                    <a:gd name="T73" fmla="*/ 216 h 264"/>
                    <a:gd name="T74" fmla="*/ 414 w 438"/>
                    <a:gd name="T75" fmla="*/ 210 h 264"/>
                    <a:gd name="T76" fmla="*/ 414 w 438"/>
                    <a:gd name="T77" fmla="*/ 198 h 264"/>
                    <a:gd name="T78" fmla="*/ 420 w 438"/>
                    <a:gd name="T79" fmla="*/ 156 h 264"/>
                    <a:gd name="T80" fmla="*/ 426 w 438"/>
                    <a:gd name="T81" fmla="*/ 126 h 264"/>
                    <a:gd name="T82" fmla="*/ 438 w 438"/>
                    <a:gd name="T83" fmla="*/ 84 h 264"/>
                    <a:gd name="T84" fmla="*/ 390 w 438"/>
                    <a:gd name="T85" fmla="*/ 78 h 264"/>
                    <a:gd name="T86" fmla="*/ 366 w 438"/>
                    <a:gd name="T87" fmla="*/ 72 h 264"/>
                    <a:gd name="T88" fmla="*/ 342 w 438"/>
                    <a:gd name="T89" fmla="*/ 66 h 264"/>
                    <a:gd name="T90" fmla="*/ 330 w 438"/>
                    <a:gd name="T91" fmla="*/ 54 h 264"/>
                    <a:gd name="T92" fmla="*/ 306 w 438"/>
                    <a:gd name="T93" fmla="*/ 30 h 264"/>
                    <a:gd name="T94" fmla="*/ 294 w 438"/>
                    <a:gd name="T95" fmla="*/ 12 h 264"/>
                    <a:gd name="T96" fmla="*/ 288 w 438"/>
                    <a:gd name="T97" fmla="*/ 6 h 264"/>
                    <a:gd name="T98" fmla="*/ 270 w 438"/>
                    <a:gd name="T99" fmla="*/ 6 h 264"/>
                    <a:gd name="T100" fmla="*/ 264 w 438"/>
                    <a:gd name="T101" fmla="*/ 6 h 264"/>
                    <a:gd name="T102" fmla="*/ 246 w 438"/>
                    <a:gd name="T103" fmla="*/ 6 h 264"/>
                    <a:gd name="T104" fmla="*/ 222 w 438"/>
                    <a:gd name="T105" fmla="*/ 6 h 264"/>
                    <a:gd name="T106" fmla="*/ 72 w 438"/>
                    <a:gd name="T107" fmla="*/ 0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438" h="264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60" y="6"/>
                      </a:lnTo>
                      <a:lnTo>
                        <a:pt x="60" y="6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0" y="18"/>
                      </a:lnTo>
                      <a:lnTo>
                        <a:pt x="48" y="126"/>
                      </a:lnTo>
                      <a:lnTo>
                        <a:pt x="42" y="138"/>
                      </a:lnTo>
                      <a:lnTo>
                        <a:pt x="36" y="150"/>
                      </a:lnTo>
                      <a:lnTo>
                        <a:pt x="36" y="150"/>
                      </a:lnTo>
                      <a:lnTo>
                        <a:pt x="36" y="150"/>
                      </a:lnTo>
                      <a:lnTo>
                        <a:pt x="36" y="150"/>
                      </a:lnTo>
                      <a:lnTo>
                        <a:pt x="36" y="162"/>
                      </a:lnTo>
                      <a:lnTo>
                        <a:pt x="36" y="168"/>
                      </a:lnTo>
                      <a:lnTo>
                        <a:pt x="36" y="174"/>
                      </a:lnTo>
                      <a:lnTo>
                        <a:pt x="36" y="174"/>
                      </a:lnTo>
                      <a:lnTo>
                        <a:pt x="30" y="174"/>
                      </a:lnTo>
                      <a:lnTo>
                        <a:pt x="30" y="180"/>
                      </a:lnTo>
                      <a:lnTo>
                        <a:pt x="30" y="186"/>
                      </a:lnTo>
                      <a:lnTo>
                        <a:pt x="30" y="192"/>
                      </a:lnTo>
                      <a:lnTo>
                        <a:pt x="30" y="198"/>
                      </a:lnTo>
                      <a:lnTo>
                        <a:pt x="30" y="198"/>
                      </a:lnTo>
                      <a:lnTo>
                        <a:pt x="30" y="204"/>
                      </a:lnTo>
                      <a:lnTo>
                        <a:pt x="24" y="204"/>
                      </a:lnTo>
                      <a:lnTo>
                        <a:pt x="24" y="210"/>
                      </a:lnTo>
                      <a:lnTo>
                        <a:pt x="24" y="216"/>
                      </a:lnTo>
                      <a:lnTo>
                        <a:pt x="24" y="222"/>
                      </a:lnTo>
                      <a:lnTo>
                        <a:pt x="60" y="210"/>
                      </a:lnTo>
                      <a:lnTo>
                        <a:pt x="60" y="210"/>
                      </a:lnTo>
                      <a:lnTo>
                        <a:pt x="66" y="210"/>
                      </a:lnTo>
                      <a:lnTo>
                        <a:pt x="72" y="216"/>
                      </a:lnTo>
                      <a:lnTo>
                        <a:pt x="72" y="216"/>
                      </a:lnTo>
                      <a:lnTo>
                        <a:pt x="72" y="216"/>
                      </a:lnTo>
                      <a:lnTo>
                        <a:pt x="78" y="222"/>
                      </a:lnTo>
                      <a:lnTo>
                        <a:pt x="78" y="222"/>
                      </a:lnTo>
                      <a:lnTo>
                        <a:pt x="84" y="222"/>
                      </a:lnTo>
                      <a:lnTo>
                        <a:pt x="84" y="222"/>
                      </a:lnTo>
                      <a:lnTo>
                        <a:pt x="90" y="222"/>
                      </a:lnTo>
                      <a:lnTo>
                        <a:pt x="90" y="222"/>
                      </a:lnTo>
                      <a:lnTo>
                        <a:pt x="96" y="222"/>
                      </a:lnTo>
                      <a:lnTo>
                        <a:pt x="102" y="222"/>
                      </a:lnTo>
                      <a:lnTo>
                        <a:pt x="102" y="222"/>
                      </a:lnTo>
                      <a:lnTo>
                        <a:pt x="108" y="222"/>
                      </a:lnTo>
                      <a:lnTo>
                        <a:pt x="120" y="222"/>
                      </a:lnTo>
                      <a:lnTo>
                        <a:pt x="126" y="222"/>
                      </a:lnTo>
                      <a:lnTo>
                        <a:pt x="132" y="216"/>
                      </a:lnTo>
                      <a:lnTo>
                        <a:pt x="144" y="210"/>
                      </a:lnTo>
                      <a:lnTo>
                        <a:pt x="156" y="204"/>
                      </a:lnTo>
                      <a:lnTo>
                        <a:pt x="174" y="198"/>
                      </a:lnTo>
                      <a:lnTo>
                        <a:pt x="180" y="192"/>
                      </a:lnTo>
                      <a:lnTo>
                        <a:pt x="192" y="192"/>
                      </a:lnTo>
                      <a:lnTo>
                        <a:pt x="198" y="186"/>
                      </a:lnTo>
                      <a:lnTo>
                        <a:pt x="198" y="186"/>
                      </a:lnTo>
                      <a:lnTo>
                        <a:pt x="204" y="186"/>
                      </a:lnTo>
                      <a:lnTo>
                        <a:pt x="210" y="180"/>
                      </a:lnTo>
                      <a:lnTo>
                        <a:pt x="216" y="180"/>
                      </a:lnTo>
                      <a:lnTo>
                        <a:pt x="222" y="180"/>
                      </a:lnTo>
                      <a:lnTo>
                        <a:pt x="222" y="180"/>
                      </a:lnTo>
                      <a:lnTo>
                        <a:pt x="228" y="180"/>
                      </a:lnTo>
                      <a:lnTo>
                        <a:pt x="234" y="180"/>
                      </a:lnTo>
                      <a:lnTo>
                        <a:pt x="234" y="180"/>
                      </a:lnTo>
                      <a:lnTo>
                        <a:pt x="240" y="186"/>
                      </a:lnTo>
                      <a:lnTo>
                        <a:pt x="240" y="186"/>
                      </a:lnTo>
                      <a:lnTo>
                        <a:pt x="246" y="186"/>
                      </a:lnTo>
                      <a:lnTo>
                        <a:pt x="246" y="192"/>
                      </a:lnTo>
                      <a:lnTo>
                        <a:pt x="252" y="198"/>
                      </a:lnTo>
                      <a:lnTo>
                        <a:pt x="252" y="198"/>
                      </a:lnTo>
                      <a:lnTo>
                        <a:pt x="258" y="198"/>
                      </a:lnTo>
                      <a:lnTo>
                        <a:pt x="264" y="204"/>
                      </a:lnTo>
                      <a:lnTo>
                        <a:pt x="270" y="216"/>
                      </a:lnTo>
                      <a:lnTo>
                        <a:pt x="270" y="222"/>
                      </a:lnTo>
                      <a:lnTo>
                        <a:pt x="276" y="228"/>
                      </a:lnTo>
                      <a:lnTo>
                        <a:pt x="282" y="240"/>
                      </a:lnTo>
                      <a:lnTo>
                        <a:pt x="294" y="252"/>
                      </a:lnTo>
                      <a:lnTo>
                        <a:pt x="294" y="258"/>
                      </a:lnTo>
                      <a:lnTo>
                        <a:pt x="294" y="264"/>
                      </a:lnTo>
                      <a:lnTo>
                        <a:pt x="294" y="264"/>
                      </a:lnTo>
                      <a:lnTo>
                        <a:pt x="300" y="264"/>
                      </a:lnTo>
                      <a:lnTo>
                        <a:pt x="306" y="258"/>
                      </a:lnTo>
                      <a:lnTo>
                        <a:pt x="306" y="252"/>
                      </a:lnTo>
                      <a:lnTo>
                        <a:pt x="312" y="246"/>
                      </a:lnTo>
                      <a:lnTo>
                        <a:pt x="318" y="246"/>
                      </a:lnTo>
                      <a:lnTo>
                        <a:pt x="318" y="246"/>
                      </a:lnTo>
                      <a:lnTo>
                        <a:pt x="318" y="240"/>
                      </a:lnTo>
                      <a:lnTo>
                        <a:pt x="318" y="240"/>
                      </a:lnTo>
                      <a:lnTo>
                        <a:pt x="324" y="240"/>
                      </a:lnTo>
                      <a:lnTo>
                        <a:pt x="324" y="234"/>
                      </a:lnTo>
                      <a:lnTo>
                        <a:pt x="330" y="234"/>
                      </a:lnTo>
                      <a:lnTo>
                        <a:pt x="336" y="234"/>
                      </a:lnTo>
                      <a:lnTo>
                        <a:pt x="342" y="234"/>
                      </a:lnTo>
                      <a:lnTo>
                        <a:pt x="348" y="228"/>
                      </a:lnTo>
                      <a:lnTo>
                        <a:pt x="366" y="228"/>
                      </a:lnTo>
                      <a:lnTo>
                        <a:pt x="372" y="228"/>
                      </a:lnTo>
                      <a:lnTo>
                        <a:pt x="378" y="222"/>
                      </a:lnTo>
                      <a:lnTo>
                        <a:pt x="390" y="222"/>
                      </a:lnTo>
                      <a:lnTo>
                        <a:pt x="390" y="222"/>
                      </a:lnTo>
                      <a:lnTo>
                        <a:pt x="402" y="222"/>
                      </a:lnTo>
                      <a:lnTo>
                        <a:pt x="408" y="222"/>
                      </a:lnTo>
                      <a:lnTo>
                        <a:pt x="408" y="216"/>
                      </a:lnTo>
                      <a:lnTo>
                        <a:pt x="414" y="216"/>
                      </a:lnTo>
                      <a:lnTo>
                        <a:pt x="414" y="216"/>
                      </a:lnTo>
                      <a:lnTo>
                        <a:pt x="414" y="210"/>
                      </a:lnTo>
                      <a:lnTo>
                        <a:pt x="414" y="210"/>
                      </a:lnTo>
                      <a:lnTo>
                        <a:pt x="414" y="204"/>
                      </a:lnTo>
                      <a:lnTo>
                        <a:pt x="414" y="198"/>
                      </a:lnTo>
                      <a:lnTo>
                        <a:pt x="414" y="198"/>
                      </a:lnTo>
                      <a:lnTo>
                        <a:pt x="414" y="174"/>
                      </a:lnTo>
                      <a:lnTo>
                        <a:pt x="414" y="162"/>
                      </a:lnTo>
                      <a:lnTo>
                        <a:pt x="420" y="156"/>
                      </a:lnTo>
                      <a:lnTo>
                        <a:pt x="420" y="150"/>
                      </a:lnTo>
                      <a:lnTo>
                        <a:pt x="420" y="138"/>
                      </a:lnTo>
                      <a:lnTo>
                        <a:pt x="426" y="126"/>
                      </a:lnTo>
                      <a:lnTo>
                        <a:pt x="432" y="120"/>
                      </a:lnTo>
                      <a:lnTo>
                        <a:pt x="438" y="102"/>
                      </a:lnTo>
                      <a:lnTo>
                        <a:pt x="438" y="84"/>
                      </a:lnTo>
                      <a:lnTo>
                        <a:pt x="414" y="78"/>
                      </a:lnTo>
                      <a:lnTo>
                        <a:pt x="396" y="78"/>
                      </a:lnTo>
                      <a:lnTo>
                        <a:pt x="390" y="78"/>
                      </a:lnTo>
                      <a:lnTo>
                        <a:pt x="378" y="78"/>
                      </a:lnTo>
                      <a:lnTo>
                        <a:pt x="366" y="78"/>
                      </a:lnTo>
                      <a:lnTo>
                        <a:pt x="366" y="72"/>
                      </a:lnTo>
                      <a:lnTo>
                        <a:pt x="360" y="72"/>
                      </a:lnTo>
                      <a:lnTo>
                        <a:pt x="342" y="66"/>
                      </a:lnTo>
                      <a:lnTo>
                        <a:pt x="342" y="66"/>
                      </a:lnTo>
                      <a:lnTo>
                        <a:pt x="342" y="60"/>
                      </a:lnTo>
                      <a:lnTo>
                        <a:pt x="336" y="54"/>
                      </a:lnTo>
                      <a:lnTo>
                        <a:pt x="330" y="54"/>
                      </a:lnTo>
                      <a:lnTo>
                        <a:pt x="324" y="48"/>
                      </a:lnTo>
                      <a:lnTo>
                        <a:pt x="318" y="36"/>
                      </a:lnTo>
                      <a:lnTo>
                        <a:pt x="306" y="30"/>
                      </a:lnTo>
                      <a:lnTo>
                        <a:pt x="300" y="24"/>
                      </a:lnTo>
                      <a:lnTo>
                        <a:pt x="294" y="18"/>
                      </a:lnTo>
                      <a:lnTo>
                        <a:pt x="294" y="12"/>
                      </a:lnTo>
                      <a:lnTo>
                        <a:pt x="294" y="6"/>
                      </a:lnTo>
                      <a:lnTo>
                        <a:pt x="288" y="6"/>
                      </a:lnTo>
                      <a:lnTo>
                        <a:pt x="288" y="6"/>
                      </a:lnTo>
                      <a:lnTo>
                        <a:pt x="282" y="6"/>
                      </a:lnTo>
                      <a:lnTo>
                        <a:pt x="276" y="6"/>
                      </a:lnTo>
                      <a:lnTo>
                        <a:pt x="270" y="6"/>
                      </a:lnTo>
                      <a:lnTo>
                        <a:pt x="270" y="6"/>
                      </a:lnTo>
                      <a:lnTo>
                        <a:pt x="270" y="6"/>
                      </a:lnTo>
                      <a:lnTo>
                        <a:pt x="264" y="6"/>
                      </a:lnTo>
                      <a:lnTo>
                        <a:pt x="258" y="0"/>
                      </a:lnTo>
                      <a:lnTo>
                        <a:pt x="246" y="6"/>
                      </a:lnTo>
                      <a:lnTo>
                        <a:pt x="246" y="6"/>
                      </a:lnTo>
                      <a:lnTo>
                        <a:pt x="240" y="6"/>
                      </a:lnTo>
                      <a:lnTo>
                        <a:pt x="234" y="6"/>
                      </a:lnTo>
                      <a:lnTo>
                        <a:pt x="222" y="6"/>
                      </a:lnTo>
                      <a:lnTo>
                        <a:pt x="222" y="6"/>
                      </a:lnTo>
                      <a:lnTo>
                        <a:pt x="210" y="6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9DB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Freeform 23"/>
                <p:cNvSpPr>
                  <a:spLocks/>
                </p:cNvSpPr>
                <p:nvPr/>
              </p:nvSpPr>
              <p:spPr bwMode="auto">
                <a:xfrm flipH="1">
                  <a:off x="1374" y="1206"/>
                  <a:ext cx="30" cy="78"/>
                </a:xfrm>
                <a:custGeom>
                  <a:avLst/>
                  <a:gdLst>
                    <a:gd name="T0" fmla="*/ 30 w 30"/>
                    <a:gd name="T1" fmla="*/ 0 h 78"/>
                    <a:gd name="T2" fmla="*/ 30 w 30"/>
                    <a:gd name="T3" fmla="*/ 0 h 78"/>
                    <a:gd name="T4" fmla="*/ 18 w 30"/>
                    <a:gd name="T5" fmla="*/ 6 h 78"/>
                    <a:gd name="T6" fmla="*/ 18 w 30"/>
                    <a:gd name="T7" fmla="*/ 6 h 78"/>
                    <a:gd name="T8" fmla="*/ 12 w 30"/>
                    <a:gd name="T9" fmla="*/ 6 h 78"/>
                    <a:gd name="T10" fmla="*/ 6 w 30"/>
                    <a:gd name="T11" fmla="*/ 6 h 78"/>
                    <a:gd name="T12" fmla="*/ 6 w 30"/>
                    <a:gd name="T13" fmla="*/ 0 h 78"/>
                    <a:gd name="T14" fmla="*/ 0 w 30"/>
                    <a:gd name="T15" fmla="*/ 0 h 78"/>
                    <a:gd name="T16" fmla="*/ 0 w 30"/>
                    <a:gd name="T17" fmla="*/ 12 h 78"/>
                    <a:gd name="T18" fmla="*/ 0 w 30"/>
                    <a:gd name="T19" fmla="*/ 24 h 78"/>
                    <a:gd name="T20" fmla="*/ 0 w 30"/>
                    <a:gd name="T21" fmla="*/ 36 h 78"/>
                    <a:gd name="T22" fmla="*/ 0 w 30"/>
                    <a:gd name="T23" fmla="*/ 36 h 78"/>
                    <a:gd name="T24" fmla="*/ 0 w 30"/>
                    <a:gd name="T25" fmla="*/ 48 h 78"/>
                    <a:gd name="T26" fmla="*/ 0 w 30"/>
                    <a:gd name="T27" fmla="*/ 60 h 78"/>
                    <a:gd name="T28" fmla="*/ 0 w 30"/>
                    <a:gd name="T29" fmla="*/ 66 h 78"/>
                    <a:gd name="T30" fmla="*/ 0 w 30"/>
                    <a:gd name="T31" fmla="*/ 72 h 78"/>
                    <a:gd name="T32" fmla="*/ 0 w 30"/>
                    <a:gd name="T33" fmla="*/ 78 h 78"/>
                    <a:gd name="T34" fmla="*/ 0 w 30"/>
                    <a:gd name="T35" fmla="*/ 78 h 78"/>
                    <a:gd name="T36" fmla="*/ 6 w 30"/>
                    <a:gd name="T37" fmla="*/ 78 h 78"/>
                    <a:gd name="T38" fmla="*/ 6 w 30"/>
                    <a:gd name="T39" fmla="*/ 72 h 78"/>
                    <a:gd name="T40" fmla="*/ 12 w 30"/>
                    <a:gd name="T41" fmla="*/ 72 h 78"/>
                    <a:gd name="T42" fmla="*/ 12 w 30"/>
                    <a:gd name="T43" fmla="*/ 66 h 78"/>
                    <a:gd name="T44" fmla="*/ 18 w 30"/>
                    <a:gd name="T45" fmla="*/ 60 h 78"/>
                    <a:gd name="T46" fmla="*/ 18 w 30"/>
                    <a:gd name="T47" fmla="*/ 60 h 78"/>
                    <a:gd name="T48" fmla="*/ 18 w 30"/>
                    <a:gd name="T49" fmla="*/ 60 h 78"/>
                    <a:gd name="T50" fmla="*/ 18 w 30"/>
                    <a:gd name="T51" fmla="*/ 54 h 78"/>
                    <a:gd name="T52" fmla="*/ 24 w 30"/>
                    <a:gd name="T53" fmla="*/ 48 h 78"/>
                    <a:gd name="T54" fmla="*/ 24 w 30"/>
                    <a:gd name="T55" fmla="*/ 42 h 78"/>
                    <a:gd name="T56" fmla="*/ 30 w 30"/>
                    <a:gd name="T57" fmla="*/ 36 h 78"/>
                    <a:gd name="T58" fmla="*/ 30 w 30"/>
                    <a:gd name="T59" fmla="*/ 24 h 78"/>
                    <a:gd name="T60" fmla="*/ 30 w 30"/>
                    <a:gd name="T61" fmla="*/ 18 h 78"/>
                    <a:gd name="T62" fmla="*/ 30 w 30"/>
                    <a:gd name="T63" fmla="*/ 12 h 78"/>
                    <a:gd name="T64" fmla="*/ 30 w 30"/>
                    <a:gd name="T65" fmla="*/ 12 h 78"/>
                    <a:gd name="T66" fmla="*/ 30 w 30"/>
                    <a:gd name="T67" fmla="*/ 12 h 78"/>
                    <a:gd name="T68" fmla="*/ 30 w 30"/>
                    <a:gd name="T69" fmla="*/ 12 h 78"/>
                    <a:gd name="T70" fmla="*/ 24 w 30"/>
                    <a:gd name="T71" fmla="*/ 6 h 78"/>
                    <a:gd name="T72" fmla="*/ 24 w 30"/>
                    <a:gd name="T73" fmla="*/ 6 h 78"/>
                    <a:gd name="T74" fmla="*/ 24 w 30"/>
                    <a:gd name="T75" fmla="*/ 6 h 78"/>
                    <a:gd name="T76" fmla="*/ 18 w 30"/>
                    <a:gd name="T77" fmla="*/ 6 h 78"/>
                    <a:gd name="T78" fmla="*/ 18 w 30"/>
                    <a:gd name="T79" fmla="*/ 6 h 78"/>
                    <a:gd name="T80" fmla="*/ 18 w 30"/>
                    <a:gd name="T81" fmla="*/ 0 h 78"/>
                    <a:gd name="T82" fmla="*/ 30 w 30"/>
                    <a:gd name="T83" fmla="*/ 0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0" h="78">
                      <a:moveTo>
                        <a:pt x="30" y="0"/>
                      </a:moveTo>
                      <a:lnTo>
                        <a:pt x="30" y="0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2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48"/>
                      </a:lnTo>
                      <a:lnTo>
                        <a:pt x="0" y="60"/>
                      </a:lnTo>
                      <a:lnTo>
                        <a:pt x="0" y="66"/>
                      </a:lnTo>
                      <a:lnTo>
                        <a:pt x="0" y="72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6" y="78"/>
                      </a:lnTo>
                      <a:lnTo>
                        <a:pt x="6" y="72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54"/>
                      </a:lnTo>
                      <a:lnTo>
                        <a:pt x="24" y="48"/>
                      </a:lnTo>
                      <a:lnTo>
                        <a:pt x="24" y="42"/>
                      </a:lnTo>
                      <a:lnTo>
                        <a:pt x="30" y="36"/>
                      </a:lnTo>
                      <a:lnTo>
                        <a:pt x="30" y="24"/>
                      </a:lnTo>
                      <a:lnTo>
                        <a:pt x="30" y="18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0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33761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" name="Freeform 24"/>
                <p:cNvSpPr>
                  <a:spLocks/>
                </p:cNvSpPr>
                <p:nvPr/>
              </p:nvSpPr>
              <p:spPr bwMode="auto">
                <a:xfrm flipH="1">
                  <a:off x="1188" y="1074"/>
                  <a:ext cx="228" cy="66"/>
                </a:xfrm>
                <a:custGeom>
                  <a:avLst/>
                  <a:gdLst>
                    <a:gd name="T0" fmla="*/ 6 w 228"/>
                    <a:gd name="T1" fmla="*/ 6 h 66"/>
                    <a:gd name="T2" fmla="*/ 12 w 228"/>
                    <a:gd name="T3" fmla="*/ 18 h 66"/>
                    <a:gd name="T4" fmla="*/ 18 w 228"/>
                    <a:gd name="T5" fmla="*/ 24 h 66"/>
                    <a:gd name="T6" fmla="*/ 30 w 228"/>
                    <a:gd name="T7" fmla="*/ 48 h 66"/>
                    <a:gd name="T8" fmla="*/ 36 w 228"/>
                    <a:gd name="T9" fmla="*/ 60 h 66"/>
                    <a:gd name="T10" fmla="*/ 42 w 228"/>
                    <a:gd name="T11" fmla="*/ 54 h 66"/>
                    <a:gd name="T12" fmla="*/ 48 w 228"/>
                    <a:gd name="T13" fmla="*/ 42 h 66"/>
                    <a:gd name="T14" fmla="*/ 54 w 228"/>
                    <a:gd name="T15" fmla="*/ 48 h 66"/>
                    <a:gd name="T16" fmla="*/ 72 w 228"/>
                    <a:gd name="T17" fmla="*/ 54 h 66"/>
                    <a:gd name="T18" fmla="*/ 78 w 228"/>
                    <a:gd name="T19" fmla="*/ 30 h 66"/>
                    <a:gd name="T20" fmla="*/ 78 w 228"/>
                    <a:gd name="T21" fmla="*/ 30 h 66"/>
                    <a:gd name="T22" fmla="*/ 90 w 228"/>
                    <a:gd name="T23" fmla="*/ 30 h 66"/>
                    <a:gd name="T24" fmla="*/ 108 w 228"/>
                    <a:gd name="T25" fmla="*/ 30 h 66"/>
                    <a:gd name="T26" fmla="*/ 126 w 228"/>
                    <a:gd name="T27" fmla="*/ 30 h 66"/>
                    <a:gd name="T28" fmla="*/ 138 w 228"/>
                    <a:gd name="T29" fmla="*/ 30 h 66"/>
                    <a:gd name="T30" fmla="*/ 150 w 228"/>
                    <a:gd name="T31" fmla="*/ 36 h 66"/>
                    <a:gd name="T32" fmla="*/ 150 w 228"/>
                    <a:gd name="T33" fmla="*/ 36 h 66"/>
                    <a:gd name="T34" fmla="*/ 162 w 228"/>
                    <a:gd name="T35" fmla="*/ 36 h 66"/>
                    <a:gd name="T36" fmla="*/ 174 w 228"/>
                    <a:gd name="T37" fmla="*/ 36 h 66"/>
                    <a:gd name="T38" fmla="*/ 180 w 228"/>
                    <a:gd name="T39" fmla="*/ 30 h 66"/>
                    <a:gd name="T40" fmla="*/ 186 w 228"/>
                    <a:gd name="T41" fmla="*/ 30 h 66"/>
                    <a:gd name="T42" fmla="*/ 198 w 228"/>
                    <a:gd name="T43" fmla="*/ 24 h 66"/>
                    <a:gd name="T44" fmla="*/ 198 w 228"/>
                    <a:gd name="T45" fmla="*/ 18 h 66"/>
                    <a:gd name="T46" fmla="*/ 210 w 228"/>
                    <a:gd name="T47" fmla="*/ 18 h 66"/>
                    <a:gd name="T48" fmla="*/ 222 w 228"/>
                    <a:gd name="T49" fmla="*/ 12 h 66"/>
                    <a:gd name="T50" fmla="*/ 198 w 228"/>
                    <a:gd name="T51" fmla="*/ 12 h 66"/>
                    <a:gd name="T52" fmla="*/ 174 w 228"/>
                    <a:gd name="T53" fmla="*/ 6 h 66"/>
                    <a:gd name="T54" fmla="*/ 150 w 228"/>
                    <a:gd name="T55" fmla="*/ 6 h 66"/>
                    <a:gd name="T56" fmla="*/ 144 w 228"/>
                    <a:gd name="T57" fmla="*/ 12 h 66"/>
                    <a:gd name="T58" fmla="*/ 132 w 228"/>
                    <a:gd name="T59" fmla="*/ 12 h 66"/>
                    <a:gd name="T60" fmla="*/ 90 w 228"/>
                    <a:gd name="T61" fmla="*/ 0 h 66"/>
                    <a:gd name="T62" fmla="*/ 66 w 228"/>
                    <a:gd name="T63" fmla="*/ 0 h 66"/>
                    <a:gd name="T64" fmla="*/ 54 w 228"/>
                    <a:gd name="T65" fmla="*/ 0 h 66"/>
                    <a:gd name="T66" fmla="*/ 36 w 228"/>
                    <a:gd name="T67" fmla="*/ 0 h 66"/>
                    <a:gd name="T68" fmla="*/ 24 w 228"/>
                    <a:gd name="T69" fmla="*/ 0 h 66"/>
                    <a:gd name="T70" fmla="*/ 6 w 228"/>
                    <a:gd name="T71" fmla="*/ 0 h 66"/>
                    <a:gd name="T72" fmla="*/ 0 w 228"/>
                    <a:gd name="T7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28" h="66">
                      <a:moveTo>
                        <a:pt x="6" y="6"/>
                      </a:moveTo>
                      <a:lnTo>
                        <a:pt x="6" y="6"/>
                      </a:lnTo>
                      <a:lnTo>
                        <a:pt x="6" y="18"/>
                      </a:lnTo>
                      <a:lnTo>
                        <a:pt x="12" y="18"/>
                      </a:lnTo>
                      <a:lnTo>
                        <a:pt x="12" y="24"/>
                      </a:lnTo>
                      <a:lnTo>
                        <a:pt x="18" y="24"/>
                      </a:lnTo>
                      <a:lnTo>
                        <a:pt x="24" y="36"/>
                      </a:lnTo>
                      <a:lnTo>
                        <a:pt x="30" y="48"/>
                      </a:lnTo>
                      <a:lnTo>
                        <a:pt x="36" y="66"/>
                      </a:lnTo>
                      <a:lnTo>
                        <a:pt x="36" y="60"/>
                      </a:lnTo>
                      <a:lnTo>
                        <a:pt x="42" y="60"/>
                      </a:lnTo>
                      <a:lnTo>
                        <a:pt x="42" y="54"/>
                      </a:lnTo>
                      <a:lnTo>
                        <a:pt x="42" y="48"/>
                      </a:lnTo>
                      <a:lnTo>
                        <a:pt x="48" y="42"/>
                      </a:lnTo>
                      <a:lnTo>
                        <a:pt x="48" y="42"/>
                      </a:lnTo>
                      <a:lnTo>
                        <a:pt x="54" y="48"/>
                      </a:lnTo>
                      <a:lnTo>
                        <a:pt x="60" y="54"/>
                      </a:lnTo>
                      <a:lnTo>
                        <a:pt x="72" y="54"/>
                      </a:lnTo>
                      <a:lnTo>
                        <a:pt x="72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84" y="30"/>
                      </a:lnTo>
                      <a:lnTo>
                        <a:pt x="90" y="30"/>
                      </a:lnTo>
                      <a:lnTo>
                        <a:pt x="96" y="30"/>
                      </a:lnTo>
                      <a:lnTo>
                        <a:pt x="108" y="30"/>
                      </a:lnTo>
                      <a:lnTo>
                        <a:pt x="120" y="30"/>
                      </a:lnTo>
                      <a:lnTo>
                        <a:pt x="126" y="30"/>
                      </a:lnTo>
                      <a:lnTo>
                        <a:pt x="132" y="30"/>
                      </a:lnTo>
                      <a:lnTo>
                        <a:pt x="138" y="30"/>
                      </a:lnTo>
                      <a:lnTo>
                        <a:pt x="144" y="30"/>
                      </a:lnTo>
                      <a:lnTo>
                        <a:pt x="150" y="36"/>
                      </a:lnTo>
                      <a:lnTo>
                        <a:pt x="150" y="36"/>
                      </a:lnTo>
                      <a:lnTo>
                        <a:pt x="150" y="36"/>
                      </a:lnTo>
                      <a:lnTo>
                        <a:pt x="156" y="36"/>
                      </a:lnTo>
                      <a:lnTo>
                        <a:pt x="162" y="36"/>
                      </a:lnTo>
                      <a:lnTo>
                        <a:pt x="174" y="36"/>
                      </a:lnTo>
                      <a:lnTo>
                        <a:pt x="174" y="36"/>
                      </a:lnTo>
                      <a:lnTo>
                        <a:pt x="180" y="36"/>
                      </a:lnTo>
                      <a:lnTo>
                        <a:pt x="180" y="30"/>
                      </a:lnTo>
                      <a:lnTo>
                        <a:pt x="186" y="30"/>
                      </a:lnTo>
                      <a:lnTo>
                        <a:pt x="186" y="30"/>
                      </a:lnTo>
                      <a:lnTo>
                        <a:pt x="192" y="30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18"/>
                      </a:lnTo>
                      <a:lnTo>
                        <a:pt x="204" y="18"/>
                      </a:lnTo>
                      <a:lnTo>
                        <a:pt x="210" y="18"/>
                      </a:lnTo>
                      <a:lnTo>
                        <a:pt x="216" y="18"/>
                      </a:lnTo>
                      <a:lnTo>
                        <a:pt x="222" y="12"/>
                      </a:lnTo>
                      <a:lnTo>
                        <a:pt x="228" y="12"/>
                      </a:lnTo>
                      <a:lnTo>
                        <a:pt x="198" y="12"/>
                      </a:lnTo>
                      <a:lnTo>
                        <a:pt x="186" y="6"/>
                      </a:lnTo>
                      <a:lnTo>
                        <a:pt x="174" y="6"/>
                      </a:lnTo>
                      <a:lnTo>
                        <a:pt x="156" y="6"/>
                      </a:lnTo>
                      <a:lnTo>
                        <a:pt x="150" y="6"/>
                      </a:lnTo>
                      <a:lnTo>
                        <a:pt x="150" y="6"/>
                      </a:lnTo>
                      <a:lnTo>
                        <a:pt x="144" y="12"/>
                      </a:lnTo>
                      <a:lnTo>
                        <a:pt x="132" y="12"/>
                      </a:lnTo>
                      <a:lnTo>
                        <a:pt x="132" y="12"/>
                      </a:lnTo>
                      <a:lnTo>
                        <a:pt x="126" y="12"/>
                      </a:lnTo>
                      <a:lnTo>
                        <a:pt x="90" y="0"/>
                      </a:lnTo>
                      <a:lnTo>
                        <a:pt x="78" y="0"/>
                      </a:lnTo>
                      <a:lnTo>
                        <a:pt x="66" y="0"/>
                      </a:lnTo>
                      <a:lnTo>
                        <a:pt x="60" y="0"/>
                      </a:lnTo>
                      <a:lnTo>
                        <a:pt x="54" y="0"/>
                      </a:lnTo>
                      <a:lnTo>
                        <a:pt x="42" y="0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8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B4C2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Freeform 25"/>
                <p:cNvSpPr>
                  <a:spLocks/>
                </p:cNvSpPr>
                <p:nvPr/>
              </p:nvSpPr>
              <p:spPr bwMode="auto">
                <a:xfrm flipH="1">
                  <a:off x="1458" y="1344"/>
                  <a:ext cx="348" cy="216"/>
                </a:xfrm>
                <a:custGeom>
                  <a:avLst/>
                  <a:gdLst>
                    <a:gd name="T0" fmla="*/ 222 w 348"/>
                    <a:gd name="T1" fmla="*/ 138 h 216"/>
                    <a:gd name="T2" fmla="*/ 204 w 348"/>
                    <a:gd name="T3" fmla="*/ 138 h 216"/>
                    <a:gd name="T4" fmla="*/ 174 w 348"/>
                    <a:gd name="T5" fmla="*/ 132 h 216"/>
                    <a:gd name="T6" fmla="*/ 162 w 348"/>
                    <a:gd name="T7" fmla="*/ 126 h 216"/>
                    <a:gd name="T8" fmla="*/ 156 w 348"/>
                    <a:gd name="T9" fmla="*/ 114 h 216"/>
                    <a:gd name="T10" fmla="*/ 150 w 348"/>
                    <a:gd name="T11" fmla="*/ 108 h 216"/>
                    <a:gd name="T12" fmla="*/ 138 w 348"/>
                    <a:gd name="T13" fmla="*/ 78 h 216"/>
                    <a:gd name="T14" fmla="*/ 132 w 348"/>
                    <a:gd name="T15" fmla="*/ 60 h 216"/>
                    <a:gd name="T16" fmla="*/ 126 w 348"/>
                    <a:gd name="T17" fmla="*/ 42 h 216"/>
                    <a:gd name="T18" fmla="*/ 108 w 348"/>
                    <a:gd name="T19" fmla="*/ 24 h 216"/>
                    <a:gd name="T20" fmla="*/ 90 w 348"/>
                    <a:gd name="T21" fmla="*/ 18 h 216"/>
                    <a:gd name="T22" fmla="*/ 78 w 348"/>
                    <a:gd name="T23" fmla="*/ 6 h 216"/>
                    <a:gd name="T24" fmla="*/ 60 w 348"/>
                    <a:gd name="T25" fmla="*/ 0 h 216"/>
                    <a:gd name="T26" fmla="*/ 48 w 348"/>
                    <a:gd name="T27" fmla="*/ 0 h 216"/>
                    <a:gd name="T28" fmla="*/ 36 w 348"/>
                    <a:gd name="T29" fmla="*/ 0 h 216"/>
                    <a:gd name="T30" fmla="*/ 18 w 348"/>
                    <a:gd name="T31" fmla="*/ 12 h 216"/>
                    <a:gd name="T32" fmla="*/ 12 w 348"/>
                    <a:gd name="T33" fmla="*/ 18 h 216"/>
                    <a:gd name="T34" fmla="*/ 6 w 348"/>
                    <a:gd name="T35" fmla="*/ 36 h 216"/>
                    <a:gd name="T36" fmla="*/ 12 w 348"/>
                    <a:gd name="T37" fmla="*/ 42 h 216"/>
                    <a:gd name="T38" fmla="*/ 36 w 348"/>
                    <a:gd name="T39" fmla="*/ 72 h 216"/>
                    <a:gd name="T40" fmla="*/ 60 w 348"/>
                    <a:gd name="T41" fmla="*/ 114 h 216"/>
                    <a:gd name="T42" fmla="*/ 72 w 348"/>
                    <a:gd name="T43" fmla="*/ 138 h 216"/>
                    <a:gd name="T44" fmla="*/ 84 w 348"/>
                    <a:gd name="T45" fmla="*/ 156 h 216"/>
                    <a:gd name="T46" fmla="*/ 102 w 348"/>
                    <a:gd name="T47" fmla="*/ 162 h 216"/>
                    <a:gd name="T48" fmla="*/ 114 w 348"/>
                    <a:gd name="T49" fmla="*/ 174 h 216"/>
                    <a:gd name="T50" fmla="*/ 132 w 348"/>
                    <a:gd name="T51" fmla="*/ 180 h 216"/>
                    <a:gd name="T52" fmla="*/ 156 w 348"/>
                    <a:gd name="T53" fmla="*/ 180 h 216"/>
                    <a:gd name="T54" fmla="*/ 192 w 348"/>
                    <a:gd name="T55" fmla="*/ 186 h 216"/>
                    <a:gd name="T56" fmla="*/ 216 w 348"/>
                    <a:gd name="T57" fmla="*/ 192 h 216"/>
                    <a:gd name="T58" fmla="*/ 228 w 348"/>
                    <a:gd name="T59" fmla="*/ 198 h 216"/>
                    <a:gd name="T60" fmla="*/ 252 w 348"/>
                    <a:gd name="T61" fmla="*/ 216 h 216"/>
                    <a:gd name="T62" fmla="*/ 258 w 348"/>
                    <a:gd name="T63" fmla="*/ 216 h 216"/>
                    <a:gd name="T64" fmla="*/ 270 w 348"/>
                    <a:gd name="T65" fmla="*/ 216 h 216"/>
                    <a:gd name="T66" fmla="*/ 312 w 348"/>
                    <a:gd name="T67" fmla="*/ 216 h 216"/>
                    <a:gd name="T68" fmla="*/ 330 w 348"/>
                    <a:gd name="T69" fmla="*/ 216 h 216"/>
                    <a:gd name="T70" fmla="*/ 342 w 348"/>
                    <a:gd name="T71" fmla="*/ 210 h 216"/>
                    <a:gd name="T72" fmla="*/ 342 w 348"/>
                    <a:gd name="T73" fmla="*/ 204 h 216"/>
                    <a:gd name="T74" fmla="*/ 330 w 348"/>
                    <a:gd name="T75" fmla="*/ 192 h 216"/>
                    <a:gd name="T76" fmla="*/ 324 w 348"/>
                    <a:gd name="T77" fmla="*/ 192 h 216"/>
                    <a:gd name="T78" fmla="*/ 312 w 348"/>
                    <a:gd name="T79" fmla="*/ 180 h 216"/>
                    <a:gd name="T80" fmla="*/ 306 w 348"/>
                    <a:gd name="T81" fmla="*/ 168 h 216"/>
                    <a:gd name="T82" fmla="*/ 300 w 348"/>
                    <a:gd name="T83" fmla="*/ 144 h 216"/>
                    <a:gd name="T84" fmla="*/ 294 w 348"/>
                    <a:gd name="T85" fmla="*/ 138 h 216"/>
                    <a:gd name="T86" fmla="*/ 288 w 348"/>
                    <a:gd name="T87" fmla="*/ 132 h 216"/>
                    <a:gd name="T88" fmla="*/ 276 w 348"/>
                    <a:gd name="T89" fmla="*/ 120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348" h="216">
                      <a:moveTo>
                        <a:pt x="240" y="138"/>
                      </a:moveTo>
                      <a:lnTo>
                        <a:pt x="240" y="138"/>
                      </a:lnTo>
                      <a:lnTo>
                        <a:pt x="222" y="138"/>
                      </a:lnTo>
                      <a:lnTo>
                        <a:pt x="216" y="138"/>
                      </a:lnTo>
                      <a:lnTo>
                        <a:pt x="210" y="138"/>
                      </a:lnTo>
                      <a:lnTo>
                        <a:pt x="204" y="138"/>
                      </a:lnTo>
                      <a:lnTo>
                        <a:pt x="192" y="138"/>
                      </a:lnTo>
                      <a:lnTo>
                        <a:pt x="180" y="132"/>
                      </a:lnTo>
                      <a:lnTo>
                        <a:pt x="174" y="132"/>
                      </a:lnTo>
                      <a:lnTo>
                        <a:pt x="168" y="126"/>
                      </a:lnTo>
                      <a:lnTo>
                        <a:pt x="162" y="126"/>
                      </a:lnTo>
                      <a:lnTo>
                        <a:pt x="162" y="126"/>
                      </a:lnTo>
                      <a:lnTo>
                        <a:pt x="156" y="120"/>
                      </a:lnTo>
                      <a:lnTo>
                        <a:pt x="156" y="120"/>
                      </a:lnTo>
                      <a:lnTo>
                        <a:pt x="156" y="114"/>
                      </a:lnTo>
                      <a:lnTo>
                        <a:pt x="150" y="114"/>
                      </a:lnTo>
                      <a:lnTo>
                        <a:pt x="150" y="114"/>
                      </a:lnTo>
                      <a:lnTo>
                        <a:pt x="150" y="108"/>
                      </a:lnTo>
                      <a:lnTo>
                        <a:pt x="144" y="102"/>
                      </a:lnTo>
                      <a:lnTo>
                        <a:pt x="144" y="90"/>
                      </a:lnTo>
                      <a:lnTo>
                        <a:pt x="138" y="78"/>
                      </a:lnTo>
                      <a:lnTo>
                        <a:pt x="138" y="72"/>
                      </a:lnTo>
                      <a:lnTo>
                        <a:pt x="132" y="66"/>
                      </a:lnTo>
                      <a:lnTo>
                        <a:pt x="132" y="60"/>
                      </a:lnTo>
                      <a:lnTo>
                        <a:pt x="132" y="54"/>
                      </a:lnTo>
                      <a:lnTo>
                        <a:pt x="126" y="48"/>
                      </a:lnTo>
                      <a:lnTo>
                        <a:pt x="126" y="42"/>
                      </a:lnTo>
                      <a:lnTo>
                        <a:pt x="120" y="36"/>
                      </a:lnTo>
                      <a:lnTo>
                        <a:pt x="114" y="30"/>
                      </a:lnTo>
                      <a:lnTo>
                        <a:pt x="108" y="24"/>
                      </a:lnTo>
                      <a:lnTo>
                        <a:pt x="108" y="18"/>
                      </a:lnTo>
                      <a:lnTo>
                        <a:pt x="102" y="18"/>
                      </a:lnTo>
                      <a:lnTo>
                        <a:pt x="90" y="18"/>
                      </a:lnTo>
                      <a:lnTo>
                        <a:pt x="84" y="12"/>
                      </a:lnTo>
                      <a:lnTo>
                        <a:pt x="84" y="6"/>
                      </a:lnTo>
                      <a:lnTo>
                        <a:pt x="78" y="6"/>
                      </a:lnTo>
                      <a:lnTo>
                        <a:pt x="72" y="6"/>
                      </a:lnTo>
                      <a:lnTo>
                        <a:pt x="66" y="0"/>
                      </a:lnTo>
                      <a:lnTo>
                        <a:pt x="60" y="0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0" y="30"/>
                      </a:lnTo>
                      <a:lnTo>
                        <a:pt x="6" y="36"/>
                      </a:lnTo>
                      <a:lnTo>
                        <a:pt x="12" y="36"/>
                      </a:lnTo>
                      <a:lnTo>
                        <a:pt x="12" y="42"/>
                      </a:lnTo>
                      <a:lnTo>
                        <a:pt x="12" y="42"/>
                      </a:lnTo>
                      <a:lnTo>
                        <a:pt x="24" y="54"/>
                      </a:lnTo>
                      <a:lnTo>
                        <a:pt x="30" y="66"/>
                      </a:lnTo>
                      <a:lnTo>
                        <a:pt x="36" y="72"/>
                      </a:lnTo>
                      <a:lnTo>
                        <a:pt x="36" y="90"/>
                      </a:lnTo>
                      <a:lnTo>
                        <a:pt x="54" y="108"/>
                      </a:lnTo>
                      <a:lnTo>
                        <a:pt x="60" y="114"/>
                      </a:lnTo>
                      <a:lnTo>
                        <a:pt x="60" y="126"/>
                      </a:lnTo>
                      <a:lnTo>
                        <a:pt x="72" y="138"/>
                      </a:lnTo>
                      <a:lnTo>
                        <a:pt x="72" y="138"/>
                      </a:lnTo>
                      <a:lnTo>
                        <a:pt x="78" y="144"/>
                      </a:lnTo>
                      <a:lnTo>
                        <a:pt x="84" y="150"/>
                      </a:lnTo>
                      <a:lnTo>
                        <a:pt x="84" y="156"/>
                      </a:lnTo>
                      <a:lnTo>
                        <a:pt x="90" y="162"/>
                      </a:lnTo>
                      <a:lnTo>
                        <a:pt x="96" y="162"/>
                      </a:lnTo>
                      <a:lnTo>
                        <a:pt x="102" y="162"/>
                      </a:lnTo>
                      <a:lnTo>
                        <a:pt x="108" y="168"/>
                      </a:lnTo>
                      <a:lnTo>
                        <a:pt x="108" y="168"/>
                      </a:lnTo>
                      <a:lnTo>
                        <a:pt x="114" y="174"/>
                      </a:lnTo>
                      <a:lnTo>
                        <a:pt x="120" y="174"/>
                      </a:lnTo>
                      <a:lnTo>
                        <a:pt x="126" y="174"/>
                      </a:lnTo>
                      <a:lnTo>
                        <a:pt x="132" y="180"/>
                      </a:lnTo>
                      <a:lnTo>
                        <a:pt x="138" y="180"/>
                      </a:lnTo>
                      <a:lnTo>
                        <a:pt x="144" y="180"/>
                      </a:lnTo>
                      <a:lnTo>
                        <a:pt x="156" y="180"/>
                      </a:lnTo>
                      <a:lnTo>
                        <a:pt x="168" y="186"/>
                      </a:lnTo>
                      <a:lnTo>
                        <a:pt x="180" y="186"/>
                      </a:lnTo>
                      <a:lnTo>
                        <a:pt x="192" y="186"/>
                      </a:lnTo>
                      <a:lnTo>
                        <a:pt x="204" y="192"/>
                      </a:lnTo>
                      <a:lnTo>
                        <a:pt x="210" y="192"/>
                      </a:lnTo>
                      <a:lnTo>
                        <a:pt x="216" y="192"/>
                      </a:lnTo>
                      <a:lnTo>
                        <a:pt x="222" y="192"/>
                      </a:lnTo>
                      <a:lnTo>
                        <a:pt x="222" y="192"/>
                      </a:lnTo>
                      <a:lnTo>
                        <a:pt x="228" y="198"/>
                      </a:lnTo>
                      <a:lnTo>
                        <a:pt x="240" y="210"/>
                      </a:lnTo>
                      <a:lnTo>
                        <a:pt x="246" y="210"/>
                      </a:lnTo>
                      <a:lnTo>
                        <a:pt x="252" y="216"/>
                      </a:lnTo>
                      <a:lnTo>
                        <a:pt x="252" y="216"/>
                      </a:lnTo>
                      <a:lnTo>
                        <a:pt x="258" y="216"/>
                      </a:lnTo>
                      <a:lnTo>
                        <a:pt x="258" y="216"/>
                      </a:lnTo>
                      <a:lnTo>
                        <a:pt x="258" y="216"/>
                      </a:lnTo>
                      <a:lnTo>
                        <a:pt x="264" y="216"/>
                      </a:lnTo>
                      <a:lnTo>
                        <a:pt x="270" y="216"/>
                      </a:lnTo>
                      <a:lnTo>
                        <a:pt x="294" y="216"/>
                      </a:lnTo>
                      <a:lnTo>
                        <a:pt x="300" y="216"/>
                      </a:lnTo>
                      <a:lnTo>
                        <a:pt x="312" y="216"/>
                      </a:lnTo>
                      <a:lnTo>
                        <a:pt x="324" y="216"/>
                      </a:lnTo>
                      <a:lnTo>
                        <a:pt x="324" y="216"/>
                      </a:lnTo>
                      <a:lnTo>
                        <a:pt x="330" y="216"/>
                      </a:lnTo>
                      <a:lnTo>
                        <a:pt x="336" y="216"/>
                      </a:lnTo>
                      <a:lnTo>
                        <a:pt x="336" y="216"/>
                      </a:lnTo>
                      <a:lnTo>
                        <a:pt x="342" y="210"/>
                      </a:lnTo>
                      <a:lnTo>
                        <a:pt x="348" y="210"/>
                      </a:lnTo>
                      <a:lnTo>
                        <a:pt x="348" y="204"/>
                      </a:lnTo>
                      <a:lnTo>
                        <a:pt x="342" y="204"/>
                      </a:lnTo>
                      <a:lnTo>
                        <a:pt x="342" y="198"/>
                      </a:lnTo>
                      <a:lnTo>
                        <a:pt x="336" y="198"/>
                      </a:lnTo>
                      <a:lnTo>
                        <a:pt x="330" y="192"/>
                      </a:lnTo>
                      <a:lnTo>
                        <a:pt x="330" y="192"/>
                      </a:lnTo>
                      <a:lnTo>
                        <a:pt x="324" y="192"/>
                      </a:lnTo>
                      <a:lnTo>
                        <a:pt x="324" y="192"/>
                      </a:lnTo>
                      <a:lnTo>
                        <a:pt x="318" y="186"/>
                      </a:lnTo>
                      <a:lnTo>
                        <a:pt x="318" y="186"/>
                      </a:lnTo>
                      <a:lnTo>
                        <a:pt x="312" y="180"/>
                      </a:lnTo>
                      <a:lnTo>
                        <a:pt x="312" y="174"/>
                      </a:lnTo>
                      <a:lnTo>
                        <a:pt x="306" y="168"/>
                      </a:lnTo>
                      <a:lnTo>
                        <a:pt x="306" y="168"/>
                      </a:lnTo>
                      <a:lnTo>
                        <a:pt x="300" y="162"/>
                      </a:lnTo>
                      <a:lnTo>
                        <a:pt x="300" y="156"/>
                      </a:lnTo>
                      <a:lnTo>
                        <a:pt x="300" y="144"/>
                      </a:lnTo>
                      <a:lnTo>
                        <a:pt x="300" y="138"/>
                      </a:lnTo>
                      <a:lnTo>
                        <a:pt x="294" y="138"/>
                      </a:lnTo>
                      <a:lnTo>
                        <a:pt x="294" y="138"/>
                      </a:lnTo>
                      <a:lnTo>
                        <a:pt x="294" y="138"/>
                      </a:lnTo>
                      <a:lnTo>
                        <a:pt x="288" y="132"/>
                      </a:lnTo>
                      <a:lnTo>
                        <a:pt x="288" y="132"/>
                      </a:lnTo>
                      <a:lnTo>
                        <a:pt x="282" y="126"/>
                      </a:lnTo>
                      <a:lnTo>
                        <a:pt x="276" y="126"/>
                      </a:lnTo>
                      <a:lnTo>
                        <a:pt x="276" y="120"/>
                      </a:lnTo>
                      <a:lnTo>
                        <a:pt x="240" y="138"/>
                      </a:lnTo>
                      <a:close/>
                    </a:path>
                  </a:pathLst>
                </a:custGeom>
                <a:solidFill>
                  <a:srgbClr val="CC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Freeform 26"/>
                <p:cNvSpPr>
                  <a:spLocks/>
                </p:cNvSpPr>
                <p:nvPr/>
              </p:nvSpPr>
              <p:spPr bwMode="auto">
                <a:xfrm flipH="1">
                  <a:off x="540" y="732"/>
                  <a:ext cx="222" cy="264"/>
                </a:xfrm>
                <a:custGeom>
                  <a:avLst/>
                  <a:gdLst>
                    <a:gd name="T0" fmla="*/ 30 w 222"/>
                    <a:gd name="T1" fmla="*/ 258 h 264"/>
                    <a:gd name="T2" fmla="*/ 18 w 222"/>
                    <a:gd name="T3" fmla="*/ 252 h 264"/>
                    <a:gd name="T4" fmla="*/ 12 w 222"/>
                    <a:gd name="T5" fmla="*/ 252 h 264"/>
                    <a:gd name="T6" fmla="*/ 6 w 222"/>
                    <a:gd name="T7" fmla="*/ 246 h 264"/>
                    <a:gd name="T8" fmla="*/ 6 w 222"/>
                    <a:gd name="T9" fmla="*/ 246 h 264"/>
                    <a:gd name="T10" fmla="*/ 6 w 222"/>
                    <a:gd name="T11" fmla="*/ 234 h 264"/>
                    <a:gd name="T12" fmla="*/ 12 w 222"/>
                    <a:gd name="T13" fmla="*/ 222 h 264"/>
                    <a:gd name="T14" fmla="*/ 18 w 222"/>
                    <a:gd name="T15" fmla="*/ 216 h 264"/>
                    <a:gd name="T16" fmla="*/ 30 w 222"/>
                    <a:gd name="T17" fmla="*/ 204 h 264"/>
                    <a:gd name="T18" fmla="*/ 36 w 222"/>
                    <a:gd name="T19" fmla="*/ 198 h 264"/>
                    <a:gd name="T20" fmla="*/ 54 w 222"/>
                    <a:gd name="T21" fmla="*/ 186 h 264"/>
                    <a:gd name="T22" fmla="*/ 78 w 222"/>
                    <a:gd name="T23" fmla="*/ 174 h 264"/>
                    <a:gd name="T24" fmla="*/ 90 w 222"/>
                    <a:gd name="T25" fmla="*/ 162 h 264"/>
                    <a:gd name="T26" fmla="*/ 102 w 222"/>
                    <a:gd name="T27" fmla="*/ 150 h 264"/>
                    <a:gd name="T28" fmla="*/ 108 w 222"/>
                    <a:gd name="T29" fmla="*/ 144 h 264"/>
                    <a:gd name="T30" fmla="*/ 114 w 222"/>
                    <a:gd name="T31" fmla="*/ 132 h 264"/>
                    <a:gd name="T32" fmla="*/ 120 w 222"/>
                    <a:gd name="T33" fmla="*/ 126 h 264"/>
                    <a:gd name="T34" fmla="*/ 126 w 222"/>
                    <a:gd name="T35" fmla="*/ 102 h 264"/>
                    <a:gd name="T36" fmla="*/ 132 w 222"/>
                    <a:gd name="T37" fmla="*/ 90 h 264"/>
                    <a:gd name="T38" fmla="*/ 150 w 222"/>
                    <a:gd name="T39" fmla="*/ 54 h 264"/>
                    <a:gd name="T40" fmla="*/ 174 w 222"/>
                    <a:gd name="T41" fmla="*/ 24 h 264"/>
                    <a:gd name="T42" fmla="*/ 198 w 222"/>
                    <a:gd name="T43" fmla="*/ 0 h 264"/>
                    <a:gd name="T44" fmla="*/ 198 w 222"/>
                    <a:gd name="T45" fmla="*/ 0 h 264"/>
                    <a:gd name="T46" fmla="*/ 210 w 222"/>
                    <a:gd name="T47" fmla="*/ 6 h 264"/>
                    <a:gd name="T48" fmla="*/ 216 w 222"/>
                    <a:gd name="T49" fmla="*/ 18 h 264"/>
                    <a:gd name="T50" fmla="*/ 216 w 222"/>
                    <a:gd name="T51" fmla="*/ 24 h 264"/>
                    <a:gd name="T52" fmla="*/ 222 w 222"/>
                    <a:gd name="T53" fmla="*/ 42 h 264"/>
                    <a:gd name="T54" fmla="*/ 222 w 222"/>
                    <a:gd name="T55" fmla="*/ 66 h 264"/>
                    <a:gd name="T56" fmla="*/ 222 w 222"/>
                    <a:gd name="T57" fmla="*/ 78 h 264"/>
                    <a:gd name="T58" fmla="*/ 222 w 222"/>
                    <a:gd name="T59" fmla="*/ 90 h 264"/>
                    <a:gd name="T60" fmla="*/ 222 w 222"/>
                    <a:gd name="T61" fmla="*/ 102 h 264"/>
                    <a:gd name="T62" fmla="*/ 216 w 222"/>
                    <a:gd name="T63" fmla="*/ 108 h 264"/>
                    <a:gd name="T64" fmla="*/ 198 w 222"/>
                    <a:gd name="T65" fmla="*/ 126 h 264"/>
                    <a:gd name="T66" fmla="*/ 186 w 222"/>
                    <a:gd name="T67" fmla="*/ 150 h 264"/>
                    <a:gd name="T68" fmla="*/ 180 w 222"/>
                    <a:gd name="T69" fmla="*/ 162 h 264"/>
                    <a:gd name="T70" fmla="*/ 174 w 222"/>
                    <a:gd name="T71" fmla="*/ 174 h 264"/>
                    <a:gd name="T72" fmla="*/ 174 w 222"/>
                    <a:gd name="T73" fmla="*/ 186 h 264"/>
                    <a:gd name="T74" fmla="*/ 162 w 222"/>
                    <a:gd name="T75" fmla="*/ 198 h 264"/>
                    <a:gd name="T76" fmla="*/ 156 w 222"/>
                    <a:gd name="T77" fmla="*/ 198 h 264"/>
                    <a:gd name="T78" fmla="*/ 150 w 222"/>
                    <a:gd name="T79" fmla="*/ 210 h 264"/>
                    <a:gd name="T80" fmla="*/ 144 w 222"/>
                    <a:gd name="T81" fmla="*/ 222 h 264"/>
                    <a:gd name="T82" fmla="*/ 126 w 222"/>
                    <a:gd name="T83" fmla="*/ 234 h 264"/>
                    <a:gd name="T84" fmla="*/ 114 w 222"/>
                    <a:gd name="T85" fmla="*/ 240 h 264"/>
                    <a:gd name="T86" fmla="*/ 108 w 222"/>
                    <a:gd name="T87" fmla="*/ 246 h 264"/>
                    <a:gd name="T88" fmla="*/ 102 w 222"/>
                    <a:gd name="T89" fmla="*/ 258 h 264"/>
                    <a:gd name="T90" fmla="*/ 96 w 222"/>
                    <a:gd name="T91" fmla="*/ 264 h 264"/>
                    <a:gd name="T92" fmla="*/ 96 w 222"/>
                    <a:gd name="T93" fmla="*/ 264 h 264"/>
                    <a:gd name="T94" fmla="*/ 60 w 222"/>
                    <a:gd name="T95" fmla="*/ 264 h 264"/>
                    <a:gd name="T96" fmla="*/ 36 w 222"/>
                    <a:gd name="T97" fmla="*/ 264 h 264"/>
                    <a:gd name="T98" fmla="*/ 30 w 222"/>
                    <a:gd name="T99" fmla="*/ 258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22" h="264">
                      <a:moveTo>
                        <a:pt x="30" y="258"/>
                      </a:moveTo>
                      <a:lnTo>
                        <a:pt x="30" y="258"/>
                      </a:lnTo>
                      <a:lnTo>
                        <a:pt x="24" y="258"/>
                      </a:lnTo>
                      <a:lnTo>
                        <a:pt x="18" y="252"/>
                      </a:lnTo>
                      <a:lnTo>
                        <a:pt x="18" y="252"/>
                      </a:lnTo>
                      <a:lnTo>
                        <a:pt x="12" y="252"/>
                      </a:lnTo>
                      <a:lnTo>
                        <a:pt x="6" y="252"/>
                      </a:lnTo>
                      <a:lnTo>
                        <a:pt x="6" y="246"/>
                      </a:lnTo>
                      <a:lnTo>
                        <a:pt x="0" y="246"/>
                      </a:lnTo>
                      <a:lnTo>
                        <a:pt x="6" y="246"/>
                      </a:lnTo>
                      <a:lnTo>
                        <a:pt x="6" y="240"/>
                      </a:lnTo>
                      <a:lnTo>
                        <a:pt x="6" y="234"/>
                      </a:lnTo>
                      <a:lnTo>
                        <a:pt x="6" y="228"/>
                      </a:lnTo>
                      <a:lnTo>
                        <a:pt x="12" y="222"/>
                      </a:lnTo>
                      <a:lnTo>
                        <a:pt x="12" y="222"/>
                      </a:lnTo>
                      <a:lnTo>
                        <a:pt x="18" y="216"/>
                      </a:lnTo>
                      <a:lnTo>
                        <a:pt x="24" y="210"/>
                      </a:lnTo>
                      <a:lnTo>
                        <a:pt x="30" y="204"/>
                      </a:lnTo>
                      <a:lnTo>
                        <a:pt x="30" y="198"/>
                      </a:lnTo>
                      <a:lnTo>
                        <a:pt x="36" y="198"/>
                      </a:lnTo>
                      <a:lnTo>
                        <a:pt x="48" y="192"/>
                      </a:lnTo>
                      <a:lnTo>
                        <a:pt x="54" y="186"/>
                      </a:lnTo>
                      <a:lnTo>
                        <a:pt x="66" y="174"/>
                      </a:lnTo>
                      <a:lnTo>
                        <a:pt x="78" y="174"/>
                      </a:lnTo>
                      <a:lnTo>
                        <a:pt x="84" y="168"/>
                      </a:lnTo>
                      <a:lnTo>
                        <a:pt x="90" y="162"/>
                      </a:lnTo>
                      <a:lnTo>
                        <a:pt x="90" y="156"/>
                      </a:lnTo>
                      <a:lnTo>
                        <a:pt x="102" y="150"/>
                      </a:lnTo>
                      <a:lnTo>
                        <a:pt x="102" y="150"/>
                      </a:lnTo>
                      <a:lnTo>
                        <a:pt x="108" y="144"/>
                      </a:lnTo>
                      <a:lnTo>
                        <a:pt x="108" y="138"/>
                      </a:lnTo>
                      <a:lnTo>
                        <a:pt x="114" y="132"/>
                      </a:lnTo>
                      <a:lnTo>
                        <a:pt x="114" y="126"/>
                      </a:lnTo>
                      <a:lnTo>
                        <a:pt x="120" y="126"/>
                      </a:lnTo>
                      <a:lnTo>
                        <a:pt x="126" y="114"/>
                      </a:lnTo>
                      <a:lnTo>
                        <a:pt x="126" y="102"/>
                      </a:lnTo>
                      <a:lnTo>
                        <a:pt x="126" y="96"/>
                      </a:lnTo>
                      <a:lnTo>
                        <a:pt x="132" y="90"/>
                      </a:lnTo>
                      <a:lnTo>
                        <a:pt x="144" y="72"/>
                      </a:lnTo>
                      <a:lnTo>
                        <a:pt x="150" y="54"/>
                      </a:lnTo>
                      <a:lnTo>
                        <a:pt x="162" y="42"/>
                      </a:lnTo>
                      <a:lnTo>
                        <a:pt x="174" y="24"/>
                      </a:lnTo>
                      <a:lnTo>
                        <a:pt x="198" y="0"/>
                      </a:lnTo>
                      <a:lnTo>
                        <a:pt x="198" y="0"/>
                      </a:lnTo>
                      <a:lnTo>
                        <a:pt x="198" y="0"/>
                      </a:lnTo>
                      <a:lnTo>
                        <a:pt x="198" y="0"/>
                      </a:lnTo>
                      <a:lnTo>
                        <a:pt x="204" y="6"/>
                      </a:lnTo>
                      <a:lnTo>
                        <a:pt x="210" y="6"/>
                      </a:lnTo>
                      <a:lnTo>
                        <a:pt x="210" y="12"/>
                      </a:lnTo>
                      <a:lnTo>
                        <a:pt x="216" y="18"/>
                      </a:lnTo>
                      <a:lnTo>
                        <a:pt x="216" y="24"/>
                      </a:lnTo>
                      <a:lnTo>
                        <a:pt x="216" y="24"/>
                      </a:lnTo>
                      <a:lnTo>
                        <a:pt x="222" y="36"/>
                      </a:lnTo>
                      <a:lnTo>
                        <a:pt x="222" y="42"/>
                      </a:lnTo>
                      <a:lnTo>
                        <a:pt x="222" y="48"/>
                      </a:lnTo>
                      <a:lnTo>
                        <a:pt x="222" y="66"/>
                      </a:lnTo>
                      <a:lnTo>
                        <a:pt x="222" y="72"/>
                      </a:lnTo>
                      <a:lnTo>
                        <a:pt x="222" y="78"/>
                      </a:lnTo>
                      <a:lnTo>
                        <a:pt x="222" y="84"/>
                      </a:lnTo>
                      <a:lnTo>
                        <a:pt x="222" y="90"/>
                      </a:lnTo>
                      <a:lnTo>
                        <a:pt x="222" y="96"/>
                      </a:lnTo>
                      <a:lnTo>
                        <a:pt x="222" y="102"/>
                      </a:lnTo>
                      <a:lnTo>
                        <a:pt x="216" y="102"/>
                      </a:lnTo>
                      <a:lnTo>
                        <a:pt x="216" y="108"/>
                      </a:lnTo>
                      <a:lnTo>
                        <a:pt x="210" y="120"/>
                      </a:lnTo>
                      <a:lnTo>
                        <a:pt x="198" y="126"/>
                      </a:lnTo>
                      <a:lnTo>
                        <a:pt x="198" y="138"/>
                      </a:lnTo>
                      <a:lnTo>
                        <a:pt x="186" y="150"/>
                      </a:lnTo>
                      <a:lnTo>
                        <a:pt x="186" y="156"/>
                      </a:lnTo>
                      <a:lnTo>
                        <a:pt x="180" y="162"/>
                      </a:lnTo>
                      <a:lnTo>
                        <a:pt x="174" y="168"/>
                      </a:lnTo>
                      <a:lnTo>
                        <a:pt x="174" y="174"/>
                      </a:lnTo>
                      <a:lnTo>
                        <a:pt x="174" y="180"/>
                      </a:lnTo>
                      <a:lnTo>
                        <a:pt x="174" y="186"/>
                      </a:lnTo>
                      <a:lnTo>
                        <a:pt x="168" y="192"/>
                      </a:lnTo>
                      <a:lnTo>
                        <a:pt x="162" y="198"/>
                      </a:lnTo>
                      <a:lnTo>
                        <a:pt x="162" y="198"/>
                      </a:lnTo>
                      <a:lnTo>
                        <a:pt x="156" y="198"/>
                      </a:lnTo>
                      <a:lnTo>
                        <a:pt x="156" y="204"/>
                      </a:lnTo>
                      <a:lnTo>
                        <a:pt x="150" y="210"/>
                      </a:lnTo>
                      <a:lnTo>
                        <a:pt x="150" y="210"/>
                      </a:lnTo>
                      <a:lnTo>
                        <a:pt x="144" y="222"/>
                      </a:lnTo>
                      <a:lnTo>
                        <a:pt x="132" y="222"/>
                      </a:lnTo>
                      <a:lnTo>
                        <a:pt x="126" y="234"/>
                      </a:lnTo>
                      <a:lnTo>
                        <a:pt x="120" y="240"/>
                      </a:lnTo>
                      <a:lnTo>
                        <a:pt x="114" y="240"/>
                      </a:lnTo>
                      <a:lnTo>
                        <a:pt x="114" y="246"/>
                      </a:lnTo>
                      <a:lnTo>
                        <a:pt x="108" y="246"/>
                      </a:lnTo>
                      <a:lnTo>
                        <a:pt x="102" y="252"/>
                      </a:lnTo>
                      <a:lnTo>
                        <a:pt x="102" y="258"/>
                      </a:lnTo>
                      <a:lnTo>
                        <a:pt x="102" y="258"/>
                      </a:lnTo>
                      <a:lnTo>
                        <a:pt x="96" y="264"/>
                      </a:lnTo>
                      <a:lnTo>
                        <a:pt x="96" y="264"/>
                      </a:lnTo>
                      <a:lnTo>
                        <a:pt x="96" y="264"/>
                      </a:lnTo>
                      <a:lnTo>
                        <a:pt x="90" y="264"/>
                      </a:lnTo>
                      <a:lnTo>
                        <a:pt x="60" y="264"/>
                      </a:lnTo>
                      <a:lnTo>
                        <a:pt x="42" y="264"/>
                      </a:lnTo>
                      <a:lnTo>
                        <a:pt x="36" y="264"/>
                      </a:lnTo>
                      <a:lnTo>
                        <a:pt x="30" y="264"/>
                      </a:lnTo>
                      <a:lnTo>
                        <a:pt x="30" y="258"/>
                      </a:lnTo>
                      <a:close/>
                    </a:path>
                  </a:pathLst>
                </a:custGeom>
                <a:solidFill>
                  <a:srgbClr val="CC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" name="Freeform 27"/>
                <p:cNvSpPr>
                  <a:spLocks/>
                </p:cNvSpPr>
                <p:nvPr/>
              </p:nvSpPr>
              <p:spPr bwMode="auto">
                <a:xfrm flipH="1">
                  <a:off x="1680" y="1338"/>
                  <a:ext cx="114" cy="120"/>
                </a:xfrm>
                <a:custGeom>
                  <a:avLst/>
                  <a:gdLst>
                    <a:gd name="T0" fmla="*/ 0 w 114"/>
                    <a:gd name="T1" fmla="*/ 24 h 120"/>
                    <a:gd name="T2" fmla="*/ 0 w 114"/>
                    <a:gd name="T3" fmla="*/ 24 h 120"/>
                    <a:gd name="T4" fmla="*/ 12 w 114"/>
                    <a:gd name="T5" fmla="*/ 36 h 120"/>
                    <a:gd name="T6" fmla="*/ 24 w 114"/>
                    <a:gd name="T7" fmla="*/ 48 h 120"/>
                    <a:gd name="T8" fmla="*/ 42 w 114"/>
                    <a:gd name="T9" fmla="*/ 60 h 120"/>
                    <a:gd name="T10" fmla="*/ 48 w 114"/>
                    <a:gd name="T11" fmla="*/ 66 h 120"/>
                    <a:gd name="T12" fmla="*/ 48 w 114"/>
                    <a:gd name="T13" fmla="*/ 72 h 120"/>
                    <a:gd name="T14" fmla="*/ 54 w 114"/>
                    <a:gd name="T15" fmla="*/ 72 h 120"/>
                    <a:gd name="T16" fmla="*/ 60 w 114"/>
                    <a:gd name="T17" fmla="*/ 78 h 120"/>
                    <a:gd name="T18" fmla="*/ 72 w 114"/>
                    <a:gd name="T19" fmla="*/ 90 h 120"/>
                    <a:gd name="T20" fmla="*/ 72 w 114"/>
                    <a:gd name="T21" fmla="*/ 96 h 120"/>
                    <a:gd name="T22" fmla="*/ 78 w 114"/>
                    <a:gd name="T23" fmla="*/ 102 h 120"/>
                    <a:gd name="T24" fmla="*/ 84 w 114"/>
                    <a:gd name="T25" fmla="*/ 108 h 120"/>
                    <a:gd name="T26" fmla="*/ 90 w 114"/>
                    <a:gd name="T27" fmla="*/ 120 h 120"/>
                    <a:gd name="T28" fmla="*/ 96 w 114"/>
                    <a:gd name="T29" fmla="*/ 120 h 120"/>
                    <a:gd name="T30" fmla="*/ 96 w 114"/>
                    <a:gd name="T31" fmla="*/ 120 h 120"/>
                    <a:gd name="T32" fmla="*/ 96 w 114"/>
                    <a:gd name="T33" fmla="*/ 114 h 120"/>
                    <a:gd name="T34" fmla="*/ 102 w 114"/>
                    <a:gd name="T35" fmla="*/ 108 h 120"/>
                    <a:gd name="T36" fmla="*/ 108 w 114"/>
                    <a:gd name="T37" fmla="*/ 102 h 120"/>
                    <a:gd name="T38" fmla="*/ 108 w 114"/>
                    <a:gd name="T39" fmla="*/ 102 h 120"/>
                    <a:gd name="T40" fmla="*/ 114 w 114"/>
                    <a:gd name="T41" fmla="*/ 96 h 120"/>
                    <a:gd name="T42" fmla="*/ 114 w 114"/>
                    <a:gd name="T43" fmla="*/ 90 h 120"/>
                    <a:gd name="T44" fmla="*/ 114 w 114"/>
                    <a:gd name="T45" fmla="*/ 84 h 120"/>
                    <a:gd name="T46" fmla="*/ 114 w 114"/>
                    <a:gd name="T47" fmla="*/ 84 h 120"/>
                    <a:gd name="T48" fmla="*/ 114 w 114"/>
                    <a:gd name="T49" fmla="*/ 78 h 120"/>
                    <a:gd name="T50" fmla="*/ 114 w 114"/>
                    <a:gd name="T51" fmla="*/ 72 h 120"/>
                    <a:gd name="T52" fmla="*/ 114 w 114"/>
                    <a:gd name="T53" fmla="*/ 72 h 120"/>
                    <a:gd name="T54" fmla="*/ 114 w 114"/>
                    <a:gd name="T55" fmla="*/ 60 h 120"/>
                    <a:gd name="T56" fmla="*/ 114 w 114"/>
                    <a:gd name="T57" fmla="*/ 54 h 120"/>
                    <a:gd name="T58" fmla="*/ 108 w 114"/>
                    <a:gd name="T59" fmla="*/ 48 h 120"/>
                    <a:gd name="T60" fmla="*/ 108 w 114"/>
                    <a:gd name="T61" fmla="*/ 42 h 120"/>
                    <a:gd name="T62" fmla="*/ 102 w 114"/>
                    <a:gd name="T63" fmla="*/ 36 h 120"/>
                    <a:gd name="T64" fmla="*/ 96 w 114"/>
                    <a:gd name="T65" fmla="*/ 30 h 120"/>
                    <a:gd name="T66" fmla="*/ 96 w 114"/>
                    <a:gd name="T67" fmla="*/ 24 h 120"/>
                    <a:gd name="T68" fmla="*/ 90 w 114"/>
                    <a:gd name="T69" fmla="*/ 18 h 120"/>
                    <a:gd name="T70" fmla="*/ 84 w 114"/>
                    <a:gd name="T71" fmla="*/ 12 h 120"/>
                    <a:gd name="T72" fmla="*/ 78 w 114"/>
                    <a:gd name="T73" fmla="*/ 6 h 120"/>
                    <a:gd name="T74" fmla="*/ 72 w 114"/>
                    <a:gd name="T75" fmla="*/ 6 h 120"/>
                    <a:gd name="T76" fmla="*/ 72 w 114"/>
                    <a:gd name="T77" fmla="*/ 0 h 120"/>
                    <a:gd name="T78" fmla="*/ 72 w 114"/>
                    <a:gd name="T79" fmla="*/ 0 h 120"/>
                    <a:gd name="T80" fmla="*/ 66 w 114"/>
                    <a:gd name="T81" fmla="*/ 0 h 120"/>
                    <a:gd name="T82" fmla="*/ 54 w 114"/>
                    <a:gd name="T83" fmla="*/ 0 h 120"/>
                    <a:gd name="T84" fmla="*/ 48 w 114"/>
                    <a:gd name="T85" fmla="*/ 0 h 120"/>
                    <a:gd name="T86" fmla="*/ 48 w 114"/>
                    <a:gd name="T87" fmla="*/ 0 h 120"/>
                    <a:gd name="T88" fmla="*/ 36 w 114"/>
                    <a:gd name="T89" fmla="*/ 0 h 120"/>
                    <a:gd name="T90" fmla="*/ 30 w 114"/>
                    <a:gd name="T91" fmla="*/ 0 h 120"/>
                    <a:gd name="T92" fmla="*/ 24 w 114"/>
                    <a:gd name="T93" fmla="*/ 6 h 120"/>
                    <a:gd name="T94" fmla="*/ 18 w 114"/>
                    <a:gd name="T95" fmla="*/ 6 h 120"/>
                    <a:gd name="T96" fmla="*/ 18 w 114"/>
                    <a:gd name="T97" fmla="*/ 12 h 120"/>
                    <a:gd name="T98" fmla="*/ 12 w 114"/>
                    <a:gd name="T99" fmla="*/ 12 h 120"/>
                    <a:gd name="T100" fmla="*/ 6 w 114"/>
                    <a:gd name="T101" fmla="*/ 18 h 120"/>
                    <a:gd name="T102" fmla="*/ 6 w 114"/>
                    <a:gd name="T103" fmla="*/ 18 h 120"/>
                    <a:gd name="T104" fmla="*/ 0 w 114"/>
                    <a:gd name="T105" fmla="*/ 18 h 120"/>
                    <a:gd name="T106" fmla="*/ 0 w 114"/>
                    <a:gd name="T107" fmla="*/ 24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14" h="120">
                      <a:moveTo>
                        <a:pt x="0" y="24"/>
                      </a:moveTo>
                      <a:lnTo>
                        <a:pt x="0" y="24"/>
                      </a:lnTo>
                      <a:lnTo>
                        <a:pt x="12" y="36"/>
                      </a:lnTo>
                      <a:lnTo>
                        <a:pt x="24" y="48"/>
                      </a:lnTo>
                      <a:lnTo>
                        <a:pt x="42" y="60"/>
                      </a:lnTo>
                      <a:lnTo>
                        <a:pt x="48" y="66"/>
                      </a:lnTo>
                      <a:lnTo>
                        <a:pt x="48" y="72"/>
                      </a:lnTo>
                      <a:lnTo>
                        <a:pt x="54" y="72"/>
                      </a:lnTo>
                      <a:lnTo>
                        <a:pt x="60" y="78"/>
                      </a:lnTo>
                      <a:lnTo>
                        <a:pt x="72" y="90"/>
                      </a:lnTo>
                      <a:lnTo>
                        <a:pt x="72" y="96"/>
                      </a:lnTo>
                      <a:lnTo>
                        <a:pt x="78" y="102"/>
                      </a:lnTo>
                      <a:lnTo>
                        <a:pt x="84" y="108"/>
                      </a:lnTo>
                      <a:lnTo>
                        <a:pt x="90" y="120"/>
                      </a:lnTo>
                      <a:lnTo>
                        <a:pt x="96" y="120"/>
                      </a:lnTo>
                      <a:lnTo>
                        <a:pt x="96" y="120"/>
                      </a:lnTo>
                      <a:lnTo>
                        <a:pt x="96" y="114"/>
                      </a:lnTo>
                      <a:lnTo>
                        <a:pt x="102" y="108"/>
                      </a:lnTo>
                      <a:lnTo>
                        <a:pt x="108" y="102"/>
                      </a:lnTo>
                      <a:lnTo>
                        <a:pt x="108" y="102"/>
                      </a:lnTo>
                      <a:lnTo>
                        <a:pt x="114" y="96"/>
                      </a:lnTo>
                      <a:lnTo>
                        <a:pt x="114" y="90"/>
                      </a:lnTo>
                      <a:lnTo>
                        <a:pt x="114" y="84"/>
                      </a:lnTo>
                      <a:lnTo>
                        <a:pt x="114" y="84"/>
                      </a:lnTo>
                      <a:lnTo>
                        <a:pt x="114" y="78"/>
                      </a:lnTo>
                      <a:lnTo>
                        <a:pt x="114" y="72"/>
                      </a:lnTo>
                      <a:lnTo>
                        <a:pt x="114" y="72"/>
                      </a:lnTo>
                      <a:lnTo>
                        <a:pt x="114" y="60"/>
                      </a:lnTo>
                      <a:lnTo>
                        <a:pt x="114" y="54"/>
                      </a:lnTo>
                      <a:lnTo>
                        <a:pt x="108" y="48"/>
                      </a:lnTo>
                      <a:lnTo>
                        <a:pt x="108" y="42"/>
                      </a:lnTo>
                      <a:lnTo>
                        <a:pt x="102" y="36"/>
                      </a:lnTo>
                      <a:lnTo>
                        <a:pt x="96" y="30"/>
                      </a:lnTo>
                      <a:lnTo>
                        <a:pt x="96" y="24"/>
                      </a:lnTo>
                      <a:lnTo>
                        <a:pt x="90" y="18"/>
                      </a:lnTo>
                      <a:lnTo>
                        <a:pt x="84" y="12"/>
                      </a:lnTo>
                      <a:lnTo>
                        <a:pt x="78" y="6"/>
                      </a:lnTo>
                      <a:lnTo>
                        <a:pt x="72" y="6"/>
                      </a:lnTo>
                      <a:lnTo>
                        <a:pt x="72" y="0"/>
                      </a:lnTo>
                      <a:lnTo>
                        <a:pt x="72" y="0"/>
                      </a:lnTo>
                      <a:lnTo>
                        <a:pt x="66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solidFill>
                  <a:srgbClr val="E5E5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" name="Freeform 28"/>
                <p:cNvSpPr>
                  <a:spLocks/>
                </p:cNvSpPr>
                <p:nvPr/>
              </p:nvSpPr>
              <p:spPr bwMode="auto">
                <a:xfrm flipH="1">
                  <a:off x="540" y="750"/>
                  <a:ext cx="54" cy="114"/>
                </a:xfrm>
                <a:custGeom>
                  <a:avLst/>
                  <a:gdLst>
                    <a:gd name="T0" fmla="*/ 0 w 54"/>
                    <a:gd name="T1" fmla="*/ 114 h 114"/>
                    <a:gd name="T2" fmla="*/ 0 w 54"/>
                    <a:gd name="T3" fmla="*/ 114 h 114"/>
                    <a:gd name="T4" fmla="*/ 6 w 54"/>
                    <a:gd name="T5" fmla="*/ 114 h 114"/>
                    <a:gd name="T6" fmla="*/ 12 w 54"/>
                    <a:gd name="T7" fmla="*/ 114 h 114"/>
                    <a:gd name="T8" fmla="*/ 12 w 54"/>
                    <a:gd name="T9" fmla="*/ 114 h 114"/>
                    <a:gd name="T10" fmla="*/ 18 w 54"/>
                    <a:gd name="T11" fmla="*/ 114 h 114"/>
                    <a:gd name="T12" fmla="*/ 18 w 54"/>
                    <a:gd name="T13" fmla="*/ 114 h 114"/>
                    <a:gd name="T14" fmla="*/ 24 w 54"/>
                    <a:gd name="T15" fmla="*/ 108 h 114"/>
                    <a:gd name="T16" fmla="*/ 24 w 54"/>
                    <a:gd name="T17" fmla="*/ 108 h 114"/>
                    <a:gd name="T18" fmla="*/ 30 w 54"/>
                    <a:gd name="T19" fmla="*/ 108 h 114"/>
                    <a:gd name="T20" fmla="*/ 30 w 54"/>
                    <a:gd name="T21" fmla="*/ 108 h 114"/>
                    <a:gd name="T22" fmla="*/ 30 w 54"/>
                    <a:gd name="T23" fmla="*/ 102 h 114"/>
                    <a:gd name="T24" fmla="*/ 30 w 54"/>
                    <a:gd name="T25" fmla="*/ 102 h 114"/>
                    <a:gd name="T26" fmla="*/ 36 w 54"/>
                    <a:gd name="T27" fmla="*/ 96 h 114"/>
                    <a:gd name="T28" fmla="*/ 42 w 54"/>
                    <a:gd name="T29" fmla="*/ 90 h 114"/>
                    <a:gd name="T30" fmla="*/ 42 w 54"/>
                    <a:gd name="T31" fmla="*/ 84 h 114"/>
                    <a:gd name="T32" fmla="*/ 48 w 54"/>
                    <a:gd name="T33" fmla="*/ 78 h 114"/>
                    <a:gd name="T34" fmla="*/ 48 w 54"/>
                    <a:gd name="T35" fmla="*/ 72 h 114"/>
                    <a:gd name="T36" fmla="*/ 54 w 54"/>
                    <a:gd name="T37" fmla="*/ 60 h 114"/>
                    <a:gd name="T38" fmla="*/ 54 w 54"/>
                    <a:gd name="T39" fmla="*/ 54 h 114"/>
                    <a:gd name="T40" fmla="*/ 54 w 54"/>
                    <a:gd name="T41" fmla="*/ 48 h 114"/>
                    <a:gd name="T42" fmla="*/ 54 w 54"/>
                    <a:gd name="T43" fmla="*/ 42 h 114"/>
                    <a:gd name="T44" fmla="*/ 54 w 54"/>
                    <a:gd name="T45" fmla="*/ 36 h 114"/>
                    <a:gd name="T46" fmla="*/ 54 w 54"/>
                    <a:gd name="T47" fmla="*/ 30 h 114"/>
                    <a:gd name="T48" fmla="*/ 54 w 54"/>
                    <a:gd name="T49" fmla="*/ 30 h 114"/>
                    <a:gd name="T50" fmla="*/ 54 w 54"/>
                    <a:gd name="T51" fmla="*/ 24 h 114"/>
                    <a:gd name="T52" fmla="*/ 54 w 54"/>
                    <a:gd name="T53" fmla="*/ 24 h 114"/>
                    <a:gd name="T54" fmla="*/ 54 w 54"/>
                    <a:gd name="T55" fmla="*/ 18 h 114"/>
                    <a:gd name="T56" fmla="*/ 54 w 54"/>
                    <a:gd name="T57" fmla="*/ 18 h 114"/>
                    <a:gd name="T58" fmla="*/ 54 w 54"/>
                    <a:gd name="T59" fmla="*/ 12 h 114"/>
                    <a:gd name="T60" fmla="*/ 54 w 54"/>
                    <a:gd name="T61" fmla="*/ 6 h 114"/>
                    <a:gd name="T62" fmla="*/ 48 w 54"/>
                    <a:gd name="T63" fmla="*/ 6 h 114"/>
                    <a:gd name="T64" fmla="*/ 42 w 54"/>
                    <a:gd name="T65" fmla="*/ 6 h 114"/>
                    <a:gd name="T66" fmla="*/ 36 w 54"/>
                    <a:gd name="T67" fmla="*/ 6 h 114"/>
                    <a:gd name="T68" fmla="*/ 30 w 54"/>
                    <a:gd name="T69" fmla="*/ 0 h 114"/>
                    <a:gd name="T70" fmla="*/ 30 w 54"/>
                    <a:gd name="T71" fmla="*/ 6 h 114"/>
                    <a:gd name="T72" fmla="*/ 30 w 54"/>
                    <a:gd name="T73" fmla="*/ 12 h 114"/>
                    <a:gd name="T74" fmla="*/ 30 w 54"/>
                    <a:gd name="T75" fmla="*/ 18 h 114"/>
                    <a:gd name="T76" fmla="*/ 30 w 54"/>
                    <a:gd name="T77" fmla="*/ 30 h 114"/>
                    <a:gd name="T78" fmla="*/ 30 w 54"/>
                    <a:gd name="T79" fmla="*/ 36 h 114"/>
                    <a:gd name="T80" fmla="*/ 30 w 54"/>
                    <a:gd name="T81" fmla="*/ 42 h 114"/>
                    <a:gd name="T82" fmla="*/ 24 w 54"/>
                    <a:gd name="T83" fmla="*/ 54 h 114"/>
                    <a:gd name="T84" fmla="*/ 24 w 54"/>
                    <a:gd name="T85" fmla="*/ 54 h 114"/>
                    <a:gd name="T86" fmla="*/ 18 w 54"/>
                    <a:gd name="T87" fmla="*/ 60 h 114"/>
                    <a:gd name="T88" fmla="*/ 12 w 54"/>
                    <a:gd name="T89" fmla="*/ 78 h 114"/>
                    <a:gd name="T90" fmla="*/ 6 w 54"/>
                    <a:gd name="T91" fmla="*/ 84 h 114"/>
                    <a:gd name="T92" fmla="*/ 6 w 54"/>
                    <a:gd name="T93" fmla="*/ 96 h 114"/>
                    <a:gd name="T94" fmla="*/ 6 w 54"/>
                    <a:gd name="T95" fmla="*/ 102 h 114"/>
                    <a:gd name="T96" fmla="*/ 0 w 54"/>
                    <a:gd name="T97" fmla="*/ 108 h 114"/>
                    <a:gd name="T98" fmla="*/ 0 w 54"/>
                    <a:gd name="T99" fmla="*/ 114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4" h="114">
                      <a:moveTo>
                        <a:pt x="0" y="114"/>
                      </a:moveTo>
                      <a:lnTo>
                        <a:pt x="0" y="114"/>
                      </a:lnTo>
                      <a:lnTo>
                        <a:pt x="6" y="114"/>
                      </a:lnTo>
                      <a:lnTo>
                        <a:pt x="12" y="114"/>
                      </a:lnTo>
                      <a:lnTo>
                        <a:pt x="12" y="114"/>
                      </a:lnTo>
                      <a:lnTo>
                        <a:pt x="18" y="114"/>
                      </a:lnTo>
                      <a:lnTo>
                        <a:pt x="18" y="114"/>
                      </a:lnTo>
                      <a:lnTo>
                        <a:pt x="24" y="108"/>
                      </a:lnTo>
                      <a:lnTo>
                        <a:pt x="24" y="108"/>
                      </a:lnTo>
                      <a:lnTo>
                        <a:pt x="30" y="108"/>
                      </a:lnTo>
                      <a:lnTo>
                        <a:pt x="30" y="108"/>
                      </a:lnTo>
                      <a:lnTo>
                        <a:pt x="30" y="102"/>
                      </a:lnTo>
                      <a:lnTo>
                        <a:pt x="30" y="102"/>
                      </a:lnTo>
                      <a:lnTo>
                        <a:pt x="36" y="96"/>
                      </a:lnTo>
                      <a:lnTo>
                        <a:pt x="42" y="90"/>
                      </a:lnTo>
                      <a:lnTo>
                        <a:pt x="42" y="84"/>
                      </a:lnTo>
                      <a:lnTo>
                        <a:pt x="48" y="78"/>
                      </a:lnTo>
                      <a:lnTo>
                        <a:pt x="48" y="72"/>
                      </a:lnTo>
                      <a:lnTo>
                        <a:pt x="54" y="60"/>
                      </a:lnTo>
                      <a:lnTo>
                        <a:pt x="54" y="54"/>
                      </a:lnTo>
                      <a:lnTo>
                        <a:pt x="54" y="48"/>
                      </a:lnTo>
                      <a:lnTo>
                        <a:pt x="54" y="42"/>
                      </a:lnTo>
                      <a:lnTo>
                        <a:pt x="54" y="36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18"/>
                      </a:lnTo>
                      <a:lnTo>
                        <a:pt x="54" y="18"/>
                      </a:lnTo>
                      <a:lnTo>
                        <a:pt x="54" y="12"/>
                      </a:lnTo>
                      <a:lnTo>
                        <a:pt x="54" y="6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36" y="6"/>
                      </a:lnTo>
                      <a:lnTo>
                        <a:pt x="30" y="0"/>
                      </a:lnTo>
                      <a:lnTo>
                        <a:pt x="30" y="6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30" y="30"/>
                      </a:lnTo>
                      <a:lnTo>
                        <a:pt x="30" y="36"/>
                      </a:lnTo>
                      <a:lnTo>
                        <a:pt x="30" y="42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18" y="60"/>
                      </a:lnTo>
                      <a:lnTo>
                        <a:pt x="12" y="78"/>
                      </a:lnTo>
                      <a:lnTo>
                        <a:pt x="6" y="84"/>
                      </a:lnTo>
                      <a:lnTo>
                        <a:pt x="6" y="96"/>
                      </a:lnTo>
                      <a:lnTo>
                        <a:pt x="6" y="102"/>
                      </a:lnTo>
                      <a:lnTo>
                        <a:pt x="0" y="108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E5E5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" name="Freeform 29"/>
                <p:cNvSpPr>
                  <a:spLocks/>
                </p:cNvSpPr>
                <p:nvPr/>
              </p:nvSpPr>
              <p:spPr bwMode="auto">
                <a:xfrm flipH="1">
                  <a:off x="1614" y="1446"/>
                  <a:ext cx="42" cy="66"/>
                </a:xfrm>
                <a:custGeom>
                  <a:avLst/>
                  <a:gdLst>
                    <a:gd name="T0" fmla="*/ 0 w 42"/>
                    <a:gd name="T1" fmla="*/ 0 h 66"/>
                    <a:gd name="T2" fmla="*/ 0 w 42"/>
                    <a:gd name="T3" fmla="*/ 0 h 66"/>
                    <a:gd name="T4" fmla="*/ 6 w 42"/>
                    <a:gd name="T5" fmla="*/ 12 h 66"/>
                    <a:gd name="T6" fmla="*/ 6 w 42"/>
                    <a:gd name="T7" fmla="*/ 18 h 66"/>
                    <a:gd name="T8" fmla="*/ 6 w 42"/>
                    <a:gd name="T9" fmla="*/ 36 h 66"/>
                    <a:gd name="T10" fmla="*/ 6 w 42"/>
                    <a:gd name="T11" fmla="*/ 42 h 66"/>
                    <a:gd name="T12" fmla="*/ 6 w 42"/>
                    <a:gd name="T13" fmla="*/ 48 h 66"/>
                    <a:gd name="T14" fmla="*/ 6 w 42"/>
                    <a:gd name="T15" fmla="*/ 60 h 66"/>
                    <a:gd name="T16" fmla="*/ 6 w 42"/>
                    <a:gd name="T17" fmla="*/ 66 h 66"/>
                    <a:gd name="T18" fmla="*/ 42 w 42"/>
                    <a:gd name="T19" fmla="*/ 66 h 66"/>
                    <a:gd name="T20" fmla="*/ 42 w 42"/>
                    <a:gd name="T21" fmla="*/ 60 h 66"/>
                    <a:gd name="T22" fmla="*/ 42 w 42"/>
                    <a:gd name="T23" fmla="*/ 48 h 66"/>
                    <a:gd name="T24" fmla="*/ 36 w 42"/>
                    <a:gd name="T25" fmla="*/ 36 h 66"/>
                    <a:gd name="T26" fmla="*/ 36 w 42"/>
                    <a:gd name="T27" fmla="*/ 36 h 66"/>
                    <a:gd name="T28" fmla="*/ 36 w 42"/>
                    <a:gd name="T29" fmla="*/ 30 h 66"/>
                    <a:gd name="T30" fmla="*/ 36 w 42"/>
                    <a:gd name="T31" fmla="*/ 30 h 66"/>
                    <a:gd name="T32" fmla="*/ 30 w 42"/>
                    <a:gd name="T33" fmla="*/ 24 h 66"/>
                    <a:gd name="T34" fmla="*/ 30 w 42"/>
                    <a:gd name="T35" fmla="*/ 24 h 66"/>
                    <a:gd name="T36" fmla="*/ 30 w 42"/>
                    <a:gd name="T37" fmla="*/ 24 h 66"/>
                    <a:gd name="T38" fmla="*/ 30 w 42"/>
                    <a:gd name="T39" fmla="*/ 18 h 66"/>
                    <a:gd name="T40" fmla="*/ 24 w 42"/>
                    <a:gd name="T41" fmla="*/ 18 h 66"/>
                    <a:gd name="T42" fmla="*/ 18 w 42"/>
                    <a:gd name="T43" fmla="*/ 12 h 66"/>
                    <a:gd name="T44" fmla="*/ 18 w 42"/>
                    <a:gd name="T45" fmla="*/ 12 h 66"/>
                    <a:gd name="T46" fmla="*/ 12 w 42"/>
                    <a:gd name="T47" fmla="*/ 12 h 66"/>
                    <a:gd name="T48" fmla="*/ 0 w 42"/>
                    <a:gd name="T49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42" h="6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12"/>
                      </a:lnTo>
                      <a:lnTo>
                        <a:pt x="6" y="18"/>
                      </a:lnTo>
                      <a:lnTo>
                        <a:pt x="6" y="36"/>
                      </a:lnTo>
                      <a:lnTo>
                        <a:pt x="6" y="42"/>
                      </a:lnTo>
                      <a:lnTo>
                        <a:pt x="6" y="48"/>
                      </a:lnTo>
                      <a:lnTo>
                        <a:pt x="6" y="60"/>
                      </a:lnTo>
                      <a:lnTo>
                        <a:pt x="6" y="66"/>
                      </a:lnTo>
                      <a:lnTo>
                        <a:pt x="42" y="66"/>
                      </a:lnTo>
                      <a:lnTo>
                        <a:pt x="42" y="60"/>
                      </a:lnTo>
                      <a:lnTo>
                        <a:pt x="42" y="48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18"/>
                      </a:lnTo>
                      <a:lnTo>
                        <a:pt x="24" y="18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2CD0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" name="Freeform 30"/>
                <p:cNvSpPr>
                  <a:spLocks/>
                </p:cNvSpPr>
                <p:nvPr/>
              </p:nvSpPr>
              <p:spPr bwMode="auto">
                <a:xfrm flipH="1">
                  <a:off x="594" y="870"/>
                  <a:ext cx="36" cy="84"/>
                </a:xfrm>
                <a:custGeom>
                  <a:avLst/>
                  <a:gdLst>
                    <a:gd name="T0" fmla="*/ 6 w 36"/>
                    <a:gd name="T1" fmla="*/ 18 h 84"/>
                    <a:gd name="T2" fmla="*/ 6 w 36"/>
                    <a:gd name="T3" fmla="*/ 18 h 84"/>
                    <a:gd name="T4" fmla="*/ 6 w 36"/>
                    <a:gd name="T5" fmla="*/ 24 h 84"/>
                    <a:gd name="T6" fmla="*/ 12 w 36"/>
                    <a:gd name="T7" fmla="*/ 30 h 84"/>
                    <a:gd name="T8" fmla="*/ 12 w 36"/>
                    <a:gd name="T9" fmla="*/ 36 h 84"/>
                    <a:gd name="T10" fmla="*/ 12 w 36"/>
                    <a:gd name="T11" fmla="*/ 36 h 84"/>
                    <a:gd name="T12" fmla="*/ 12 w 36"/>
                    <a:gd name="T13" fmla="*/ 36 h 84"/>
                    <a:gd name="T14" fmla="*/ 18 w 36"/>
                    <a:gd name="T15" fmla="*/ 42 h 84"/>
                    <a:gd name="T16" fmla="*/ 12 w 36"/>
                    <a:gd name="T17" fmla="*/ 42 h 84"/>
                    <a:gd name="T18" fmla="*/ 12 w 36"/>
                    <a:gd name="T19" fmla="*/ 48 h 84"/>
                    <a:gd name="T20" fmla="*/ 12 w 36"/>
                    <a:gd name="T21" fmla="*/ 54 h 84"/>
                    <a:gd name="T22" fmla="*/ 12 w 36"/>
                    <a:gd name="T23" fmla="*/ 60 h 84"/>
                    <a:gd name="T24" fmla="*/ 6 w 36"/>
                    <a:gd name="T25" fmla="*/ 66 h 84"/>
                    <a:gd name="T26" fmla="*/ 6 w 36"/>
                    <a:gd name="T27" fmla="*/ 72 h 84"/>
                    <a:gd name="T28" fmla="*/ 0 w 36"/>
                    <a:gd name="T29" fmla="*/ 72 h 84"/>
                    <a:gd name="T30" fmla="*/ 0 w 36"/>
                    <a:gd name="T31" fmla="*/ 84 h 84"/>
                    <a:gd name="T32" fmla="*/ 6 w 36"/>
                    <a:gd name="T33" fmla="*/ 78 h 84"/>
                    <a:gd name="T34" fmla="*/ 12 w 36"/>
                    <a:gd name="T35" fmla="*/ 78 h 84"/>
                    <a:gd name="T36" fmla="*/ 18 w 36"/>
                    <a:gd name="T37" fmla="*/ 72 h 84"/>
                    <a:gd name="T38" fmla="*/ 18 w 36"/>
                    <a:gd name="T39" fmla="*/ 66 h 84"/>
                    <a:gd name="T40" fmla="*/ 24 w 36"/>
                    <a:gd name="T41" fmla="*/ 66 h 84"/>
                    <a:gd name="T42" fmla="*/ 30 w 36"/>
                    <a:gd name="T43" fmla="*/ 60 h 84"/>
                    <a:gd name="T44" fmla="*/ 36 w 36"/>
                    <a:gd name="T45" fmla="*/ 60 h 84"/>
                    <a:gd name="T46" fmla="*/ 36 w 36"/>
                    <a:gd name="T47" fmla="*/ 54 h 84"/>
                    <a:gd name="T48" fmla="*/ 36 w 36"/>
                    <a:gd name="T49" fmla="*/ 0 h 84"/>
                    <a:gd name="T50" fmla="*/ 36 w 36"/>
                    <a:gd name="T51" fmla="*/ 0 h 84"/>
                    <a:gd name="T52" fmla="*/ 30 w 36"/>
                    <a:gd name="T53" fmla="*/ 0 h 84"/>
                    <a:gd name="T54" fmla="*/ 24 w 36"/>
                    <a:gd name="T55" fmla="*/ 6 h 84"/>
                    <a:gd name="T56" fmla="*/ 18 w 36"/>
                    <a:gd name="T57" fmla="*/ 6 h 84"/>
                    <a:gd name="T58" fmla="*/ 18 w 36"/>
                    <a:gd name="T59" fmla="*/ 12 h 84"/>
                    <a:gd name="T60" fmla="*/ 18 w 36"/>
                    <a:gd name="T61" fmla="*/ 12 h 84"/>
                    <a:gd name="T62" fmla="*/ 12 w 36"/>
                    <a:gd name="T63" fmla="*/ 18 h 84"/>
                    <a:gd name="T64" fmla="*/ 6 w 36"/>
                    <a:gd name="T65" fmla="*/ 24 h 84"/>
                    <a:gd name="T66" fmla="*/ 6 w 36"/>
                    <a:gd name="T67" fmla="*/ 18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6" h="84">
                      <a:moveTo>
                        <a:pt x="6" y="18"/>
                      </a:move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12" y="30"/>
                      </a:lnTo>
                      <a:lnTo>
                        <a:pt x="12" y="36"/>
                      </a:lnTo>
                      <a:lnTo>
                        <a:pt x="12" y="36"/>
                      </a:lnTo>
                      <a:lnTo>
                        <a:pt x="12" y="36"/>
                      </a:lnTo>
                      <a:lnTo>
                        <a:pt x="18" y="42"/>
                      </a:lnTo>
                      <a:lnTo>
                        <a:pt x="12" y="42"/>
                      </a:lnTo>
                      <a:lnTo>
                        <a:pt x="12" y="48"/>
                      </a:lnTo>
                      <a:lnTo>
                        <a:pt x="12" y="54"/>
                      </a:lnTo>
                      <a:lnTo>
                        <a:pt x="12" y="60"/>
                      </a:lnTo>
                      <a:lnTo>
                        <a:pt x="6" y="66"/>
                      </a:lnTo>
                      <a:lnTo>
                        <a:pt x="6" y="72"/>
                      </a:lnTo>
                      <a:lnTo>
                        <a:pt x="0" y="72"/>
                      </a:lnTo>
                      <a:lnTo>
                        <a:pt x="0" y="84"/>
                      </a:lnTo>
                      <a:lnTo>
                        <a:pt x="6" y="78"/>
                      </a:lnTo>
                      <a:lnTo>
                        <a:pt x="12" y="78"/>
                      </a:lnTo>
                      <a:lnTo>
                        <a:pt x="18" y="72"/>
                      </a:lnTo>
                      <a:lnTo>
                        <a:pt x="18" y="66"/>
                      </a:lnTo>
                      <a:lnTo>
                        <a:pt x="24" y="66"/>
                      </a:lnTo>
                      <a:lnTo>
                        <a:pt x="30" y="60"/>
                      </a:lnTo>
                      <a:lnTo>
                        <a:pt x="36" y="60"/>
                      </a:lnTo>
                      <a:lnTo>
                        <a:pt x="36" y="54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18"/>
                      </a:lnTo>
                      <a:lnTo>
                        <a:pt x="6" y="24"/>
                      </a:lnTo>
                      <a:lnTo>
                        <a:pt x="6" y="18"/>
                      </a:lnTo>
                      <a:close/>
                    </a:path>
                  </a:pathLst>
                </a:custGeom>
                <a:solidFill>
                  <a:srgbClr val="B2CD0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" name="Freeform 31"/>
                <p:cNvSpPr>
                  <a:spLocks/>
                </p:cNvSpPr>
                <p:nvPr/>
              </p:nvSpPr>
              <p:spPr bwMode="auto">
                <a:xfrm flipH="1">
                  <a:off x="1500" y="1458"/>
                  <a:ext cx="84" cy="48"/>
                </a:xfrm>
                <a:custGeom>
                  <a:avLst/>
                  <a:gdLst>
                    <a:gd name="T0" fmla="*/ 0 w 84"/>
                    <a:gd name="T1" fmla="*/ 36 h 48"/>
                    <a:gd name="T2" fmla="*/ 0 w 84"/>
                    <a:gd name="T3" fmla="*/ 36 h 48"/>
                    <a:gd name="T4" fmla="*/ 6 w 84"/>
                    <a:gd name="T5" fmla="*/ 36 h 48"/>
                    <a:gd name="T6" fmla="*/ 12 w 84"/>
                    <a:gd name="T7" fmla="*/ 42 h 48"/>
                    <a:gd name="T8" fmla="*/ 24 w 84"/>
                    <a:gd name="T9" fmla="*/ 42 h 48"/>
                    <a:gd name="T10" fmla="*/ 30 w 84"/>
                    <a:gd name="T11" fmla="*/ 42 h 48"/>
                    <a:gd name="T12" fmla="*/ 36 w 84"/>
                    <a:gd name="T13" fmla="*/ 48 h 48"/>
                    <a:gd name="T14" fmla="*/ 42 w 84"/>
                    <a:gd name="T15" fmla="*/ 48 h 48"/>
                    <a:gd name="T16" fmla="*/ 48 w 84"/>
                    <a:gd name="T17" fmla="*/ 48 h 48"/>
                    <a:gd name="T18" fmla="*/ 54 w 84"/>
                    <a:gd name="T19" fmla="*/ 48 h 48"/>
                    <a:gd name="T20" fmla="*/ 54 w 84"/>
                    <a:gd name="T21" fmla="*/ 48 h 48"/>
                    <a:gd name="T22" fmla="*/ 66 w 84"/>
                    <a:gd name="T23" fmla="*/ 42 h 48"/>
                    <a:gd name="T24" fmla="*/ 72 w 84"/>
                    <a:gd name="T25" fmla="*/ 42 h 48"/>
                    <a:gd name="T26" fmla="*/ 78 w 84"/>
                    <a:gd name="T27" fmla="*/ 36 h 48"/>
                    <a:gd name="T28" fmla="*/ 78 w 84"/>
                    <a:gd name="T29" fmla="*/ 36 h 48"/>
                    <a:gd name="T30" fmla="*/ 78 w 84"/>
                    <a:gd name="T31" fmla="*/ 36 h 48"/>
                    <a:gd name="T32" fmla="*/ 78 w 84"/>
                    <a:gd name="T33" fmla="*/ 36 h 48"/>
                    <a:gd name="T34" fmla="*/ 78 w 84"/>
                    <a:gd name="T35" fmla="*/ 30 h 48"/>
                    <a:gd name="T36" fmla="*/ 78 w 84"/>
                    <a:gd name="T37" fmla="*/ 30 h 48"/>
                    <a:gd name="T38" fmla="*/ 84 w 84"/>
                    <a:gd name="T39" fmla="*/ 30 h 48"/>
                    <a:gd name="T40" fmla="*/ 78 w 84"/>
                    <a:gd name="T41" fmla="*/ 24 h 48"/>
                    <a:gd name="T42" fmla="*/ 78 w 84"/>
                    <a:gd name="T43" fmla="*/ 24 h 48"/>
                    <a:gd name="T44" fmla="*/ 78 w 84"/>
                    <a:gd name="T45" fmla="*/ 24 h 48"/>
                    <a:gd name="T46" fmla="*/ 78 w 84"/>
                    <a:gd name="T47" fmla="*/ 24 h 48"/>
                    <a:gd name="T48" fmla="*/ 78 w 84"/>
                    <a:gd name="T49" fmla="*/ 18 h 48"/>
                    <a:gd name="T50" fmla="*/ 72 w 84"/>
                    <a:gd name="T51" fmla="*/ 12 h 48"/>
                    <a:gd name="T52" fmla="*/ 66 w 84"/>
                    <a:gd name="T53" fmla="*/ 12 h 48"/>
                    <a:gd name="T54" fmla="*/ 60 w 84"/>
                    <a:gd name="T55" fmla="*/ 6 h 48"/>
                    <a:gd name="T56" fmla="*/ 54 w 84"/>
                    <a:gd name="T57" fmla="*/ 6 h 48"/>
                    <a:gd name="T58" fmla="*/ 54 w 84"/>
                    <a:gd name="T59" fmla="*/ 0 h 48"/>
                    <a:gd name="T60" fmla="*/ 54 w 84"/>
                    <a:gd name="T61" fmla="*/ 0 h 48"/>
                    <a:gd name="T62" fmla="*/ 48 w 84"/>
                    <a:gd name="T63" fmla="*/ 6 h 48"/>
                    <a:gd name="T64" fmla="*/ 48 w 84"/>
                    <a:gd name="T65" fmla="*/ 6 h 48"/>
                    <a:gd name="T66" fmla="*/ 42 w 84"/>
                    <a:gd name="T67" fmla="*/ 6 h 48"/>
                    <a:gd name="T68" fmla="*/ 36 w 84"/>
                    <a:gd name="T69" fmla="*/ 12 h 48"/>
                    <a:gd name="T70" fmla="*/ 30 w 84"/>
                    <a:gd name="T71" fmla="*/ 12 h 48"/>
                    <a:gd name="T72" fmla="*/ 24 w 84"/>
                    <a:gd name="T73" fmla="*/ 18 h 48"/>
                    <a:gd name="T74" fmla="*/ 18 w 84"/>
                    <a:gd name="T75" fmla="*/ 24 h 48"/>
                    <a:gd name="T76" fmla="*/ 6 w 84"/>
                    <a:gd name="T77" fmla="*/ 30 h 48"/>
                    <a:gd name="T78" fmla="*/ 0 w 84"/>
                    <a:gd name="T79" fmla="*/ 3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84" h="48">
                      <a:moveTo>
                        <a:pt x="0" y="36"/>
                      </a:moveTo>
                      <a:lnTo>
                        <a:pt x="0" y="36"/>
                      </a:lnTo>
                      <a:lnTo>
                        <a:pt x="6" y="36"/>
                      </a:lnTo>
                      <a:lnTo>
                        <a:pt x="12" y="42"/>
                      </a:lnTo>
                      <a:lnTo>
                        <a:pt x="24" y="42"/>
                      </a:lnTo>
                      <a:lnTo>
                        <a:pt x="30" y="42"/>
                      </a:lnTo>
                      <a:lnTo>
                        <a:pt x="36" y="48"/>
                      </a:lnTo>
                      <a:lnTo>
                        <a:pt x="42" y="48"/>
                      </a:lnTo>
                      <a:lnTo>
                        <a:pt x="48" y="48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66" y="42"/>
                      </a:lnTo>
                      <a:lnTo>
                        <a:pt x="72" y="42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84" y="30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18"/>
                      </a:lnTo>
                      <a:lnTo>
                        <a:pt x="72" y="12"/>
                      </a:lnTo>
                      <a:lnTo>
                        <a:pt x="66" y="12"/>
                      </a:lnTo>
                      <a:lnTo>
                        <a:pt x="60" y="6"/>
                      </a:lnTo>
                      <a:lnTo>
                        <a:pt x="54" y="6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2" y="6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24" y="18"/>
                      </a:lnTo>
                      <a:lnTo>
                        <a:pt x="18" y="24"/>
                      </a:lnTo>
                      <a:lnTo>
                        <a:pt x="6" y="30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auto">
                <a:xfrm flipH="1">
                  <a:off x="654" y="954"/>
                  <a:ext cx="78" cy="36"/>
                </a:xfrm>
                <a:custGeom>
                  <a:avLst/>
                  <a:gdLst>
                    <a:gd name="T0" fmla="*/ 0 w 78"/>
                    <a:gd name="T1" fmla="*/ 30 h 36"/>
                    <a:gd name="T2" fmla="*/ 0 w 78"/>
                    <a:gd name="T3" fmla="*/ 30 h 36"/>
                    <a:gd name="T4" fmla="*/ 6 w 78"/>
                    <a:gd name="T5" fmla="*/ 24 h 36"/>
                    <a:gd name="T6" fmla="*/ 6 w 78"/>
                    <a:gd name="T7" fmla="*/ 24 h 36"/>
                    <a:gd name="T8" fmla="*/ 12 w 78"/>
                    <a:gd name="T9" fmla="*/ 18 h 36"/>
                    <a:gd name="T10" fmla="*/ 12 w 78"/>
                    <a:gd name="T11" fmla="*/ 12 h 36"/>
                    <a:gd name="T12" fmla="*/ 18 w 78"/>
                    <a:gd name="T13" fmla="*/ 12 h 36"/>
                    <a:gd name="T14" fmla="*/ 24 w 78"/>
                    <a:gd name="T15" fmla="*/ 6 h 36"/>
                    <a:gd name="T16" fmla="*/ 24 w 78"/>
                    <a:gd name="T17" fmla="*/ 6 h 36"/>
                    <a:gd name="T18" fmla="*/ 24 w 78"/>
                    <a:gd name="T19" fmla="*/ 6 h 36"/>
                    <a:gd name="T20" fmla="*/ 30 w 78"/>
                    <a:gd name="T21" fmla="*/ 6 h 36"/>
                    <a:gd name="T22" fmla="*/ 36 w 78"/>
                    <a:gd name="T23" fmla="*/ 0 h 36"/>
                    <a:gd name="T24" fmla="*/ 36 w 78"/>
                    <a:gd name="T25" fmla="*/ 0 h 36"/>
                    <a:gd name="T26" fmla="*/ 42 w 78"/>
                    <a:gd name="T27" fmla="*/ 0 h 36"/>
                    <a:gd name="T28" fmla="*/ 48 w 78"/>
                    <a:gd name="T29" fmla="*/ 0 h 36"/>
                    <a:gd name="T30" fmla="*/ 60 w 78"/>
                    <a:gd name="T31" fmla="*/ 0 h 36"/>
                    <a:gd name="T32" fmla="*/ 78 w 78"/>
                    <a:gd name="T33" fmla="*/ 0 h 36"/>
                    <a:gd name="T34" fmla="*/ 72 w 78"/>
                    <a:gd name="T35" fmla="*/ 6 h 36"/>
                    <a:gd name="T36" fmla="*/ 72 w 78"/>
                    <a:gd name="T37" fmla="*/ 12 h 36"/>
                    <a:gd name="T38" fmla="*/ 72 w 78"/>
                    <a:gd name="T39" fmla="*/ 18 h 36"/>
                    <a:gd name="T40" fmla="*/ 72 w 78"/>
                    <a:gd name="T41" fmla="*/ 24 h 36"/>
                    <a:gd name="T42" fmla="*/ 72 w 78"/>
                    <a:gd name="T43" fmla="*/ 24 h 36"/>
                    <a:gd name="T44" fmla="*/ 66 w 78"/>
                    <a:gd name="T45" fmla="*/ 30 h 36"/>
                    <a:gd name="T46" fmla="*/ 66 w 78"/>
                    <a:gd name="T47" fmla="*/ 30 h 36"/>
                    <a:gd name="T48" fmla="*/ 66 w 78"/>
                    <a:gd name="T49" fmla="*/ 30 h 36"/>
                    <a:gd name="T50" fmla="*/ 60 w 78"/>
                    <a:gd name="T51" fmla="*/ 36 h 36"/>
                    <a:gd name="T52" fmla="*/ 60 w 78"/>
                    <a:gd name="T53" fmla="*/ 36 h 36"/>
                    <a:gd name="T54" fmla="*/ 54 w 78"/>
                    <a:gd name="T55" fmla="*/ 36 h 36"/>
                    <a:gd name="T56" fmla="*/ 48 w 78"/>
                    <a:gd name="T57" fmla="*/ 36 h 36"/>
                    <a:gd name="T58" fmla="*/ 42 w 78"/>
                    <a:gd name="T59" fmla="*/ 36 h 36"/>
                    <a:gd name="T60" fmla="*/ 30 w 78"/>
                    <a:gd name="T61" fmla="*/ 30 h 36"/>
                    <a:gd name="T62" fmla="*/ 24 w 78"/>
                    <a:gd name="T63" fmla="*/ 30 h 36"/>
                    <a:gd name="T64" fmla="*/ 18 w 78"/>
                    <a:gd name="T65" fmla="*/ 30 h 36"/>
                    <a:gd name="T66" fmla="*/ 12 w 78"/>
                    <a:gd name="T67" fmla="*/ 36 h 36"/>
                    <a:gd name="T68" fmla="*/ 6 w 78"/>
                    <a:gd name="T69" fmla="*/ 36 h 36"/>
                    <a:gd name="T70" fmla="*/ 0 w 78"/>
                    <a:gd name="T71" fmla="*/ 3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78" h="36">
                      <a:moveTo>
                        <a:pt x="0" y="30"/>
                      </a:moveTo>
                      <a:lnTo>
                        <a:pt x="0" y="30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18" y="12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60" y="0"/>
                      </a:lnTo>
                      <a:lnTo>
                        <a:pt x="78" y="0"/>
                      </a:lnTo>
                      <a:lnTo>
                        <a:pt x="72" y="6"/>
                      </a:lnTo>
                      <a:lnTo>
                        <a:pt x="72" y="12"/>
                      </a:lnTo>
                      <a:lnTo>
                        <a:pt x="72" y="18"/>
                      </a:lnTo>
                      <a:lnTo>
                        <a:pt x="72" y="24"/>
                      </a:lnTo>
                      <a:lnTo>
                        <a:pt x="72" y="24"/>
                      </a:lnTo>
                      <a:lnTo>
                        <a:pt x="66" y="30"/>
                      </a:lnTo>
                      <a:lnTo>
                        <a:pt x="66" y="30"/>
                      </a:lnTo>
                      <a:lnTo>
                        <a:pt x="66" y="30"/>
                      </a:lnTo>
                      <a:lnTo>
                        <a:pt x="60" y="36"/>
                      </a:lnTo>
                      <a:lnTo>
                        <a:pt x="60" y="36"/>
                      </a:lnTo>
                      <a:lnTo>
                        <a:pt x="54" y="36"/>
                      </a:lnTo>
                      <a:lnTo>
                        <a:pt x="48" y="36"/>
                      </a:lnTo>
                      <a:lnTo>
                        <a:pt x="42" y="36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18" y="30"/>
                      </a:lnTo>
                      <a:lnTo>
                        <a:pt x="12" y="36"/>
                      </a:lnTo>
                      <a:lnTo>
                        <a:pt x="6" y="36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auto">
                <a:xfrm flipH="1">
                  <a:off x="1224" y="774"/>
                  <a:ext cx="144" cy="300"/>
                </a:xfrm>
                <a:custGeom>
                  <a:avLst/>
                  <a:gdLst>
                    <a:gd name="T0" fmla="*/ 0 w 144"/>
                    <a:gd name="T1" fmla="*/ 84 h 300"/>
                    <a:gd name="T2" fmla="*/ 6 w 144"/>
                    <a:gd name="T3" fmla="*/ 108 h 300"/>
                    <a:gd name="T4" fmla="*/ 6 w 144"/>
                    <a:gd name="T5" fmla="*/ 144 h 300"/>
                    <a:gd name="T6" fmla="*/ 18 w 144"/>
                    <a:gd name="T7" fmla="*/ 168 h 300"/>
                    <a:gd name="T8" fmla="*/ 24 w 144"/>
                    <a:gd name="T9" fmla="*/ 150 h 300"/>
                    <a:gd name="T10" fmla="*/ 30 w 144"/>
                    <a:gd name="T11" fmla="*/ 108 h 300"/>
                    <a:gd name="T12" fmla="*/ 36 w 144"/>
                    <a:gd name="T13" fmla="*/ 54 h 300"/>
                    <a:gd name="T14" fmla="*/ 48 w 144"/>
                    <a:gd name="T15" fmla="*/ 6 h 300"/>
                    <a:gd name="T16" fmla="*/ 36 w 144"/>
                    <a:gd name="T17" fmla="*/ 36 h 300"/>
                    <a:gd name="T18" fmla="*/ 36 w 144"/>
                    <a:gd name="T19" fmla="*/ 78 h 300"/>
                    <a:gd name="T20" fmla="*/ 48 w 144"/>
                    <a:gd name="T21" fmla="*/ 108 h 300"/>
                    <a:gd name="T22" fmla="*/ 48 w 144"/>
                    <a:gd name="T23" fmla="*/ 132 h 300"/>
                    <a:gd name="T24" fmla="*/ 36 w 144"/>
                    <a:gd name="T25" fmla="*/ 156 h 300"/>
                    <a:gd name="T26" fmla="*/ 36 w 144"/>
                    <a:gd name="T27" fmla="*/ 168 h 300"/>
                    <a:gd name="T28" fmla="*/ 48 w 144"/>
                    <a:gd name="T29" fmla="*/ 144 h 300"/>
                    <a:gd name="T30" fmla="*/ 54 w 144"/>
                    <a:gd name="T31" fmla="*/ 138 h 300"/>
                    <a:gd name="T32" fmla="*/ 54 w 144"/>
                    <a:gd name="T33" fmla="*/ 144 h 300"/>
                    <a:gd name="T34" fmla="*/ 48 w 144"/>
                    <a:gd name="T35" fmla="*/ 156 h 300"/>
                    <a:gd name="T36" fmla="*/ 54 w 144"/>
                    <a:gd name="T37" fmla="*/ 162 h 300"/>
                    <a:gd name="T38" fmla="*/ 66 w 144"/>
                    <a:gd name="T39" fmla="*/ 156 h 300"/>
                    <a:gd name="T40" fmla="*/ 60 w 144"/>
                    <a:gd name="T41" fmla="*/ 168 h 300"/>
                    <a:gd name="T42" fmla="*/ 60 w 144"/>
                    <a:gd name="T43" fmla="*/ 180 h 300"/>
                    <a:gd name="T44" fmla="*/ 66 w 144"/>
                    <a:gd name="T45" fmla="*/ 180 h 300"/>
                    <a:gd name="T46" fmla="*/ 54 w 144"/>
                    <a:gd name="T47" fmla="*/ 192 h 300"/>
                    <a:gd name="T48" fmla="*/ 54 w 144"/>
                    <a:gd name="T49" fmla="*/ 204 h 300"/>
                    <a:gd name="T50" fmla="*/ 54 w 144"/>
                    <a:gd name="T51" fmla="*/ 216 h 300"/>
                    <a:gd name="T52" fmla="*/ 60 w 144"/>
                    <a:gd name="T53" fmla="*/ 228 h 300"/>
                    <a:gd name="T54" fmla="*/ 60 w 144"/>
                    <a:gd name="T55" fmla="*/ 228 h 300"/>
                    <a:gd name="T56" fmla="*/ 54 w 144"/>
                    <a:gd name="T57" fmla="*/ 252 h 300"/>
                    <a:gd name="T58" fmla="*/ 54 w 144"/>
                    <a:gd name="T59" fmla="*/ 258 h 300"/>
                    <a:gd name="T60" fmla="*/ 60 w 144"/>
                    <a:gd name="T61" fmla="*/ 258 h 300"/>
                    <a:gd name="T62" fmla="*/ 78 w 144"/>
                    <a:gd name="T63" fmla="*/ 246 h 300"/>
                    <a:gd name="T64" fmla="*/ 96 w 144"/>
                    <a:gd name="T65" fmla="*/ 240 h 300"/>
                    <a:gd name="T66" fmla="*/ 114 w 144"/>
                    <a:gd name="T67" fmla="*/ 240 h 300"/>
                    <a:gd name="T68" fmla="*/ 144 w 144"/>
                    <a:gd name="T69" fmla="*/ 246 h 300"/>
                    <a:gd name="T70" fmla="*/ 108 w 144"/>
                    <a:gd name="T71" fmla="*/ 252 h 300"/>
                    <a:gd name="T72" fmla="*/ 90 w 144"/>
                    <a:gd name="T73" fmla="*/ 252 h 300"/>
                    <a:gd name="T74" fmla="*/ 78 w 144"/>
                    <a:gd name="T75" fmla="*/ 264 h 300"/>
                    <a:gd name="T76" fmla="*/ 54 w 144"/>
                    <a:gd name="T77" fmla="*/ 282 h 300"/>
                    <a:gd name="T78" fmla="*/ 54 w 144"/>
                    <a:gd name="T79" fmla="*/ 276 h 300"/>
                    <a:gd name="T80" fmla="*/ 72 w 144"/>
                    <a:gd name="T81" fmla="*/ 276 h 300"/>
                    <a:gd name="T82" fmla="*/ 84 w 144"/>
                    <a:gd name="T83" fmla="*/ 282 h 300"/>
                    <a:gd name="T84" fmla="*/ 90 w 144"/>
                    <a:gd name="T85" fmla="*/ 282 h 300"/>
                    <a:gd name="T86" fmla="*/ 102 w 144"/>
                    <a:gd name="T87" fmla="*/ 276 h 300"/>
                    <a:gd name="T88" fmla="*/ 114 w 144"/>
                    <a:gd name="T89" fmla="*/ 276 h 300"/>
                    <a:gd name="T90" fmla="*/ 120 w 144"/>
                    <a:gd name="T91" fmla="*/ 276 h 300"/>
                    <a:gd name="T92" fmla="*/ 114 w 144"/>
                    <a:gd name="T93" fmla="*/ 294 h 300"/>
                    <a:gd name="T94" fmla="*/ 90 w 144"/>
                    <a:gd name="T95" fmla="*/ 288 h 300"/>
                    <a:gd name="T96" fmla="*/ 78 w 144"/>
                    <a:gd name="T97" fmla="*/ 294 h 300"/>
                    <a:gd name="T98" fmla="*/ 60 w 144"/>
                    <a:gd name="T99" fmla="*/ 300 h 300"/>
                    <a:gd name="T100" fmla="*/ 30 w 144"/>
                    <a:gd name="T101" fmla="*/ 300 h 3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144" h="300">
                      <a:moveTo>
                        <a:pt x="30" y="294"/>
                      </a:moveTo>
                      <a:lnTo>
                        <a:pt x="30" y="294"/>
                      </a:lnTo>
                      <a:lnTo>
                        <a:pt x="0" y="150"/>
                      </a:lnTo>
                      <a:lnTo>
                        <a:pt x="0" y="84"/>
                      </a:lnTo>
                      <a:lnTo>
                        <a:pt x="0" y="84"/>
                      </a:lnTo>
                      <a:lnTo>
                        <a:pt x="0" y="78"/>
                      </a:lnTo>
                      <a:lnTo>
                        <a:pt x="0" y="90"/>
                      </a:lnTo>
                      <a:lnTo>
                        <a:pt x="6" y="108"/>
                      </a:lnTo>
                      <a:lnTo>
                        <a:pt x="6" y="120"/>
                      </a:lnTo>
                      <a:lnTo>
                        <a:pt x="6" y="132"/>
                      </a:lnTo>
                      <a:lnTo>
                        <a:pt x="6" y="132"/>
                      </a:lnTo>
                      <a:lnTo>
                        <a:pt x="6" y="144"/>
                      </a:lnTo>
                      <a:lnTo>
                        <a:pt x="6" y="150"/>
                      </a:lnTo>
                      <a:lnTo>
                        <a:pt x="12" y="156"/>
                      </a:lnTo>
                      <a:lnTo>
                        <a:pt x="12" y="162"/>
                      </a:lnTo>
                      <a:lnTo>
                        <a:pt x="18" y="168"/>
                      </a:lnTo>
                      <a:lnTo>
                        <a:pt x="18" y="174"/>
                      </a:lnTo>
                      <a:lnTo>
                        <a:pt x="24" y="180"/>
                      </a:lnTo>
                      <a:lnTo>
                        <a:pt x="24" y="180"/>
                      </a:lnTo>
                      <a:lnTo>
                        <a:pt x="24" y="150"/>
                      </a:lnTo>
                      <a:lnTo>
                        <a:pt x="24" y="138"/>
                      </a:lnTo>
                      <a:lnTo>
                        <a:pt x="24" y="132"/>
                      </a:lnTo>
                      <a:lnTo>
                        <a:pt x="30" y="120"/>
                      </a:lnTo>
                      <a:lnTo>
                        <a:pt x="30" y="108"/>
                      </a:lnTo>
                      <a:lnTo>
                        <a:pt x="30" y="102"/>
                      </a:lnTo>
                      <a:lnTo>
                        <a:pt x="30" y="90"/>
                      </a:lnTo>
                      <a:lnTo>
                        <a:pt x="30" y="72"/>
                      </a:lnTo>
                      <a:lnTo>
                        <a:pt x="36" y="54"/>
                      </a:lnTo>
                      <a:lnTo>
                        <a:pt x="42" y="30"/>
                      </a:lnTo>
                      <a:lnTo>
                        <a:pt x="42" y="18"/>
                      </a:lnTo>
                      <a:lnTo>
                        <a:pt x="48" y="0"/>
                      </a:lnTo>
                      <a:lnTo>
                        <a:pt x="48" y="6"/>
                      </a:lnTo>
                      <a:lnTo>
                        <a:pt x="42" y="12"/>
                      </a:lnTo>
                      <a:lnTo>
                        <a:pt x="42" y="24"/>
                      </a:lnTo>
                      <a:lnTo>
                        <a:pt x="42" y="30"/>
                      </a:lnTo>
                      <a:lnTo>
                        <a:pt x="36" y="36"/>
                      </a:lnTo>
                      <a:lnTo>
                        <a:pt x="36" y="42"/>
                      </a:lnTo>
                      <a:lnTo>
                        <a:pt x="36" y="60"/>
                      </a:lnTo>
                      <a:lnTo>
                        <a:pt x="36" y="72"/>
                      </a:lnTo>
                      <a:lnTo>
                        <a:pt x="36" y="78"/>
                      </a:lnTo>
                      <a:lnTo>
                        <a:pt x="42" y="84"/>
                      </a:lnTo>
                      <a:lnTo>
                        <a:pt x="42" y="90"/>
                      </a:lnTo>
                      <a:lnTo>
                        <a:pt x="42" y="108"/>
                      </a:lnTo>
                      <a:lnTo>
                        <a:pt x="48" y="108"/>
                      </a:lnTo>
                      <a:lnTo>
                        <a:pt x="48" y="114"/>
                      </a:lnTo>
                      <a:lnTo>
                        <a:pt x="36" y="132"/>
                      </a:lnTo>
                      <a:lnTo>
                        <a:pt x="42" y="132"/>
                      </a:lnTo>
                      <a:lnTo>
                        <a:pt x="48" y="132"/>
                      </a:lnTo>
                      <a:lnTo>
                        <a:pt x="42" y="144"/>
                      </a:lnTo>
                      <a:lnTo>
                        <a:pt x="42" y="150"/>
                      </a:lnTo>
                      <a:lnTo>
                        <a:pt x="36" y="156"/>
                      </a:lnTo>
                      <a:lnTo>
                        <a:pt x="36" y="156"/>
                      </a:lnTo>
                      <a:lnTo>
                        <a:pt x="36" y="162"/>
                      </a:lnTo>
                      <a:lnTo>
                        <a:pt x="36" y="168"/>
                      </a:lnTo>
                      <a:lnTo>
                        <a:pt x="36" y="168"/>
                      </a:lnTo>
                      <a:lnTo>
                        <a:pt x="36" y="168"/>
                      </a:lnTo>
                      <a:lnTo>
                        <a:pt x="36" y="162"/>
                      </a:lnTo>
                      <a:lnTo>
                        <a:pt x="42" y="156"/>
                      </a:lnTo>
                      <a:lnTo>
                        <a:pt x="48" y="150"/>
                      </a:lnTo>
                      <a:lnTo>
                        <a:pt x="48" y="144"/>
                      </a:lnTo>
                      <a:lnTo>
                        <a:pt x="54" y="144"/>
                      </a:lnTo>
                      <a:lnTo>
                        <a:pt x="54" y="144"/>
                      </a:lnTo>
                      <a:lnTo>
                        <a:pt x="54" y="138"/>
                      </a:lnTo>
                      <a:lnTo>
                        <a:pt x="54" y="138"/>
                      </a:lnTo>
                      <a:lnTo>
                        <a:pt x="54" y="138"/>
                      </a:lnTo>
                      <a:lnTo>
                        <a:pt x="60" y="132"/>
                      </a:lnTo>
                      <a:lnTo>
                        <a:pt x="54" y="138"/>
                      </a:lnTo>
                      <a:lnTo>
                        <a:pt x="54" y="144"/>
                      </a:lnTo>
                      <a:lnTo>
                        <a:pt x="54" y="150"/>
                      </a:lnTo>
                      <a:lnTo>
                        <a:pt x="54" y="156"/>
                      </a:lnTo>
                      <a:lnTo>
                        <a:pt x="48" y="156"/>
                      </a:lnTo>
                      <a:lnTo>
                        <a:pt x="48" y="156"/>
                      </a:lnTo>
                      <a:lnTo>
                        <a:pt x="48" y="162"/>
                      </a:lnTo>
                      <a:lnTo>
                        <a:pt x="48" y="168"/>
                      </a:lnTo>
                      <a:lnTo>
                        <a:pt x="54" y="162"/>
                      </a:lnTo>
                      <a:lnTo>
                        <a:pt x="54" y="162"/>
                      </a:lnTo>
                      <a:lnTo>
                        <a:pt x="54" y="156"/>
                      </a:lnTo>
                      <a:lnTo>
                        <a:pt x="54" y="156"/>
                      </a:lnTo>
                      <a:lnTo>
                        <a:pt x="60" y="156"/>
                      </a:lnTo>
                      <a:lnTo>
                        <a:pt x="66" y="156"/>
                      </a:lnTo>
                      <a:lnTo>
                        <a:pt x="72" y="150"/>
                      </a:lnTo>
                      <a:lnTo>
                        <a:pt x="66" y="156"/>
                      </a:lnTo>
                      <a:lnTo>
                        <a:pt x="60" y="162"/>
                      </a:lnTo>
                      <a:lnTo>
                        <a:pt x="60" y="168"/>
                      </a:lnTo>
                      <a:lnTo>
                        <a:pt x="54" y="174"/>
                      </a:lnTo>
                      <a:lnTo>
                        <a:pt x="54" y="180"/>
                      </a:lnTo>
                      <a:lnTo>
                        <a:pt x="54" y="180"/>
                      </a:lnTo>
                      <a:lnTo>
                        <a:pt x="60" y="180"/>
                      </a:lnTo>
                      <a:lnTo>
                        <a:pt x="60" y="180"/>
                      </a:lnTo>
                      <a:lnTo>
                        <a:pt x="66" y="174"/>
                      </a:lnTo>
                      <a:lnTo>
                        <a:pt x="72" y="174"/>
                      </a:lnTo>
                      <a:lnTo>
                        <a:pt x="66" y="180"/>
                      </a:lnTo>
                      <a:lnTo>
                        <a:pt x="66" y="180"/>
                      </a:lnTo>
                      <a:lnTo>
                        <a:pt x="60" y="186"/>
                      </a:lnTo>
                      <a:lnTo>
                        <a:pt x="54" y="192"/>
                      </a:lnTo>
                      <a:lnTo>
                        <a:pt x="54" y="192"/>
                      </a:lnTo>
                      <a:lnTo>
                        <a:pt x="54" y="198"/>
                      </a:lnTo>
                      <a:lnTo>
                        <a:pt x="54" y="204"/>
                      </a:lnTo>
                      <a:lnTo>
                        <a:pt x="54" y="204"/>
                      </a:lnTo>
                      <a:lnTo>
                        <a:pt x="54" y="204"/>
                      </a:lnTo>
                      <a:lnTo>
                        <a:pt x="54" y="204"/>
                      </a:lnTo>
                      <a:lnTo>
                        <a:pt x="54" y="210"/>
                      </a:lnTo>
                      <a:lnTo>
                        <a:pt x="54" y="210"/>
                      </a:lnTo>
                      <a:lnTo>
                        <a:pt x="54" y="216"/>
                      </a:lnTo>
                      <a:lnTo>
                        <a:pt x="60" y="216"/>
                      </a:lnTo>
                      <a:lnTo>
                        <a:pt x="60" y="222"/>
                      </a:lnTo>
                      <a:lnTo>
                        <a:pt x="60" y="222"/>
                      </a:lnTo>
                      <a:lnTo>
                        <a:pt x="60" y="228"/>
                      </a:lnTo>
                      <a:lnTo>
                        <a:pt x="60" y="228"/>
                      </a:lnTo>
                      <a:lnTo>
                        <a:pt x="66" y="228"/>
                      </a:lnTo>
                      <a:lnTo>
                        <a:pt x="60" y="228"/>
                      </a:lnTo>
                      <a:lnTo>
                        <a:pt x="60" y="228"/>
                      </a:lnTo>
                      <a:lnTo>
                        <a:pt x="60" y="234"/>
                      </a:lnTo>
                      <a:lnTo>
                        <a:pt x="60" y="234"/>
                      </a:lnTo>
                      <a:lnTo>
                        <a:pt x="54" y="246"/>
                      </a:lnTo>
                      <a:lnTo>
                        <a:pt x="54" y="252"/>
                      </a:lnTo>
                      <a:lnTo>
                        <a:pt x="54" y="252"/>
                      </a:lnTo>
                      <a:lnTo>
                        <a:pt x="54" y="252"/>
                      </a:lnTo>
                      <a:lnTo>
                        <a:pt x="54" y="258"/>
                      </a:lnTo>
                      <a:lnTo>
                        <a:pt x="54" y="258"/>
                      </a:lnTo>
                      <a:lnTo>
                        <a:pt x="54" y="264"/>
                      </a:lnTo>
                      <a:lnTo>
                        <a:pt x="54" y="264"/>
                      </a:lnTo>
                      <a:lnTo>
                        <a:pt x="54" y="258"/>
                      </a:lnTo>
                      <a:lnTo>
                        <a:pt x="60" y="258"/>
                      </a:lnTo>
                      <a:lnTo>
                        <a:pt x="60" y="258"/>
                      </a:lnTo>
                      <a:lnTo>
                        <a:pt x="72" y="252"/>
                      </a:lnTo>
                      <a:lnTo>
                        <a:pt x="78" y="252"/>
                      </a:lnTo>
                      <a:lnTo>
                        <a:pt x="78" y="246"/>
                      </a:lnTo>
                      <a:lnTo>
                        <a:pt x="84" y="246"/>
                      </a:lnTo>
                      <a:lnTo>
                        <a:pt x="90" y="246"/>
                      </a:lnTo>
                      <a:lnTo>
                        <a:pt x="96" y="240"/>
                      </a:lnTo>
                      <a:lnTo>
                        <a:pt x="96" y="240"/>
                      </a:lnTo>
                      <a:lnTo>
                        <a:pt x="102" y="240"/>
                      </a:lnTo>
                      <a:lnTo>
                        <a:pt x="102" y="240"/>
                      </a:lnTo>
                      <a:lnTo>
                        <a:pt x="108" y="240"/>
                      </a:lnTo>
                      <a:lnTo>
                        <a:pt x="114" y="240"/>
                      </a:lnTo>
                      <a:lnTo>
                        <a:pt x="126" y="240"/>
                      </a:lnTo>
                      <a:lnTo>
                        <a:pt x="132" y="246"/>
                      </a:lnTo>
                      <a:lnTo>
                        <a:pt x="138" y="246"/>
                      </a:lnTo>
                      <a:lnTo>
                        <a:pt x="144" y="246"/>
                      </a:lnTo>
                      <a:lnTo>
                        <a:pt x="132" y="252"/>
                      </a:lnTo>
                      <a:lnTo>
                        <a:pt x="126" y="252"/>
                      </a:lnTo>
                      <a:lnTo>
                        <a:pt x="120" y="252"/>
                      </a:lnTo>
                      <a:lnTo>
                        <a:pt x="108" y="252"/>
                      </a:lnTo>
                      <a:lnTo>
                        <a:pt x="102" y="252"/>
                      </a:lnTo>
                      <a:lnTo>
                        <a:pt x="102" y="252"/>
                      </a:lnTo>
                      <a:lnTo>
                        <a:pt x="96" y="252"/>
                      </a:lnTo>
                      <a:lnTo>
                        <a:pt x="90" y="252"/>
                      </a:lnTo>
                      <a:lnTo>
                        <a:pt x="90" y="252"/>
                      </a:lnTo>
                      <a:lnTo>
                        <a:pt x="84" y="258"/>
                      </a:lnTo>
                      <a:lnTo>
                        <a:pt x="78" y="258"/>
                      </a:lnTo>
                      <a:lnTo>
                        <a:pt x="78" y="264"/>
                      </a:lnTo>
                      <a:lnTo>
                        <a:pt x="72" y="270"/>
                      </a:lnTo>
                      <a:lnTo>
                        <a:pt x="60" y="276"/>
                      </a:lnTo>
                      <a:lnTo>
                        <a:pt x="54" y="276"/>
                      </a:lnTo>
                      <a:lnTo>
                        <a:pt x="54" y="282"/>
                      </a:lnTo>
                      <a:lnTo>
                        <a:pt x="48" y="282"/>
                      </a:lnTo>
                      <a:lnTo>
                        <a:pt x="54" y="282"/>
                      </a:lnTo>
                      <a:lnTo>
                        <a:pt x="54" y="276"/>
                      </a:lnTo>
                      <a:lnTo>
                        <a:pt x="54" y="276"/>
                      </a:lnTo>
                      <a:lnTo>
                        <a:pt x="60" y="276"/>
                      </a:lnTo>
                      <a:lnTo>
                        <a:pt x="66" y="276"/>
                      </a:lnTo>
                      <a:lnTo>
                        <a:pt x="72" y="276"/>
                      </a:lnTo>
                      <a:lnTo>
                        <a:pt x="72" y="276"/>
                      </a:lnTo>
                      <a:lnTo>
                        <a:pt x="78" y="276"/>
                      </a:lnTo>
                      <a:lnTo>
                        <a:pt x="78" y="276"/>
                      </a:lnTo>
                      <a:lnTo>
                        <a:pt x="78" y="276"/>
                      </a:lnTo>
                      <a:lnTo>
                        <a:pt x="84" y="282"/>
                      </a:lnTo>
                      <a:lnTo>
                        <a:pt x="84" y="282"/>
                      </a:lnTo>
                      <a:lnTo>
                        <a:pt x="84" y="282"/>
                      </a:lnTo>
                      <a:lnTo>
                        <a:pt x="90" y="282"/>
                      </a:lnTo>
                      <a:lnTo>
                        <a:pt x="90" y="282"/>
                      </a:lnTo>
                      <a:lnTo>
                        <a:pt x="96" y="276"/>
                      </a:lnTo>
                      <a:lnTo>
                        <a:pt x="96" y="276"/>
                      </a:lnTo>
                      <a:lnTo>
                        <a:pt x="102" y="276"/>
                      </a:lnTo>
                      <a:lnTo>
                        <a:pt x="102" y="276"/>
                      </a:lnTo>
                      <a:lnTo>
                        <a:pt x="108" y="276"/>
                      </a:lnTo>
                      <a:lnTo>
                        <a:pt x="114" y="276"/>
                      </a:lnTo>
                      <a:lnTo>
                        <a:pt x="114" y="276"/>
                      </a:lnTo>
                      <a:lnTo>
                        <a:pt x="114" y="276"/>
                      </a:lnTo>
                      <a:lnTo>
                        <a:pt x="114" y="276"/>
                      </a:lnTo>
                      <a:lnTo>
                        <a:pt x="120" y="276"/>
                      </a:lnTo>
                      <a:lnTo>
                        <a:pt x="120" y="276"/>
                      </a:lnTo>
                      <a:lnTo>
                        <a:pt x="120" y="276"/>
                      </a:lnTo>
                      <a:lnTo>
                        <a:pt x="126" y="288"/>
                      </a:lnTo>
                      <a:lnTo>
                        <a:pt x="126" y="288"/>
                      </a:lnTo>
                      <a:lnTo>
                        <a:pt x="120" y="288"/>
                      </a:lnTo>
                      <a:lnTo>
                        <a:pt x="114" y="294"/>
                      </a:lnTo>
                      <a:lnTo>
                        <a:pt x="108" y="294"/>
                      </a:lnTo>
                      <a:lnTo>
                        <a:pt x="102" y="294"/>
                      </a:lnTo>
                      <a:lnTo>
                        <a:pt x="102" y="288"/>
                      </a:lnTo>
                      <a:lnTo>
                        <a:pt x="90" y="288"/>
                      </a:lnTo>
                      <a:lnTo>
                        <a:pt x="84" y="288"/>
                      </a:lnTo>
                      <a:lnTo>
                        <a:pt x="84" y="294"/>
                      </a:lnTo>
                      <a:lnTo>
                        <a:pt x="78" y="294"/>
                      </a:lnTo>
                      <a:lnTo>
                        <a:pt x="78" y="294"/>
                      </a:lnTo>
                      <a:lnTo>
                        <a:pt x="78" y="294"/>
                      </a:lnTo>
                      <a:lnTo>
                        <a:pt x="72" y="294"/>
                      </a:lnTo>
                      <a:lnTo>
                        <a:pt x="66" y="300"/>
                      </a:lnTo>
                      <a:lnTo>
                        <a:pt x="60" y="300"/>
                      </a:lnTo>
                      <a:lnTo>
                        <a:pt x="60" y="300"/>
                      </a:lnTo>
                      <a:lnTo>
                        <a:pt x="30" y="300"/>
                      </a:lnTo>
                      <a:lnTo>
                        <a:pt x="30" y="300"/>
                      </a:lnTo>
                      <a:lnTo>
                        <a:pt x="30" y="300"/>
                      </a:lnTo>
                      <a:lnTo>
                        <a:pt x="30" y="300"/>
                      </a:lnTo>
                      <a:lnTo>
                        <a:pt x="30" y="294"/>
                      </a:lnTo>
                      <a:lnTo>
                        <a:pt x="30" y="294"/>
                      </a:lnTo>
                      <a:close/>
                    </a:path>
                  </a:pathLst>
                </a:custGeom>
                <a:solidFill>
                  <a:srgbClr val="FFFF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auto">
                <a:xfrm flipH="1">
                  <a:off x="1140" y="858"/>
                  <a:ext cx="150" cy="216"/>
                </a:xfrm>
                <a:custGeom>
                  <a:avLst/>
                  <a:gdLst>
                    <a:gd name="T0" fmla="*/ 108 w 150"/>
                    <a:gd name="T1" fmla="*/ 0 h 216"/>
                    <a:gd name="T2" fmla="*/ 120 w 150"/>
                    <a:gd name="T3" fmla="*/ 30 h 216"/>
                    <a:gd name="T4" fmla="*/ 120 w 150"/>
                    <a:gd name="T5" fmla="*/ 48 h 216"/>
                    <a:gd name="T6" fmla="*/ 120 w 150"/>
                    <a:gd name="T7" fmla="*/ 60 h 216"/>
                    <a:gd name="T8" fmla="*/ 120 w 150"/>
                    <a:gd name="T9" fmla="*/ 72 h 216"/>
                    <a:gd name="T10" fmla="*/ 120 w 150"/>
                    <a:gd name="T11" fmla="*/ 90 h 216"/>
                    <a:gd name="T12" fmla="*/ 114 w 150"/>
                    <a:gd name="T13" fmla="*/ 96 h 216"/>
                    <a:gd name="T14" fmla="*/ 102 w 150"/>
                    <a:gd name="T15" fmla="*/ 102 h 216"/>
                    <a:gd name="T16" fmla="*/ 96 w 150"/>
                    <a:gd name="T17" fmla="*/ 108 h 216"/>
                    <a:gd name="T18" fmla="*/ 90 w 150"/>
                    <a:gd name="T19" fmla="*/ 114 h 216"/>
                    <a:gd name="T20" fmla="*/ 72 w 150"/>
                    <a:gd name="T21" fmla="*/ 120 h 216"/>
                    <a:gd name="T22" fmla="*/ 72 w 150"/>
                    <a:gd name="T23" fmla="*/ 126 h 216"/>
                    <a:gd name="T24" fmla="*/ 78 w 150"/>
                    <a:gd name="T25" fmla="*/ 132 h 216"/>
                    <a:gd name="T26" fmla="*/ 78 w 150"/>
                    <a:gd name="T27" fmla="*/ 144 h 216"/>
                    <a:gd name="T28" fmla="*/ 84 w 150"/>
                    <a:gd name="T29" fmla="*/ 162 h 216"/>
                    <a:gd name="T30" fmla="*/ 60 w 150"/>
                    <a:gd name="T31" fmla="*/ 168 h 216"/>
                    <a:gd name="T32" fmla="*/ 42 w 150"/>
                    <a:gd name="T33" fmla="*/ 168 h 216"/>
                    <a:gd name="T34" fmla="*/ 24 w 150"/>
                    <a:gd name="T35" fmla="*/ 174 h 216"/>
                    <a:gd name="T36" fmla="*/ 6 w 150"/>
                    <a:gd name="T37" fmla="*/ 180 h 216"/>
                    <a:gd name="T38" fmla="*/ 0 w 150"/>
                    <a:gd name="T39" fmla="*/ 186 h 216"/>
                    <a:gd name="T40" fmla="*/ 0 w 150"/>
                    <a:gd name="T41" fmla="*/ 186 h 216"/>
                    <a:gd name="T42" fmla="*/ 18 w 150"/>
                    <a:gd name="T43" fmla="*/ 180 h 216"/>
                    <a:gd name="T44" fmla="*/ 30 w 150"/>
                    <a:gd name="T45" fmla="*/ 174 h 216"/>
                    <a:gd name="T46" fmla="*/ 48 w 150"/>
                    <a:gd name="T47" fmla="*/ 168 h 216"/>
                    <a:gd name="T48" fmla="*/ 72 w 150"/>
                    <a:gd name="T49" fmla="*/ 168 h 216"/>
                    <a:gd name="T50" fmla="*/ 108 w 150"/>
                    <a:gd name="T51" fmla="*/ 168 h 216"/>
                    <a:gd name="T52" fmla="*/ 120 w 150"/>
                    <a:gd name="T53" fmla="*/ 156 h 216"/>
                    <a:gd name="T54" fmla="*/ 120 w 150"/>
                    <a:gd name="T55" fmla="*/ 150 h 216"/>
                    <a:gd name="T56" fmla="*/ 120 w 150"/>
                    <a:gd name="T57" fmla="*/ 162 h 216"/>
                    <a:gd name="T58" fmla="*/ 120 w 150"/>
                    <a:gd name="T59" fmla="*/ 168 h 216"/>
                    <a:gd name="T60" fmla="*/ 120 w 150"/>
                    <a:gd name="T61" fmla="*/ 174 h 216"/>
                    <a:gd name="T62" fmla="*/ 120 w 150"/>
                    <a:gd name="T63" fmla="*/ 174 h 216"/>
                    <a:gd name="T64" fmla="*/ 114 w 150"/>
                    <a:gd name="T65" fmla="*/ 180 h 216"/>
                    <a:gd name="T66" fmla="*/ 102 w 150"/>
                    <a:gd name="T67" fmla="*/ 186 h 216"/>
                    <a:gd name="T68" fmla="*/ 84 w 150"/>
                    <a:gd name="T69" fmla="*/ 192 h 216"/>
                    <a:gd name="T70" fmla="*/ 72 w 150"/>
                    <a:gd name="T71" fmla="*/ 198 h 216"/>
                    <a:gd name="T72" fmla="*/ 48 w 150"/>
                    <a:gd name="T73" fmla="*/ 198 h 216"/>
                    <a:gd name="T74" fmla="*/ 42 w 150"/>
                    <a:gd name="T75" fmla="*/ 216 h 216"/>
                    <a:gd name="T76" fmla="*/ 48 w 150"/>
                    <a:gd name="T77" fmla="*/ 216 h 216"/>
                    <a:gd name="T78" fmla="*/ 54 w 150"/>
                    <a:gd name="T79" fmla="*/ 216 h 216"/>
                    <a:gd name="T80" fmla="*/ 78 w 150"/>
                    <a:gd name="T81" fmla="*/ 216 h 216"/>
                    <a:gd name="T82" fmla="*/ 90 w 150"/>
                    <a:gd name="T83" fmla="*/ 216 h 216"/>
                    <a:gd name="T84" fmla="*/ 96 w 150"/>
                    <a:gd name="T85" fmla="*/ 216 h 216"/>
                    <a:gd name="T86" fmla="*/ 108 w 150"/>
                    <a:gd name="T87" fmla="*/ 216 h 216"/>
                    <a:gd name="T88" fmla="*/ 120 w 150"/>
                    <a:gd name="T89" fmla="*/ 210 h 216"/>
                    <a:gd name="T90" fmla="*/ 126 w 150"/>
                    <a:gd name="T91" fmla="*/ 204 h 216"/>
                    <a:gd name="T92" fmla="*/ 138 w 150"/>
                    <a:gd name="T93" fmla="*/ 192 h 216"/>
                    <a:gd name="T94" fmla="*/ 144 w 150"/>
                    <a:gd name="T95" fmla="*/ 186 h 216"/>
                    <a:gd name="T96" fmla="*/ 150 w 150"/>
                    <a:gd name="T97" fmla="*/ 180 h 216"/>
                    <a:gd name="T98" fmla="*/ 150 w 150"/>
                    <a:gd name="T99" fmla="*/ 168 h 216"/>
                    <a:gd name="T100" fmla="*/ 150 w 150"/>
                    <a:gd name="T101" fmla="*/ 150 h 216"/>
                    <a:gd name="T102" fmla="*/ 144 w 150"/>
                    <a:gd name="T103" fmla="*/ 132 h 216"/>
                    <a:gd name="T104" fmla="*/ 144 w 150"/>
                    <a:gd name="T105" fmla="*/ 120 h 216"/>
                    <a:gd name="T106" fmla="*/ 138 w 150"/>
                    <a:gd name="T107" fmla="*/ 96 h 216"/>
                    <a:gd name="T108" fmla="*/ 126 w 150"/>
                    <a:gd name="T109" fmla="*/ 72 h 216"/>
                    <a:gd name="T110" fmla="*/ 120 w 150"/>
                    <a:gd name="T111" fmla="*/ 54 h 216"/>
                    <a:gd name="T112" fmla="*/ 108 w 150"/>
                    <a:gd name="T113" fmla="*/ 0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50" h="216">
                      <a:moveTo>
                        <a:pt x="108" y="0"/>
                      </a:moveTo>
                      <a:lnTo>
                        <a:pt x="108" y="0"/>
                      </a:lnTo>
                      <a:lnTo>
                        <a:pt x="114" y="18"/>
                      </a:lnTo>
                      <a:lnTo>
                        <a:pt x="120" y="30"/>
                      </a:lnTo>
                      <a:lnTo>
                        <a:pt x="120" y="36"/>
                      </a:lnTo>
                      <a:lnTo>
                        <a:pt x="120" y="48"/>
                      </a:lnTo>
                      <a:lnTo>
                        <a:pt x="120" y="54"/>
                      </a:lnTo>
                      <a:lnTo>
                        <a:pt x="120" y="60"/>
                      </a:lnTo>
                      <a:lnTo>
                        <a:pt x="120" y="72"/>
                      </a:lnTo>
                      <a:lnTo>
                        <a:pt x="120" y="72"/>
                      </a:lnTo>
                      <a:lnTo>
                        <a:pt x="120" y="84"/>
                      </a:lnTo>
                      <a:lnTo>
                        <a:pt x="120" y="90"/>
                      </a:lnTo>
                      <a:lnTo>
                        <a:pt x="114" y="96"/>
                      </a:lnTo>
                      <a:lnTo>
                        <a:pt x="114" y="96"/>
                      </a:lnTo>
                      <a:lnTo>
                        <a:pt x="108" y="96"/>
                      </a:lnTo>
                      <a:lnTo>
                        <a:pt x="102" y="102"/>
                      </a:lnTo>
                      <a:lnTo>
                        <a:pt x="102" y="108"/>
                      </a:lnTo>
                      <a:lnTo>
                        <a:pt x="96" y="108"/>
                      </a:lnTo>
                      <a:lnTo>
                        <a:pt x="96" y="114"/>
                      </a:lnTo>
                      <a:lnTo>
                        <a:pt x="90" y="114"/>
                      </a:lnTo>
                      <a:lnTo>
                        <a:pt x="78" y="120"/>
                      </a:lnTo>
                      <a:lnTo>
                        <a:pt x="72" y="120"/>
                      </a:lnTo>
                      <a:lnTo>
                        <a:pt x="72" y="126"/>
                      </a:lnTo>
                      <a:lnTo>
                        <a:pt x="72" y="126"/>
                      </a:lnTo>
                      <a:lnTo>
                        <a:pt x="72" y="132"/>
                      </a:lnTo>
                      <a:lnTo>
                        <a:pt x="78" y="132"/>
                      </a:lnTo>
                      <a:lnTo>
                        <a:pt x="78" y="138"/>
                      </a:lnTo>
                      <a:lnTo>
                        <a:pt x="78" y="144"/>
                      </a:lnTo>
                      <a:lnTo>
                        <a:pt x="84" y="144"/>
                      </a:lnTo>
                      <a:lnTo>
                        <a:pt x="84" y="162"/>
                      </a:lnTo>
                      <a:lnTo>
                        <a:pt x="72" y="168"/>
                      </a:lnTo>
                      <a:lnTo>
                        <a:pt x="60" y="168"/>
                      </a:lnTo>
                      <a:lnTo>
                        <a:pt x="48" y="168"/>
                      </a:lnTo>
                      <a:lnTo>
                        <a:pt x="42" y="168"/>
                      </a:lnTo>
                      <a:lnTo>
                        <a:pt x="36" y="168"/>
                      </a:lnTo>
                      <a:lnTo>
                        <a:pt x="24" y="174"/>
                      </a:lnTo>
                      <a:lnTo>
                        <a:pt x="12" y="180"/>
                      </a:lnTo>
                      <a:lnTo>
                        <a:pt x="6" y="180"/>
                      </a:lnTo>
                      <a:lnTo>
                        <a:pt x="0" y="180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6" y="180"/>
                      </a:lnTo>
                      <a:lnTo>
                        <a:pt x="18" y="180"/>
                      </a:lnTo>
                      <a:lnTo>
                        <a:pt x="24" y="174"/>
                      </a:lnTo>
                      <a:lnTo>
                        <a:pt x="30" y="174"/>
                      </a:lnTo>
                      <a:lnTo>
                        <a:pt x="42" y="174"/>
                      </a:lnTo>
                      <a:lnTo>
                        <a:pt x="48" y="168"/>
                      </a:lnTo>
                      <a:lnTo>
                        <a:pt x="54" y="168"/>
                      </a:lnTo>
                      <a:lnTo>
                        <a:pt x="72" y="168"/>
                      </a:lnTo>
                      <a:lnTo>
                        <a:pt x="90" y="168"/>
                      </a:lnTo>
                      <a:lnTo>
                        <a:pt x="108" y="168"/>
                      </a:lnTo>
                      <a:lnTo>
                        <a:pt x="120" y="168"/>
                      </a:lnTo>
                      <a:lnTo>
                        <a:pt x="120" y="156"/>
                      </a:lnTo>
                      <a:lnTo>
                        <a:pt x="114" y="144"/>
                      </a:lnTo>
                      <a:lnTo>
                        <a:pt x="120" y="150"/>
                      </a:lnTo>
                      <a:lnTo>
                        <a:pt x="120" y="156"/>
                      </a:lnTo>
                      <a:lnTo>
                        <a:pt x="120" y="162"/>
                      </a:lnTo>
                      <a:lnTo>
                        <a:pt x="120" y="168"/>
                      </a:lnTo>
                      <a:lnTo>
                        <a:pt x="120" y="168"/>
                      </a:lnTo>
                      <a:lnTo>
                        <a:pt x="126" y="168"/>
                      </a:lnTo>
                      <a:lnTo>
                        <a:pt x="120" y="174"/>
                      </a:lnTo>
                      <a:lnTo>
                        <a:pt x="120" y="174"/>
                      </a:lnTo>
                      <a:lnTo>
                        <a:pt x="120" y="174"/>
                      </a:lnTo>
                      <a:lnTo>
                        <a:pt x="120" y="180"/>
                      </a:lnTo>
                      <a:lnTo>
                        <a:pt x="114" y="180"/>
                      </a:lnTo>
                      <a:lnTo>
                        <a:pt x="108" y="186"/>
                      </a:lnTo>
                      <a:lnTo>
                        <a:pt x="102" y="186"/>
                      </a:lnTo>
                      <a:lnTo>
                        <a:pt x="96" y="192"/>
                      </a:lnTo>
                      <a:lnTo>
                        <a:pt x="84" y="192"/>
                      </a:lnTo>
                      <a:lnTo>
                        <a:pt x="78" y="192"/>
                      </a:lnTo>
                      <a:lnTo>
                        <a:pt x="72" y="198"/>
                      </a:lnTo>
                      <a:lnTo>
                        <a:pt x="54" y="198"/>
                      </a:lnTo>
                      <a:lnTo>
                        <a:pt x="48" y="198"/>
                      </a:lnTo>
                      <a:lnTo>
                        <a:pt x="42" y="216"/>
                      </a:lnTo>
                      <a:lnTo>
                        <a:pt x="42" y="216"/>
                      </a:lnTo>
                      <a:lnTo>
                        <a:pt x="48" y="216"/>
                      </a:lnTo>
                      <a:lnTo>
                        <a:pt x="48" y="216"/>
                      </a:lnTo>
                      <a:lnTo>
                        <a:pt x="54" y="216"/>
                      </a:lnTo>
                      <a:lnTo>
                        <a:pt x="54" y="216"/>
                      </a:lnTo>
                      <a:lnTo>
                        <a:pt x="72" y="216"/>
                      </a:lnTo>
                      <a:lnTo>
                        <a:pt x="78" y="216"/>
                      </a:lnTo>
                      <a:lnTo>
                        <a:pt x="84" y="216"/>
                      </a:lnTo>
                      <a:lnTo>
                        <a:pt x="90" y="216"/>
                      </a:lnTo>
                      <a:lnTo>
                        <a:pt x="96" y="216"/>
                      </a:lnTo>
                      <a:lnTo>
                        <a:pt x="96" y="216"/>
                      </a:lnTo>
                      <a:lnTo>
                        <a:pt x="102" y="216"/>
                      </a:lnTo>
                      <a:lnTo>
                        <a:pt x="108" y="216"/>
                      </a:lnTo>
                      <a:lnTo>
                        <a:pt x="114" y="216"/>
                      </a:lnTo>
                      <a:lnTo>
                        <a:pt x="120" y="210"/>
                      </a:lnTo>
                      <a:lnTo>
                        <a:pt x="120" y="210"/>
                      </a:lnTo>
                      <a:lnTo>
                        <a:pt x="126" y="204"/>
                      </a:lnTo>
                      <a:lnTo>
                        <a:pt x="132" y="198"/>
                      </a:lnTo>
                      <a:lnTo>
                        <a:pt x="138" y="192"/>
                      </a:lnTo>
                      <a:lnTo>
                        <a:pt x="144" y="192"/>
                      </a:lnTo>
                      <a:lnTo>
                        <a:pt x="144" y="186"/>
                      </a:lnTo>
                      <a:lnTo>
                        <a:pt x="144" y="186"/>
                      </a:lnTo>
                      <a:lnTo>
                        <a:pt x="150" y="180"/>
                      </a:lnTo>
                      <a:lnTo>
                        <a:pt x="150" y="174"/>
                      </a:lnTo>
                      <a:lnTo>
                        <a:pt x="150" y="168"/>
                      </a:lnTo>
                      <a:lnTo>
                        <a:pt x="150" y="162"/>
                      </a:lnTo>
                      <a:lnTo>
                        <a:pt x="150" y="150"/>
                      </a:lnTo>
                      <a:lnTo>
                        <a:pt x="150" y="144"/>
                      </a:lnTo>
                      <a:lnTo>
                        <a:pt x="144" y="132"/>
                      </a:lnTo>
                      <a:lnTo>
                        <a:pt x="144" y="126"/>
                      </a:lnTo>
                      <a:lnTo>
                        <a:pt x="144" y="120"/>
                      </a:lnTo>
                      <a:lnTo>
                        <a:pt x="144" y="108"/>
                      </a:lnTo>
                      <a:lnTo>
                        <a:pt x="138" y="96"/>
                      </a:lnTo>
                      <a:lnTo>
                        <a:pt x="132" y="78"/>
                      </a:lnTo>
                      <a:lnTo>
                        <a:pt x="126" y="72"/>
                      </a:lnTo>
                      <a:lnTo>
                        <a:pt x="126" y="66"/>
                      </a:lnTo>
                      <a:lnTo>
                        <a:pt x="120" y="54"/>
                      </a:lnTo>
                      <a:lnTo>
                        <a:pt x="120" y="48"/>
                      </a:lnTo>
                      <a:lnTo>
                        <a:pt x="108" y="0"/>
                      </a:lnTo>
                      <a:close/>
                    </a:path>
                  </a:pathLst>
                </a:custGeom>
                <a:solidFill>
                  <a:srgbClr val="CCB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auto">
                <a:xfrm flipH="1">
                  <a:off x="1068" y="1104"/>
                  <a:ext cx="318" cy="186"/>
                </a:xfrm>
                <a:custGeom>
                  <a:avLst/>
                  <a:gdLst>
                    <a:gd name="T0" fmla="*/ 288 w 318"/>
                    <a:gd name="T1" fmla="*/ 6 h 186"/>
                    <a:gd name="T2" fmla="*/ 288 w 318"/>
                    <a:gd name="T3" fmla="*/ 18 h 186"/>
                    <a:gd name="T4" fmla="*/ 294 w 318"/>
                    <a:gd name="T5" fmla="*/ 36 h 186"/>
                    <a:gd name="T6" fmla="*/ 294 w 318"/>
                    <a:gd name="T7" fmla="*/ 54 h 186"/>
                    <a:gd name="T8" fmla="*/ 288 w 318"/>
                    <a:gd name="T9" fmla="*/ 66 h 186"/>
                    <a:gd name="T10" fmla="*/ 282 w 318"/>
                    <a:gd name="T11" fmla="*/ 84 h 186"/>
                    <a:gd name="T12" fmla="*/ 270 w 318"/>
                    <a:gd name="T13" fmla="*/ 90 h 186"/>
                    <a:gd name="T14" fmla="*/ 258 w 318"/>
                    <a:gd name="T15" fmla="*/ 102 h 186"/>
                    <a:gd name="T16" fmla="*/ 222 w 318"/>
                    <a:gd name="T17" fmla="*/ 114 h 186"/>
                    <a:gd name="T18" fmla="*/ 192 w 318"/>
                    <a:gd name="T19" fmla="*/ 114 h 186"/>
                    <a:gd name="T20" fmla="*/ 192 w 318"/>
                    <a:gd name="T21" fmla="*/ 114 h 186"/>
                    <a:gd name="T22" fmla="*/ 192 w 318"/>
                    <a:gd name="T23" fmla="*/ 108 h 186"/>
                    <a:gd name="T24" fmla="*/ 180 w 318"/>
                    <a:gd name="T25" fmla="*/ 102 h 186"/>
                    <a:gd name="T26" fmla="*/ 162 w 318"/>
                    <a:gd name="T27" fmla="*/ 102 h 186"/>
                    <a:gd name="T28" fmla="*/ 138 w 318"/>
                    <a:gd name="T29" fmla="*/ 108 h 186"/>
                    <a:gd name="T30" fmla="*/ 120 w 318"/>
                    <a:gd name="T31" fmla="*/ 114 h 186"/>
                    <a:gd name="T32" fmla="*/ 96 w 318"/>
                    <a:gd name="T33" fmla="*/ 126 h 186"/>
                    <a:gd name="T34" fmla="*/ 60 w 318"/>
                    <a:gd name="T35" fmla="*/ 132 h 186"/>
                    <a:gd name="T36" fmla="*/ 42 w 318"/>
                    <a:gd name="T37" fmla="*/ 138 h 186"/>
                    <a:gd name="T38" fmla="*/ 36 w 318"/>
                    <a:gd name="T39" fmla="*/ 138 h 186"/>
                    <a:gd name="T40" fmla="*/ 36 w 318"/>
                    <a:gd name="T41" fmla="*/ 150 h 186"/>
                    <a:gd name="T42" fmla="*/ 48 w 318"/>
                    <a:gd name="T43" fmla="*/ 156 h 186"/>
                    <a:gd name="T44" fmla="*/ 54 w 318"/>
                    <a:gd name="T45" fmla="*/ 162 h 186"/>
                    <a:gd name="T46" fmla="*/ 84 w 318"/>
                    <a:gd name="T47" fmla="*/ 156 h 186"/>
                    <a:gd name="T48" fmla="*/ 108 w 318"/>
                    <a:gd name="T49" fmla="*/ 144 h 186"/>
                    <a:gd name="T50" fmla="*/ 108 w 318"/>
                    <a:gd name="T51" fmla="*/ 150 h 186"/>
                    <a:gd name="T52" fmla="*/ 96 w 318"/>
                    <a:gd name="T53" fmla="*/ 162 h 186"/>
                    <a:gd name="T54" fmla="*/ 72 w 318"/>
                    <a:gd name="T55" fmla="*/ 162 h 186"/>
                    <a:gd name="T56" fmla="*/ 24 w 318"/>
                    <a:gd name="T57" fmla="*/ 132 h 186"/>
                    <a:gd name="T58" fmla="*/ 24 w 318"/>
                    <a:gd name="T59" fmla="*/ 138 h 186"/>
                    <a:gd name="T60" fmla="*/ 18 w 318"/>
                    <a:gd name="T61" fmla="*/ 156 h 186"/>
                    <a:gd name="T62" fmla="*/ 6 w 318"/>
                    <a:gd name="T63" fmla="*/ 162 h 186"/>
                    <a:gd name="T64" fmla="*/ 0 w 318"/>
                    <a:gd name="T65" fmla="*/ 180 h 186"/>
                    <a:gd name="T66" fmla="*/ 6 w 318"/>
                    <a:gd name="T67" fmla="*/ 186 h 186"/>
                    <a:gd name="T68" fmla="*/ 18 w 318"/>
                    <a:gd name="T69" fmla="*/ 180 h 186"/>
                    <a:gd name="T70" fmla="*/ 30 w 318"/>
                    <a:gd name="T71" fmla="*/ 174 h 186"/>
                    <a:gd name="T72" fmla="*/ 42 w 318"/>
                    <a:gd name="T73" fmla="*/ 180 h 186"/>
                    <a:gd name="T74" fmla="*/ 48 w 318"/>
                    <a:gd name="T75" fmla="*/ 186 h 186"/>
                    <a:gd name="T76" fmla="*/ 66 w 318"/>
                    <a:gd name="T77" fmla="*/ 186 h 186"/>
                    <a:gd name="T78" fmla="*/ 96 w 318"/>
                    <a:gd name="T79" fmla="*/ 186 h 186"/>
                    <a:gd name="T80" fmla="*/ 120 w 318"/>
                    <a:gd name="T81" fmla="*/ 174 h 186"/>
                    <a:gd name="T82" fmla="*/ 168 w 318"/>
                    <a:gd name="T83" fmla="*/ 150 h 186"/>
                    <a:gd name="T84" fmla="*/ 204 w 318"/>
                    <a:gd name="T85" fmla="*/ 138 h 186"/>
                    <a:gd name="T86" fmla="*/ 258 w 318"/>
                    <a:gd name="T87" fmla="*/ 126 h 186"/>
                    <a:gd name="T88" fmla="*/ 288 w 318"/>
                    <a:gd name="T89" fmla="*/ 114 h 186"/>
                    <a:gd name="T90" fmla="*/ 306 w 318"/>
                    <a:gd name="T91" fmla="*/ 102 h 186"/>
                    <a:gd name="T92" fmla="*/ 312 w 318"/>
                    <a:gd name="T93" fmla="*/ 90 h 186"/>
                    <a:gd name="T94" fmla="*/ 318 w 318"/>
                    <a:gd name="T95" fmla="*/ 72 h 186"/>
                    <a:gd name="T96" fmla="*/ 318 w 318"/>
                    <a:gd name="T97" fmla="*/ 60 h 186"/>
                    <a:gd name="T98" fmla="*/ 312 w 318"/>
                    <a:gd name="T99" fmla="*/ 42 h 186"/>
                    <a:gd name="T100" fmla="*/ 306 w 318"/>
                    <a:gd name="T101" fmla="*/ 24 h 186"/>
                    <a:gd name="T102" fmla="*/ 294 w 318"/>
                    <a:gd name="T103" fmla="*/ 18 h 186"/>
                    <a:gd name="T104" fmla="*/ 288 w 318"/>
                    <a:gd name="T105" fmla="*/ 0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18" h="186">
                      <a:moveTo>
                        <a:pt x="288" y="0"/>
                      </a:moveTo>
                      <a:lnTo>
                        <a:pt x="288" y="0"/>
                      </a:lnTo>
                      <a:lnTo>
                        <a:pt x="288" y="6"/>
                      </a:lnTo>
                      <a:lnTo>
                        <a:pt x="288" y="6"/>
                      </a:lnTo>
                      <a:lnTo>
                        <a:pt x="288" y="12"/>
                      </a:lnTo>
                      <a:lnTo>
                        <a:pt x="288" y="12"/>
                      </a:lnTo>
                      <a:lnTo>
                        <a:pt x="288" y="18"/>
                      </a:lnTo>
                      <a:lnTo>
                        <a:pt x="288" y="18"/>
                      </a:lnTo>
                      <a:lnTo>
                        <a:pt x="294" y="18"/>
                      </a:lnTo>
                      <a:lnTo>
                        <a:pt x="294" y="18"/>
                      </a:lnTo>
                      <a:lnTo>
                        <a:pt x="294" y="30"/>
                      </a:lnTo>
                      <a:lnTo>
                        <a:pt x="294" y="36"/>
                      </a:lnTo>
                      <a:lnTo>
                        <a:pt x="294" y="42"/>
                      </a:lnTo>
                      <a:lnTo>
                        <a:pt x="294" y="42"/>
                      </a:lnTo>
                      <a:lnTo>
                        <a:pt x="294" y="48"/>
                      </a:lnTo>
                      <a:lnTo>
                        <a:pt x="294" y="54"/>
                      </a:lnTo>
                      <a:lnTo>
                        <a:pt x="294" y="60"/>
                      </a:lnTo>
                      <a:lnTo>
                        <a:pt x="294" y="60"/>
                      </a:lnTo>
                      <a:lnTo>
                        <a:pt x="294" y="66"/>
                      </a:lnTo>
                      <a:lnTo>
                        <a:pt x="288" y="66"/>
                      </a:lnTo>
                      <a:lnTo>
                        <a:pt x="288" y="72"/>
                      </a:lnTo>
                      <a:lnTo>
                        <a:pt x="288" y="72"/>
                      </a:lnTo>
                      <a:lnTo>
                        <a:pt x="288" y="78"/>
                      </a:lnTo>
                      <a:lnTo>
                        <a:pt x="282" y="84"/>
                      </a:lnTo>
                      <a:lnTo>
                        <a:pt x="282" y="84"/>
                      </a:lnTo>
                      <a:lnTo>
                        <a:pt x="276" y="90"/>
                      </a:lnTo>
                      <a:lnTo>
                        <a:pt x="270" y="90"/>
                      </a:lnTo>
                      <a:lnTo>
                        <a:pt x="270" y="90"/>
                      </a:lnTo>
                      <a:lnTo>
                        <a:pt x="264" y="96"/>
                      </a:lnTo>
                      <a:lnTo>
                        <a:pt x="264" y="96"/>
                      </a:lnTo>
                      <a:lnTo>
                        <a:pt x="258" y="102"/>
                      </a:lnTo>
                      <a:lnTo>
                        <a:pt x="258" y="102"/>
                      </a:lnTo>
                      <a:lnTo>
                        <a:pt x="246" y="108"/>
                      </a:lnTo>
                      <a:lnTo>
                        <a:pt x="240" y="114"/>
                      </a:lnTo>
                      <a:lnTo>
                        <a:pt x="228" y="114"/>
                      </a:lnTo>
                      <a:lnTo>
                        <a:pt x="222" y="114"/>
                      </a:lnTo>
                      <a:lnTo>
                        <a:pt x="216" y="114"/>
                      </a:lnTo>
                      <a:lnTo>
                        <a:pt x="204" y="114"/>
                      </a:lnTo>
                      <a:lnTo>
                        <a:pt x="198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14"/>
                      </a:lnTo>
                      <a:lnTo>
                        <a:pt x="192" y="108"/>
                      </a:lnTo>
                      <a:lnTo>
                        <a:pt x="192" y="108"/>
                      </a:lnTo>
                      <a:lnTo>
                        <a:pt x="186" y="108"/>
                      </a:lnTo>
                      <a:lnTo>
                        <a:pt x="180" y="102"/>
                      </a:lnTo>
                      <a:lnTo>
                        <a:pt x="180" y="102"/>
                      </a:lnTo>
                      <a:lnTo>
                        <a:pt x="174" y="102"/>
                      </a:lnTo>
                      <a:lnTo>
                        <a:pt x="168" y="102"/>
                      </a:lnTo>
                      <a:lnTo>
                        <a:pt x="168" y="102"/>
                      </a:lnTo>
                      <a:lnTo>
                        <a:pt x="162" y="102"/>
                      </a:lnTo>
                      <a:lnTo>
                        <a:pt x="150" y="102"/>
                      </a:lnTo>
                      <a:lnTo>
                        <a:pt x="144" y="102"/>
                      </a:lnTo>
                      <a:lnTo>
                        <a:pt x="144" y="102"/>
                      </a:lnTo>
                      <a:lnTo>
                        <a:pt x="138" y="108"/>
                      </a:lnTo>
                      <a:lnTo>
                        <a:pt x="138" y="108"/>
                      </a:lnTo>
                      <a:lnTo>
                        <a:pt x="132" y="108"/>
                      </a:lnTo>
                      <a:lnTo>
                        <a:pt x="120" y="114"/>
                      </a:lnTo>
                      <a:lnTo>
                        <a:pt x="120" y="114"/>
                      </a:lnTo>
                      <a:lnTo>
                        <a:pt x="108" y="120"/>
                      </a:lnTo>
                      <a:lnTo>
                        <a:pt x="108" y="120"/>
                      </a:lnTo>
                      <a:lnTo>
                        <a:pt x="102" y="126"/>
                      </a:lnTo>
                      <a:lnTo>
                        <a:pt x="96" y="126"/>
                      </a:lnTo>
                      <a:lnTo>
                        <a:pt x="96" y="126"/>
                      </a:lnTo>
                      <a:lnTo>
                        <a:pt x="84" y="126"/>
                      </a:lnTo>
                      <a:lnTo>
                        <a:pt x="78" y="132"/>
                      </a:lnTo>
                      <a:lnTo>
                        <a:pt x="60" y="132"/>
                      </a:lnTo>
                      <a:lnTo>
                        <a:pt x="48" y="138"/>
                      </a:lnTo>
                      <a:lnTo>
                        <a:pt x="48" y="138"/>
                      </a:lnTo>
                      <a:lnTo>
                        <a:pt x="42" y="138"/>
                      </a:lnTo>
                      <a:lnTo>
                        <a:pt x="42" y="138"/>
                      </a:lnTo>
                      <a:lnTo>
                        <a:pt x="36" y="138"/>
                      </a:lnTo>
                      <a:lnTo>
                        <a:pt x="36" y="138"/>
                      </a:lnTo>
                      <a:lnTo>
                        <a:pt x="36" y="138"/>
                      </a:lnTo>
                      <a:lnTo>
                        <a:pt x="36" y="138"/>
                      </a:lnTo>
                      <a:lnTo>
                        <a:pt x="36" y="144"/>
                      </a:lnTo>
                      <a:lnTo>
                        <a:pt x="36" y="150"/>
                      </a:lnTo>
                      <a:lnTo>
                        <a:pt x="36" y="150"/>
                      </a:lnTo>
                      <a:lnTo>
                        <a:pt x="36" y="150"/>
                      </a:lnTo>
                      <a:lnTo>
                        <a:pt x="42" y="156"/>
                      </a:lnTo>
                      <a:lnTo>
                        <a:pt x="42" y="156"/>
                      </a:lnTo>
                      <a:lnTo>
                        <a:pt x="42" y="156"/>
                      </a:lnTo>
                      <a:lnTo>
                        <a:pt x="48" y="156"/>
                      </a:lnTo>
                      <a:lnTo>
                        <a:pt x="48" y="162"/>
                      </a:lnTo>
                      <a:lnTo>
                        <a:pt x="48" y="162"/>
                      </a:lnTo>
                      <a:lnTo>
                        <a:pt x="48" y="162"/>
                      </a:lnTo>
                      <a:lnTo>
                        <a:pt x="54" y="162"/>
                      </a:lnTo>
                      <a:lnTo>
                        <a:pt x="66" y="162"/>
                      </a:lnTo>
                      <a:lnTo>
                        <a:pt x="72" y="162"/>
                      </a:lnTo>
                      <a:lnTo>
                        <a:pt x="72" y="162"/>
                      </a:lnTo>
                      <a:lnTo>
                        <a:pt x="84" y="156"/>
                      </a:lnTo>
                      <a:lnTo>
                        <a:pt x="90" y="156"/>
                      </a:lnTo>
                      <a:lnTo>
                        <a:pt x="96" y="150"/>
                      </a:lnTo>
                      <a:lnTo>
                        <a:pt x="102" y="150"/>
                      </a:lnTo>
                      <a:lnTo>
                        <a:pt x="108" y="144"/>
                      </a:lnTo>
                      <a:lnTo>
                        <a:pt x="114" y="144"/>
                      </a:lnTo>
                      <a:lnTo>
                        <a:pt x="114" y="144"/>
                      </a:lnTo>
                      <a:lnTo>
                        <a:pt x="114" y="150"/>
                      </a:lnTo>
                      <a:lnTo>
                        <a:pt x="108" y="150"/>
                      </a:lnTo>
                      <a:lnTo>
                        <a:pt x="108" y="156"/>
                      </a:lnTo>
                      <a:lnTo>
                        <a:pt x="102" y="156"/>
                      </a:lnTo>
                      <a:lnTo>
                        <a:pt x="102" y="162"/>
                      </a:lnTo>
                      <a:lnTo>
                        <a:pt x="96" y="162"/>
                      </a:lnTo>
                      <a:lnTo>
                        <a:pt x="90" y="162"/>
                      </a:lnTo>
                      <a:lnTo>
                        <a:pt x="84" y="162"/>
                      </a:lnTo>
                      <a:lnTo>
                        <a:pt x="72" y="162"/>
                      </a:lnTo>
                      <a:lnTo>
                        <a:pt x="72" y="162"/>
                      </a:lnTo>
                      <a:lnTo>
                        <a:pt x="24" y="162"/>
                      </a:lnTo>
                      <a:lnTo>
                        <a:pt x="24" y="132"/>
                      </a:lnTo>
                      <a:lnTo>
                        <a:pt x="24" y="132"/>
                      </a:lnTo>
                      <a:lnTo>
                        <a:pt x="24" y="132"/>
                      </a:lnTo>
                      <a:lnTo>
                        <a:pt x="24" y="138"/>
                      </a:lnTo>
                      <a:lnTo>
                        <a:pt x="24" y="138"/>
                      </a:lnTo>
                      <a:lnTo>
                        <a:pt x="24" y="138"/>
                      </a:lnTo>
                      <a:lnTo>
                        <a:pt x="24" y="138"/>
                      </a:lnTo>
                      <a:lnTo>
                        <a:pt x="18" y="144"/>
                      </a:lnTo>
                      <a:lnTo>
                        <a:pt x="18" y="150"/>
                      </a:lnTo>
                      <a:lnTo>
                        <a:pt x="18" y="156"/>
                      </a:lnTo>
                      <a:lnTo>
                        <a:pt x="18" y="156"/>
                      </a:lnTo>
                      <a:lnTo>
                        <a:pt x="12" y="162"/>
                      </a:lnTo>
                      <a:lnTo>
                        <a:pt x="12" y="162"/>
                      </a:lnTo>
                      <a:lnTo>
                        <a:pt x="12" y="162"/>
                      </a:lnTo>
                      <a:lnTo>
                        <a:pt x="6" y="162"/>
                      </a:lnTo>
                      <a:lnTo>
                        <a:pt x="0" y="168"/>
                      </a:lnTo>
                      <a:lnTo>
                        <a:pt x="0" y="174"/>
                      </a:lnTo>
                      <a:lnTo>
                        <a:pt x="0" y="174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6" y="186"/>
                      </a:lnTo>
                      <a:lnTo>
                        <a:pt x="6" y="186"/>
                      </a:lnTo>
                      <a:lnTo>
                        <a:pt x="12" y="186"/>
                      </a:lnTo>
                      <a:lnTo>
                        <a:pt x="18" y="180"/>
                      </a:lnTo>
                      <a:lnTo>
                        <a:pt x="18" y="180"/>
                      </a:lnTo>
                      <a:lnTo>
                        <a:pt x="24" y="174"/>
                      </a:lnTo>
                      <a:lnTo>
                        <a:pt x="24" y="174"/>
                      </a:lnTo>
                      <a:lnTo>
                        <a:pt x="30" y="174"/>
                      </a:lnTo>
                      <a:lnTo>
                        <a:pt x="30" y="174"/>
                      </a:lnTo>
                      <a:lnTo>
                        <a:pt x="30" y="174"/>
                      </a:lnTo>
                      <a:lnTo>
                        <a:pt x="36" y="174"/>
                      </a:lnTo>
                      <a:lnTo>
                        <a:pt x="36" y="180"/>
                      </a:lnTo>
                      <a:lnTo>
                        <a:pt x="42" y="180"/>
                      </a:lnTo>
                      <a:lnTo>
                        <a:pt x="48" y="186"/>
                      </a:lnTo>
                      <a:lnTo>
                        <a:pt x="48" y="186"/>
                      </a:lnTo>
                      <a:lnTo>
                        <a:pt x="48" y="186"/>
                      </a:lnTo>
                      <a:lnTo>
                        <a:pt x="48" y="186"/>
                      </a:lnTo>
                      <a:lnTo>
                        <a:pt x="54" y="186"/>
                      </a:lnTo>
                      <a:lnTo>
                        <a:pt x="60" y="186"/>
                      </a:lnTo>
                      <a:lnTo>
                        <a:pt x="60" y="186"/>
                      </a:lnTo>
                      <a:lnTo>
                        <a:pt x="66" y="186"/>
                      </a:lnTo>
                      <a:lnTo>
                        <a:pt x="72" y="186"/>
                      </a:lnTo>
                      <a:lnTo>
                        <a:pt x="78" y="186"/>
                      </a:lnTo>
                      <a:lnTo>
                        <a:pt x="84" y="186"/>
                      </a:lnTo>
                      <a:lnTo>
                        <a:pt x="96" y="186"/>
                      </a:lnTo>
                      <a:lnTo>
                        <a:pt x="96" y="186"/>
                      </a:lnTo>
                      <a:lnTo>
                        <a:pt x="102" y="180"/>
                      </a:lnTo>
                      <a:lnTo>
                        <a:pt x="114" y="180"/>
                      </a:lnTo>
                      <a:lnTo>
                        <a:pt x="120" y="174"/>
                      </a:lnTo>
                      <a:lnTo>
                        <a:pt x="132" y="168"/>
                      </a:lnTo>
                      <a:lnTo>
                        <a:pt x="144" y="162"/>
                      </a:lnTo>
                      <a:lnTo>
                        <a:pt x="156" y="156"/>
                      </a:lnTo>
                      <a:lnTo>
                        <a:pt x="168" y="150"/>
                      </a:lnTo>
                      <a:lnTo>
                        <a:pt x="174" y="144"/>
                      </a:lnTo>
                      <a:lnTo>
                        <a:pt x="186" y="144"/>
                      </a:lnTo>
                      <a:lnTo>
                        <a:pt x="192" y="138"/>
                      </a:lnTo>
                      <a:lnTo>
                        <a:pt x="204" y="138"/>
                      </a:lnTo>
                      <a:lnTo>
                        <a:pt x="216" y="138"/>
                      </a:lnTo>
                      <a:lnTo>
                        <a:pt x="228" y="132"/>
                      </a:lnTo>
                      <a:lnTo>
                        <a:pt x="246" y="126"/>
                      </a:lnTo>
                      <a:lnTo>
                        <a:pt x="258" y="126"/>
                      </a:lnTo>
                      <a:lnTo>
                        <a:pt x="264" y="120"/>
                      </a:lnTo>
                      <a:lnTo>
                        <a:pt x="276" y="120"/>
                      </a:lnTo>
                      <a:lnTo>
                        <a:pt x="282" y="114"/>
                      </a:lnTo>
                      <a:lnTo>
                        <a:pt x="288" y="114"/>
                      </a:lnTo>
                      <a:lnTo>
                        <a:pt x="294" y="114"/>
                      </a:lnTo>
                      <a:lnTo>
                        <a:pt x="294" y="108"/>
                      </a:lnTo>
                      <a:lnTo>
                        <a:pt x="300" y="108"/>
                      </a:lnTo>
                      <a:lnTo>
                        <a:pt x="306" y="102"/>
                      </a:lnTo>
                      <a:lnTo>
                        <a:pt x="306" y="96"/>
                      </a:lnTo>
                      <a:lnTo>
                        <a:pt x="312" y="96"/>
                      </a:lnTo>
                      <a:lnTo>
                        <a:pt x="312" y="90"/>
                      </a:lnTo>
                      <a:lnTo>
                        <a:pt x="312" y="90"/>
                      </a:lnTo>
                      <a:lnTo>
                        <a:pt x="312" y="90"/>
                      </a:lnTo>
                      <a:lnTo>
                        <a:pt x="318" y="84"/>
                      </a:lnTo>
                      <a:lnTo>
                        <a:pt x="318" y="78"/>
                      </a:lnTo>
                      <a:lnTo>
                        <a:pt x="318" y="72"/>
                      </a:lnTo>
                      <a:lnTo>
                        <a:pt x="318" y="66"/>
                      </a:lnTo>
                      <a:lnTo>
                        <a:pt x="318" y="66"/>
                      </a:lnTo>
                      <a:lnTo>
                        <a:pt x="318" y="66"/>
                      </a:lnTo>
                      <a:lnTo>
                        <a:pt x="318" y="60"/>
                      </a:lnTo>
                      <a:lnTo>
                        <a:pt x="318" y="60"/>
                      </a:lnTo>
                      <a:lnTo>
                        <a:pt x="318" y="54"/>
                      </a:lnTo>
                      <a:lnTo>
                        <a:pt x="318" y="48"/>
                      </a:lnTo>
                      <a:lnTo>
                        <a:pt x="312" y="42"/>
                      </a:lnTo>
                      <a:lnTo>
                        <a:pt x="312" y="36"/>
                      </a:lnTo>
                      <a:lnTo>
                        <a:pt x="312" y="30"/>
                      </a:lnTo>
                      <a:lnTo>
                        <a:pt x="312" y="30"/>
                      </a:lnTo>
                      <a:lnTo>
                        <a:pt x="306" y="24"/>
                      </a:lnTo>
                      <a:lnTo>
                        <a:pt x="306" y="18"/>
                      </a:lnTo>
                      <a:lnTo>
                        <a:pt x="300" y="18"/>
                      </a:lnTo>
                      <a:lnTo>
                        <a:pt x="294" y="18"/>
                      </a:lnTo>
                      <a:lnTo>
                        <a:pt x="294" y="18"/>
                      </a:lnTo>
                      <a:lnTo>
                        <a:pt x="294" y="12"/>
                      </a:lnTo>
                      <a:lnTo>
                        <a:pt x="288" y="12"/>
                      </a:lnTo>
                      <a:lnTo>
                        <a:pt x="288" y="6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auto">
                <a:xfrm flipH="1">
                  <a:off x="1056" y="1158"/>
                  <a:ext cx="144" cy="132"/>
                </a:xfrm>
                <a:custGeom>
                  <a:avLst/>
                  <a:gdLst>
                    <a:gd name="T0" fmla="*/ 0 w 144"/>
                    <a:gd name="T1" fmla="*/ 90 h 132"/>
                    <a:gd name="T2" fmla="*/ 12 w 144"/>
                    <a:gd name="T3" fmla="*/ 102 h 132"/>
                    <a:gd name="T4" fmla="*/ 42 w 144"/>
                    <a:gd name="T5" fmla="*/ 114 h 132"/>
                    <a:gd name="T6" fmla="*/ 60 w 144"/>
                    <a:gd name="T7" fmla="*/ 126 h 132"/>
                    <a:gd name="T8" fmla="*/ 54 w 144"/>
                    <a:gd name="T9" fmla="*/ 114 h 132"/>
                    <a:gd name="T10" fmla="*/ 48 w 144"/>
                    <a:gd name="T11" fmla="*/ 108 h 132"/>
                    <a:gd name="T12" fmla="*/ 42 w 144"/>
                    <a:gd name="T13" fmla="*/ 96 h 132"/>
                    <a:gd name="T14" fmla="*/ 36 w 144"/>
                    <a:gd name="T15" fmla="*/ 90 h 132"/>
                    <a:gd name="T16" fmla="*/ 84 w 144"/>
                    <a:gd name="T17" fmla="*/ 126 h 132"/>
                    <a:gd name="T18" fmla="*/ 84 w 144"/>
                    <a:gd name="T19" fmla="*/ 126 h 132"/>
                    <a:gd name="T20" fmla="*/ 78 w 144"/>
                    <a:gd name="T21" fmla="*/ 114 h 132"/>
                    <a:gd name="T22" fmla="*/ 78 w 144"/>
                    <a:gd name="T23" fmla="*/ 102 h 132"/>
                    <a:gd name="T24" fmla="*/ 72 w 144"/>
                    <a:gd name="T25" fmla="*/ 84 h 132"/>
                    <a:gd name="T26" fmla="*/ 84 w 144"/>
                    <a:gd name="T27" fmla="*/ 108 h 132"/>
                    <a:gd name="T28" fmla="*/ 90 w 144"/>
                    <a:gd name="T29" fmla="*/ 108 h 132"/>
                    <a:gd name="T30" fmla="*/ 102 w 144"/>
                    <a:gd name="T31" fmla="*/ 114 h 132"/>
                    <a:gd name="T32" fmla="*/ 108 w 144"/>
                    <a:gd name="T33" fmla="*/ 120 h 132"/>
                    <a:gd name="T34" fmla="*/ 102 w 144"/>
                    <a:gd name="T35" fmla="*/ 114 h 132"/>
                    <a:gd name="T36" fmla="*/ 102 w 144"/>
                    <a:gd name="T37" fmla="*/ 108 h 132"/>
                    <a:gd name="T38" fmla="*/ 90 w 144"/>
                    <a:gd name="T39" fmla="*/ 96 h 132"/>
                    <a:gd name="T40" fmla="*/ 84 w 144"/>
                    <a:gd name="T41" fmla="*/ 90 h 132"/>
                    <a:gd name="T42" fmla="*/ 78 w 144"/>
                    <a:gd name="T43" fmla="*/ 84 h 132"/>
                    <a:gd name="T44" fmla="*/ 126 w 144"/>
                    <a:gd name="T45" fmla="*/ 108 h 132"/>
                    <a:gd name="T46" fmla="*/ 120 w 144"/>
                    <a:gd name="T47" fmla="*/ 90 h 132"/>
                    <a:gd name="T48" fmla="*/ 126 w 144"/>
                    <a:gd name="T49" fmla="*/ 90 h 132"/>
                    <a:gd name="T50" fmla="*/ 126 w 144"/>
                    <a:gd name="T51" fmla="*/ 90 h 132"/>
                    <a:gd name="T52" fmla="*/ 126 w 144"/>
                    <a:gd name="T53" fmla="*/ 84 h 132"/>
                    <a:gd name="T54" fmla="*/ 126 w 144"/>
                    <a:gd name="T55" fmla="*/ 84 h 132"/>
                    <a:gd name="T56" fmla="*/ 120 w 144"/>
                    <a:gd name="T57" fmla="*/ 78 h 132"/>
                    <a:gd name="T58" fmla="*/ 114 w 144"/>
                    <a:gd name="T59" fmla="*/ 72 h 132"/>
                    <a:gd name="T60" fmla="*/ 126 w 144"/>
                    <a:gd name="T61" fmla="*/ 72 h 132"/>
                    <a:gd name="T62" fmla="*/ 126 w 144"/>
                    <a:gd name="T63" fmla="*/ 72 h 132"/>
                    <a:gd name="T64" fmla="*/ 126 w 144"/>
                    <a:gd name="T65" fmla="*/ 72 h 132"/>
                    <a:gd name="T66" fmla="*/ 126 w 144"/>
                    <a:gd name="T67" fmla="*/ 66 h 132"/>
                    <a:gd name="T68" fmla="*/ 126 w 144"/>
                    <a:gd name="T69" fmla="*/ 66 h 132"/>
                    <a:gd name="T70" fmla="*/ 126 w 144"/>
                    <a:gd name="T71" fmla="*/ 60 h 132"/>
                    <a:gd name="T72" fmla="*/ 126 w 144"/>
                    <a:gd name="T73" fmla="*/ 54 h 132"/>
                    <a:gd name="T74" fmla="*/ 126 w 144"/>
                    <a:gd name="T75" fmla="*/ 48 h 132"/>
                    <a:gd name="T76" fmla="*/ 132 w 144"/>
                    <a:gd name="T77" fmla="*/ 42 h 132"/>
                    <a:gd name="T78" fmla="*/ 138 w 144"/>
                    <a:gd name="T79" fmla="*/ 36 h 132"/>
                    <a:gd name="T80" fmla="*/ 138 w 144"/>
                    <a:gd name="T81" fmla="*/ 30 h 132"/>
                    <a:gd name="T82" fmla="*/ 144 w 144"/>
                    <a:gd name="T83" fmla="*/ 24 h 132"/>
                    <a:gd name="T84" fmla="*/ 144 w 144"/>
                    <a:gd name="T85" fmla="*/ 18 h 132"/>
                    <a:gd name="T86" fmla="*/ 138 w 144"/>
                    <a:gd name="T87" fmla="*/ 12 h 132"/>
                    <a:gd name="T88" fmla="*/ 138 w 144"/>
                    <a:gd name="T89" fmla="*/ 6 h 132"/>
                    <a:gd name="T90" fmla="*/ 132 w 144"/>
                    <a:gd name="T91" fmla="*/ 6 h 132"/>
                    <a:gd name="T92" fmla="*/ 126 w 144"/>
                    <a:gd name="T93" fmla="*/ 12 h 132"/>
                    <a:gd name="T94" fmla="*/ 126 w 144"/>
                    <a:gd name="T95" fmla="*/ 24 h 132"/>
                    <a:gd name="T96" fmla="*/ 126 w 144"/>
                    <a:gd name="T97" fmla="*/ 36 h 132"/>
                    <a:gd name="T98" fmla="*/ 120 w 144"/>
                    <a:gd name="T99" fmla="*/ 36 h 132"/>
                    <a:gd name="T100" fmla="*/ 120 w 144"/>
                    <a:gd name="T101" fmla="*/ 48 h 132"/>
                    <a:gd name="T102" fmla="*/ 108 w 144"/>
                    <a:gd name="T103" fmla="*/ 54 h 132"/>
                    <a:gd name="T104" fmla="*/ 102 w 144"/>
                    <a:gd name="T105" fmla="*/ 60 h 132"/>
                    <a:gd name="T106" fmla="*/ 96 w 144"/>
                    <a:gd name="T107" fmla="*/ 60 h 132"/>
                    <a:gd name="T108" fmla="*/ 84 w 144"/>
                    <a:gd name="T109" fmla="*/ 60 h 132"/>
                    <a:gd name="T110" fmla="*/ 66 w 144"/>
                    <a:gd name="T111" fmla="*/ 66 h 132"/>
                    <a:gd name="T112" fmla="*/ 42 w 144"/>
                    <a:gd name="T113" fmla="*/ 72 h 132"/>
                    <a:gd name="T114" fmla="*/ 30 w 144"/>
                    <a:gd name="T115" fmla="*/ 78 h 132"/>
                    <a:gd name="T116" fmla="*/ 18 w 144"/>
                    <a:gd name="T117" fmla="*/ 84 h 132"/>
                    <a:gd name="T118" fmla="*/ 6 w 144"/>
                    <a:gd name="T119" fmla="*/ 84 h 132"/>
                    <a:gd name="T120" fmla="*/ 0 w 144"/>
                    <a:gd name="T121" fmla="*/ 9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44" h="132">
                      <a:moveTo>
                        <a:pt x="0" y="90"/>
                      </a:moveTo>
                      <a:lnTo>
                        <a:pt x="0" y="90"/>
                      </a:lnTo>
                      <a:lnTo>
                        <a:pt x="6" y="96"/>
                      </a:lnTo>
                      <a:lnTo>
                        <a:pt x="12" y="102"/>
                      </a:lnTo>
                      <a:lnTo>
                        <a:pt x="30" y="108"/>
                      </a:lnTo>
                      <a:lnTo>
                        <a:pt x="42" y="114"/>
                      </a:lnTo>
                      <a:lnTo>
                        <a:pt x="54" y="120"/>
                      </a:lnTo>
                      <a:lnTo>
                        <a:pt x="60" y="126"/>
                      </a:lnTo>
                      <a:lnTo>
                        <a:pt x="54" y="120"/>
                      </a:lnTo>
                      <a:lnTo>
                        <a:pt x="54" y="114"/>
                      </a:lnTo>
                      <a:lnTo>
                        <a:pt x="54" y="108"/>
                      </a:lnTo>
                      <a:lnTo>
                        <a:pt x="48" y="108"/>
                      </a:lnTo>
                      <a:lnTo>
                        <a:pt x="48" y="102"/>
                      </a:lnTo>
                      <a:lnTo>
                        <a:pt x="42" y="96"/>
                      </a:lnTo>
                      <a:lnTo>
                        <a:pt x="36" y="96"/>
                      </a:lnTo>
                      <a:lnTo>
                        <a:pt x="36" y="90"/>
                      </a:lnTo>
                      <a:lnTo>
                        <a:pt x="84" y="132"/>
                      </a:lnTo>
                      <a:lnTo>
                        <a:pt x="84" y="126"/>
                      </a:lnTo>
                      <a:lnTo>
                        <a:pt x="84" y="126"/>
                      </a:lnTo>
                      <a:lnTo>
                        <a:pt x="84" y="126"/>
                      </a:lnTo>
                      <a:lnTo>
                        <a:pt x="84" y="120"/>
                      </a:lnTo>
                      <a:lnTo>
                        <a:pt x="78" y="114"/>
                      </a:lnTo>
                      <a:lnTo>
                        <a:pt x="78" y="108"/>
                      </a:lnTo>
                      <a:lnTo>
                        <a:pt x="78" y="102"/>
                      </a:lnTo>
                      <a:lnTo>
                        <a:pt x="72" y="96"/>
                      </a:lnTo>
                      <a:lnTo>
                        <a:pt x="72" y="84"/>
                      </a:lnTo>
                      <a:lnTo>
                        <a:pt x="78" y="108"/>
                      </a:lnTo>
                      <a:lnTo>
                        <a:pt x="84" y="108"/>
                      </a:lnTo>
                      <a:lnTo>
                        <a:pt x="90" y="108"/>
                      </a:lnTo>
                      <a:lnTo>
                        <a:pt x="90" y="108"/>
                      </a:lnTo>
                      <a:lnTo>
                        <a:pt x="96" y="108"/>
                      </a:lnTo>
                      <a:lnTo>
                        <a:pt x="102" y="114"/>
                      </a:lnTo>
                      <a:lnTo>
                        <a:pt x="108" y="114"/>
                      </a:lnTo>
                      <a:lnTo>
                        <a:pt x="108" y="120"/>
                      </a:lnTo>
                      <a:lnTo>
                        <a:pt x="108" y="114"/>
                      </a:lnTo>
                      <a:lnTo>
                        <a:pt x="102" y="114"/>
                      </a:lnTo>
                      <a:lnTo>
                        <a:pt x="102" y="108"/>
                      </a:lnTo>
                      <a:lnTo>
                        <a:pt x="102" y="108"/>
                      </a:lnTo>
                      <a:lnTo>
                        <a:pt x="96" y="102"/>
                      </a:lnTo>
                      <a:lnTo>
                        <a:pt x="90" y="96"/>
                      </a:lnTo>
                      <a:lnTo>
                        <a:pt x="84" y="90"/>
                      </a:lnTo>
                      <a:lnTo>
                        <a:pt x="84" y="90"/>
                      </a:lnTo>
                      <a:lnTo>
                        <a:pt x="78" y="84"/>
                      </a:lnTo>
                      <a:lnTo>
                        <a:pt x="78" y="84"/>
                      </a:lnTo>
                      <a:lnTo>
                        <a:pt x="78" y="84"/>
                      </a:lnTo>
                      <a:lnTo>
                        <a:pt x="126" y="108"/>
                      </a:lnTo>
                      <a:lnTo>
                        <a:pt x="102" y="84"/>
                      </a:lnTo>
                      <a:lnTo>
                        <a:pt x="120" y="90"/>
                      </a:lnTo>
                      <a:lnTo>
                        <a:pt x="120" y="90"/>
                      </a:lnTo>
                      <a:lnTo>
                        <a:pt x="126" y="90"/>
                      </a:lnTo>
                      <a:lnTo>
                        <a:pt x="126" y="90"/>
                      </a:lnTo>
                      <a:lnTo>
                        <a:pt x="126" y="90"/>
                      </a:lnTo>
                      <a:lnTo>
                        <a:pt x="126" y="90"/>
                      </a:lnTo>
                      <a:lnTo>
                        <a:pt x="126" y="84"/>
                      </a:lnTo>
                      <a:lnTo>
                        <a:pt x="126" y="84"/>
                      </a:lnTo>
                      <a:lnTo>
                        <a:pt x="126" y="84"/>
                      </a:lnTo>
                      <a:lnTo>
                        <a:pt x="120" y="84"/>
                      </a:lnTo>
                      <a:lnTo>
                        <a:pt x="120" y="78"/>
                      </a:lnTo>
                      <a:lnTo>
                        <a:pt x="120" y="78"/>
                      </a:lnTo>
                      <a:lnTo>
                        <a:pt x="114" y="72"/>
                      </a:lnTo>
                      <a:lnTo>
                        <a:pt x="120" y="72"/>
                      </a:lnTo>
                      <a:lnTo>
                        <a:pt x="126" y="72"/>
                      </a:lnTo>
                      <a:lnTo>
                        <a:pt x="126" y="72"/>
                      </a:lnTo>
                      <a:lnTo>
                        <a:pt x="126" y="72"/>
                      </a:lnTo>
                      <a:lnTo>
                        <a:pt x="126" y="72"/>
                      </a:lnTo>
                      <a:lnTo>
                        <a:pt x="126" y="72"/>
                      </a:lnTo>
                      <a:lnTo>
                        <a:pt x="132" y="72"/>
                      </a:lnTo>
                      <a:lnTo>
                        <a:pt x="126" y="66"/>
                      </a:lnTo>
                      <a:lnTo>
                        <a:pt x="126" y="66"/>
                      </a:lnTo>
                      <a:lnTo>
                        <a:pt x="126" y="66"/>
                      </a:lnTo>
                      <a:lnTo>
                        <a:pt x="126" y="60"/>
                      </a:lnTo>
                      <a:lnTo>
                        <a:pt x="126" y="60"/>
                      </a:lnTo>
                      <a:lnTo>
                        <a:pt x="126" y="54"/>
                      </a:lnTo>
                      <a:lnTo>
                        <a:pt x="126" y="54"/>
                      </a:lnTo>
                      <a:lnTo>
                        <a:pt x="126" y="48"/>
                      </a:lnTo>
                      <a:lnTo>
                        <a:pt x="126" y="48"/>
                      </a:lnTo>
                      <a:lnTo>
                        <a:pt x="132" y="48"/>
                      </a:lnTo>
                      <a:lnTo>
                        <a:pt x="132" y="42"/>
                      </a:lnTo>
                      <a:lnTo>
                        <a:pt x="132" y="42"/>
                      </a:lnTo>
                      <a:lnTo>
                        <a:pt x="138" y="36"/>
                      </a:lnTo>
                      <a:lnTo>
                        <a:pt x="138" y="36"/>
                      </a:lnTo>
                      <a:lnTo>
                        <a:pt x="138" y="30"/>
                      </a:lnTo>
                      <a:lnTo>
                        <a:pt x="144" y="30"/>
                      </a:lnTo>
                      <a:lnTo>
                        <a:pt x="144" y="24"/>
                      </a:lnTo>
                      <a:lnTo>
                        <a:pt x="144" y="18"/>
                      </a:lnTo>
                      <a:lnTo>
                        <a:pt x="144" y="18"/>
                      </a:lnTo>
                      <a:lnTo>
                        <a:pt x="138" y="12"/>
                      </a:lnTo>
                      <a:lnTo>
                        <a:pt x="138" y="12"/>
                      </a:lnTo>
                      <a:lnTo>
                        <a:pt x="138" y="12"/>
                      </a:lnTo>
                      <a:lnTo>
                        <a:pt x="138" y="6"/>
                      </a:lnTo>
                      <a:lnTo>
                        <a:pt x="132" y="6"/>
                      </a:lnTo>
                      <a:lnTo>
                        <a:pt x="132" y="6"/>
                      </a:lnTo>
                      <a:lnTo>
                        <a:pt x="126" y="0"/>
                      </a:lnTo>
                      <a:lnTo>
                        <a:pt x="126" y="12"/>
                      </a:lnTo>
                      <a:lnTo>
                        <a:pt x="126" y="12"/>
                      </a:lnTo>
                      <a:lnTo>
                        <a:pt x="126" y="24"/>
                      </a:lnTo>
                      <a:lnTo>
                        <a:pt x="126" y="30"/>
                      </a:lnTo>
                      <a:lnTo>
                        <a:pt x="126" y="36"/>
                      </a:lnTo>
                      <a:lnTo>
                        <a:pt x="126" y="36"/>
                      </a:lnTo>
                      <a:lnTo>
                        <a:pt x="120" y="36"/>
                      </a:lnTo>
                      <a:lnTo>
                        <a:pt x="120" y="42"/>
                      </a:lnTo>
                      <a:lnTo>
                        <a:pt x="120" y="48"/>
                      </a:lnTo>
                      <a:lnTo>
                        <a:pt x="114" y="48"/>
                      </a:lnTo>
                      <a:lnTo>
                        <a:pt x="108" y="54"/>
                      </a:lnTo>
                      <a:lnTo>
                        <a:pt x="102" y="54"/>
                      </a:lnTo>
                      <a:lnTo>
                        <a:pt x="102" y="60"/>
                      </a:lnTo>
                      <a:lnTo>
                        <a:pt x="102" y="60"/>
                      </a:lnTo>
                      <a:lnTo>
                        <a:pt x="96" y="60"/>
                      </a:lnTo>
                      <a:lnTo>
                        <a:pt x="90" y="60"/>
                      </a:lnTo>
                      <a:lnTo>
                        <a:pt x="84" y="60"/>
                      </a:lnTo>
                      <a:lnTo>
                        <a:pt x="78" y="66"/>
                      </a:lnTo>
                      <a:lnTo>
                        <a:pt x="66" y="66"/>
                      </a:lnTo>
                      <a:lnTo>
                        <a:pt x="54" y="72"/>
                      </a:lnTo>
                      <a:lnTo>
                        <a:pt x="42" y="72"/>
                      </a:lnTo>
                      <a:lnTo>
                        <a:pt x="30" y="78"/>
                      </a:lnTo>
                      <a:lnTo>
                        <a:pt x="30" y="78"/>
                      </a:lnTo>
                      <a:lnTo>
                        <a:pt x="24" y="78"/>
                      </a:lnTo>
                      <a:lnTo>
                        <a:pt x="18" y="84"/>
                      </a:lnTo>
                      <a:lnTo>
                        <a:pt x="12" y="84"/>
                      </a:lnTo>
                      <a:lnTo>
                        <a:pt x="6" y="84"/>
                      </a:lnTo>
                      <a:lnTo>
                        <a:pt x="6" y="9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auto">
                <a:xfrm flipH="1">
                  <a:off x="1218" y="1080"/>
                  <a:ext cx="54" cy="48"/>
                </a:xfrm>
                <a:custGeom>
                  <a:avLst/>
                  <a:gdLst>
                    <a:gd name="T0" fmla="*/ 54 w 54"/>
                    <a:gd name="T1" fmla="*/ 48 h 48"/>
                    <a:gd name="T2" fmla="*/ 54 w 54"/>
                    <a:gd name="T3" fmla="*/ 48 h 48"/>
                    <a:gd name="T4" fmla="*/ 54 w 54"/>
                    <a:gd name="T5" fmla="*/ 48 h 48"/>
                    <a:gd name="T6" fmla="*/ 54 w 54"/>
                    <a:gd name="T7" fmla="*/ 48 h 48"/>
                    <a:gd name="T8" fmla="*/ 54 w 54"/>
                    <a:gd name="T9" fmla="*/ 48 h 48"/>
                    <a:gd name="T10" fmla="*/ 54 w 54"/>
                    <a:gd name="T11" fmla="*/ 48 h 48"/>
                    <a:gd name="T12" fmla="*/ 54 w 54"/>
                    <a:gd name="T13" fmla="*/ 42 h 48"/>
                    <a:gd name="T14" fmla="*/ 54 w 54"/>
                    <a:gd name="T15" fmla="*/ 42 h 48"/>
                    <a:gd name="T16" fmla="*/ 54 w 54"/>
                    <a:gd name="T17" fmla="*/ 42 h 48"/>
                    <a:gd name="T18" fmla="*/ 54 w 54"/>
                    <a:gd name="T19" fmla="*/ 42 h 48"/>
                    <a:gd name="T20" fmla="*/ 54 w 54"/>
                    <a:gd name="T21" fmla="*/ 36 h 48"/>
                    <a:gd name="T22" fmla="*/ 54 w 54"/>
                    <a:gd name="T23" fmla="*/ 30 h 48"/>
                    <a:gd name="T24" fmla="*/ 48 w 54"/>
                    <a:gd name="T25" fmla="*/ 30 h 48"/>
                    <a:gd name="T26" fmla="*/ 48 w 54"/>
                    <a:gd name="T27" fmla="*/ 24 h 48"/>
                    <a:gd name="T28" fmla="*/ 42 w 54"/>
                    <a:gd name="T29" fmla="*/ 24 h 48"/>
                    <a:gd name="T30" fmla="*/ 42 w 54"/>
                    <a:gd name="T31" fmla="*/ 18 h 48"/>
                    <a:gd name="T32" fmla="*/ 36 w 54"/>
                    <a:gd name="T33" fmla="*/ 18 h 48"/>
                    <a:gd name="T34" fmla="*/ 30 w 54"/>
                    <a:gd name="T35" fmla="*/ 18 h 48"/>
                    <a:gd name="T36" fmla="*/ 24 w 54"/>
                    <a:gd name="T37" fmla="*/ 12 h 48"/>
                    <a:gd name="T38" fmla="*/ 12 w 54"/>
                    <a:gd name="T39" fmla="*/ 6 h 48"/>
                    <a:gd name="T40" fmla="*/ 6 w 54"/>
                    <a:gd name="T41" fmla="*/ 6 h 48"/>
                    <a:gd name="T42" fmla="*/ 6 w 54"/>
                    <a:gd name="T43" fmla="*/ 6 h 48"/>
                    <a:gd name="T44" fmla="*/ 0 w 54"/>
                    <a:gd name="T45" fmla="*/ 0 h 48"/>
                    <a:gd name="T46" fmla="*/ 6 w 54"/>
                    <a:gd name="T47" fmla="*/ 12 h 48"/>
                    <a:gd name="T48" fmla="*/ 6 w 54"/>
                    <a:gd name="T49" fmla="*/ 18 h 48"/>
                    <a:gd name="T50" fmla="*/ 12 w 54"/>
                    <a:gd name="T51" fmla="*/ 24 h 48"/>
                    <a:gd name="T52" fmla="*/ 18 w 54"/>
                    <a:gd name="T53" fmla="*/ 30 h 48"/>
                    <a:gd name="T54" fmla="*/ 24 w 54"/>
                    <a:gd name="T55" fmla="*/ 36 h 48"/>
                    <a:gd name="T56" fmla="*/ 30 w 54"/>
                    <a:gd name="T57" fmla="*/ 42 h 48"/>
                    <a:gd name="T58" fmla="*/ 30 w 54"/>
                    <a:gd name="T59" fmla="*/ 42 h 48"/>
                    <a:gd name="T60" fmla="*/ 30 w 54"/>
                    <a:gd name="T61" fmla="*/ 42 h 48"/>
                    <a:gd name="T62" fmla="*/ 36 w 54"/>
                    <a:gd name="T63" fmla="*/ 42 h 48"/>
                    <a:gd name="T64" fmla="*/ 42 w 54"/>
                    <a:gd name="T65" fmla="*/ 48 h 48"/>
                    <a:gd name="T66" fmla="*/ 42 w 54"/>
                    <a:gd name="T67" fmla="*/ 48 h 48"/>
                    <a:gd name="T68" fmla="*/ 48 w 54"/>
                    <a:gd name="T69" fmla="*/ 48 h 48"/>
                    <a:gd name="T70" fmla="*/ 54 w 54"/>
                    <a:gd name="T71" fmla="*/ 4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54" h="48">
                      <a:moveTo>
                        <a:pt x="54" y="48"/>
                      </a:move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36"/>
                      </a:lnTo>
                      <a:lnTo>
                        <a:pt x="54" y="30"/>
                      </a:lnTo>
                      <a:lnTo>
                        <a:pt x="48" y="30"/>
                      </a:lnTo>
                      <a:lnTo>
                        <a:pt x="48" y="24"/>
                      </a:lnTo>
                      <a:lnTo>
                        <a:pt x="42" y="24"/>
                      </a:lnTo>
                      <a:lnTo>
                        <a:pt x="42" y="18"/>
                      </a:lnTo>
                      <a:lnTo>
                        <a:pt x="36" y="18"/>
                      </a:lnTo>
                      <a:lnTo>
                        <a:pt x="30" y="18"/>
                      </a:lnTo>
                      <a:lnTo>
                        <a:pt x="24" y="12"/>
                      </a:lnTo>
                      <a:lnTo>
                        <a:pt x="12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0" y="0"/>
                      </a:lnTo>
                      <a:lnTo>
                        <a:pt x="6" y="12"/>
                      </a:lnTo>
                      <a:lnTo>
                        <a:pt x="6" y="18"/>
                      </a:lnTo>
                      <a:lnTo>
                        <a:pt x="12" y="24"/>
                      </a:lnTo>
                      <a:lnTo>
                        <a:pt x="18" y="30"/>
                      </a:lnTo>
                      <a:lnTo>
                        <a:pt x="24" y="36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36" y="42"/>
                      </a:lnTo>
                      <a:lnTo>
                        <a:pt x="42" y="48"/>
                      </a:lnTo>
                      <a:lnTo>
                        <a:pt x="42" y="48"/>
                      </a:lnTo>
                      <a:lnTo>
                        <a:pt x="48" y="48"/>
                      </a:lnTo>
                      <a:lnTo>
                        <a:pt x="54" y="48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auto">
                <a:xfrm flipH="1">
                  <a:off x="1218" y="1176"/>
                  <a:ext cx="66" cy="30"/>
                </a:xfrm>
                <a:custGeom>
                  <a:avLst/>
                  <a:gdLst>
                    <a:gd name="T0" fmla="*/ 0 w 66"/>
                    <a:gd name="T1" fmla="*/ 30 h 30"/>
                    <a:gd name="T2" fmla="*/ 0 w 66"/>
                    <a:gd name="T3" fmla="*/ 30 h 30"/>
                    <a:gd name="T4" fmla="*/ 6 w 66"/>
                    <a:gd name="T5" fmla="*/ 30 h 30"/>
                    <a:gd name="T6" fmla="*/ 12 w 66"/>
                    <a:gd name="T7" fmla="*/ 30 h 30"/>
                    <a:gd name="T8" fmla="*/ 18 w 66"/>
                    <a:gd name="T9" fmla="*/ 24 h 30"/>
                    <a:gd name="T10" fmla="*/ 36 w 66"/>
                    <a:gd name="T11" fmla="*/ 18 h 30"/>
                    <a:gd name="T12" fmla="*/ 54 w 66"/>
                    <a:gd name="T13" fmla="*/ 12 h 30"/>
                    <a:gd name="T14" fmla="*/ 60 w 66"/>
                    <a:gd name="T15" fmla="*/ 6 h 30"/>
                    <a:gd name="T16" fmla="*/ 66 w 66"/>
                    <a:gd name="T17" fmla="*/ 0 h 30"/>
                    <a:gd name="T18" fmla="*/ 66 w 66"/>
                    <a:gd name="T19" fmla="*/ 6 h 30"/>
                    <a:gd name="T20" fmla="*/ 66 w 66"/>
                    <a:gd name="T21" fmla="*/ 6 h 30"/>
                    <a:gd name="T22" fmla="*/ 66 w 66"/>
                    <a:gd name="T23" fmla="*/ 12 h 30"/>
                    <a:gd name="T24" fmla="*/ 60 w 66"/>
                    <a:gd name="T25" fmla="*/ 12 h 30"/>
                    <a:gd name="T26" fmla="*/ 54 w 66"/>
                    <a:gd name="T27" fmla="*/ 18 h 30"/>
                    <a:gd name="T28" fmla="*/ 48 w 66"/>
                    <a:gd name="T29" fmla="*/ 18 h 30"/>
                    <a:gd name="T30" fmla="*/ 42 w 66"/>
                    <a:gd name="T31" fmla="*/ 18 h 30"/>
                    <a:gd name="T32" fmla="*/ 42 w 66"/>
                    <a:gd name="T33" fmla="*/ 18 h 30"/>
                    <a:gd name="T34" fmla="*/ 36 w 66"/>
                    <a:gd name="T35" fmla="*/ 18 h 30"/>
                    <a:gd name="T36" fmla="*/ 18 w 66"/>
                    <a:gd name="T37" fmla="*/ 24 h 30"/>
                    <a:gd name="T38" fmla="*/ 18 w 66"/>
                    <a:gd name="T39" fmla="*/ 24 h 30"/>
                    <a:gd name="T40" fmla="*/ 12 w 66"/>
                    <a:gd name="T41" fmla="*/ 30 h 30"/>
                    <a:gd name="T42" fmla="*/ 6 w 66"/>
                    <a:gd name="T43" fmla="*/ 30 h 30"/>
                    <a:gd name="T44" fmla="*/ 0 w 66"/>
                    <a:gd name="T45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6" h="30">
                      <a:moveTo>
                        <a:pt x="0" y="30"/>
                      </a:moveTo>
                      <a:lnTo>
                        <a:pt x="0" y="30"/>
                      </a:lnTo>
                      <a:lnTo>
                        <a:pt x="6" y="30"/>
                      </a:lnTo>
                      <a:lnTo>
                        <a:pt x="12" y="30"/>
                      </a:lnTo>
                      <a:lnTo>
                        <a:pt x="18" y="24"/>
                      </a:lnTo>
                      <a:lnTo>
                        <a:pt x="36" y="18"/>
                      </a:lnTo>
                      <a:lnTo>
                        <a:pt x="54" y="12"/>
                      </a:lnTo>
                      <a:lnTo>
                        <a:pt x="60" y="6"/>
                      </a:lnTo>
                      <a:lnTo>
                        <a:pt x="66" y="0"/>
                      </a:lnTo>
                      <a:lnTo>
                        <a:pt x="66" y="6"/>
                      </a:lnTo>
                      <a:lnTo>
                        <a:pt x="66" y="6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36" y="18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2" y="30"/>
                      </a:lnTo>
                      <a:lnTo>
                        <a:pt x="6" y="30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auto">
                <a:xfrm flipH="1">
                  <a:off x="1296" y="1206"/>
                  <a:ext cx="42" cy="12"/>
                </a:xfrm>
                <a:custGeom>
                  <a:avLst/>
                  <a:gdLst>
                    <a:gd name="T0" fmla="*/ 0 w 42"/>
                    <a:gd name="T1" fmla="*/ 0 h 12"/>
                    <a:gd name="T2" fmla="*/ 0 w 42"/>
                    <a:gd name="T3" fmla="*/ 0 h 12"/>
                    <a:gd name="T4" fmla="*/ 12 w 42"/>
                    <a:gd name="T5" fmla="*/ 0 h 12"/>
                    <a:gd name="T6" fmla="*/ 18 w 42"/>
                    <a:gd name="T7" fmla="*/ 0 h 12"/>
                    <a:gd name="T8" fmla="*/ 24 w 42"/>
                    <a:gd name="T9" fmla="*/ 0 h 12"/>
                    <a:gd name="T10" fmla="*/ 42 w 42"/>
                    <a:gd name="T11" fmla="*/ 0 h 12"/>
                    <a:gd name="T12" fmla="*/ 30 w 42"/>
                    <a:gd name="T13" fmla="*/ 6 h 12"/>
                    <a:gd name="T14" fmla="*/ 24 w 42"/>
                    <a:gd name="T15" fmla="*/ 6 h 12"/>
                    <a:gd name="T16" fmla="*/ 18 w 42"/>
                    <a:gd name="T17" fmla="*/ 12 h 12"/>
                    <a:gd name="T18" fmla="*/ 12 w 42"/>
                    <a:gd name="T19" fmla="*/ 12 h 12"/>
                    <a:gd name="T20" fmla="*/ 6 w 42"/>
                    <a:gd name="T21" fmla="*/ 12 h 12"/>
                    <a:gd name="T22" fmla="*/ 0 w 42"/>
                    <a:gd name="T23" fmla="*/ 12 h 12"/>
                    <a:gd name="T24" fmla="*/ 0 w 42"/>
                    <a:gd name="T25" fmla="*/ 12 h 12"/>
                    <a:gd name="T26" fmla="*/ 0 w 42"/>
                    <a:gd name="T27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" h="1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42" y="0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E3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auto">
                <a:xfrm flipH="1">
                  <a:off x="1452" y="612"/>
                  <a:ext cx="90" cy="90"/>
                </a:xfrm>
                <a:custGeom>
                  <a:avLst/>
                  <a:gdLst>
                    <a:gd name="T0" fmla="*/ 0 w 90"/>
                    <a:gd name="T1" fmla="*/ 90 h 90"/>
                    <a:gd name="T2" fmla="*/ 0 w 90"/>
                    <a:gd name="T3" fmla="*/ 90 h 90"/>
                    <a:gd name="T4" fmla="*/ 0 w 90"/>
                    <a:gd name="T5" fmla="*/ 84 h 90"/>
                    <a:gd name="T6" fmla="*/ 6 w 90"/>
                    <a:gd name="T7" fmla="*/ 78 h 90"/>
                    <a:gd name="T8" fmla="*/ 12 w 90"/>
                    <a:gd name="T9" fmla="*/ 72 h 90"/>
                    <a:gd name="T10" fmla="*/ 12 w 90"/>
                    <a:gd name="T11" fmla="*/ 72 h 90"/>
                    <a:gd name="T12" fmla="*/ 18 w 90"/>
                    <a:gd name="T13" fmla="*/ 66 h 90"/>
                    <a:gd name="T14" fmla="*/ 24 w 90"/>
                    <a:gd name="T15" fmla="*/ 66 h 90"/>
                    <a:gd name="T16" fmla="*/ 36 w 90"/>
                    <a:gd name="T17" fmla="*/ 54 h 90"/>
                    <a:gd name="T18" fmla="*/ 60 w 90"/>
                    <a:gd name="T19" fmla="*/ 48 h 90"/>
                    <a:gd name="T20" fmla="*/ 66 w 90"/>
                    <a:gd name="T21" fmla="*/ 36 h 90"/>
                    <a:gd name="T22" fmla="*/ 72 w 90"/>
                    <a:gd name="T23" fmla="*/ 36 h 90"/>
                    <a:gd name="T24" fmla="*/ 78 w 90"/>
                    <a:gd name="T25" fmla="*/ 30 h 90"/>
                    <a:gd name="T26" fmla="*/ 78 w 90"/>
                    <a:gd name="T27" fmla="*/ 30 h 90"/>
                    <a:gd name="T28" fmla="*/ 78 w 90"/>
                    <a:gd name="T29" fmla="*/ 30 h 90"/>
                    <a:gd name="T30" fmla="*/ 78 w 90"/>
                    <a:gd name="T31" fmla="*/ 30 h 90"/>
                    <a:gd name="T32" fmla="*/ 78 w 90"/>
                    <a:gd name="T33" fmla="*/ 36 h 90"/>
                    <a:gd name="T34" fmla="*/ 78 w 90"/>
                    <a:gd name="T35" fmla="*/ 36 h 90"/>
                    <a:gd name="T36" fmla="*/ 78 w 90"/>
                    <a:gd name="T37" fmla="*/ 36 h 90"/>
                    <a:gd name="T38" fmla="*/ 78 w 90"/>
                    <a:gd name="T39" fmla="*/ 24 h 90"/>
                    <a:gd name="T40" fmla="*/ 78 w 90"/>
                    <a:gd name="T41" fmla="*/ 24 h 90"/>
                    <a:gd name="T42" fmla="*/ 78 w 90"/>
                    <a:gd name="T43" fmla="*/ 24 h 90"/>
                    <a:gd name="T44" fmla="*/ 78 w 90"/>
                    <a:gd name="T45" fmla="*/ 24 h 90"/>
                    <a:gd name="T46" fmla="*/ 78 w 90"/>
                    <a:gd name="T47" fmla="*/ 18 h 90"/>
                    <a:gd name="T48" fmla="*/ 78 w 90"/>
                    <a:gd name="T49" fmla="*/ 18 h 90"/>
                    <a:gd name="T50" fmla="*/ 78 w 90"/>
                    <a:gd name="T51" fmla="*/ 18 h 90"/>
                    <a:gd name="T52" fmla="*/ 84 w 90"/>
                    <a:gd name="T53" fmla="*/ 12 h 90"/>
                    <a:gd name="T54" fmla="*/ 84 w 90"/>
                    <a:gd name="T55" fmla="*/ 6 h 90"/>
                    <a:gd name="T56" fmla="*/ 84 w 90"/>
                    <a:gd name="T57" fmla="*/ 6 h 90"/>
                    <a:gd name="T58" fmla="*/ 90 w 90"/>
                    <a:gd name="T59" fmla="*/ 0 h 90"/>
                    <a:gd name="T60" fmla="*/ 90 w 90"/>
                    <a:gd name="T61" fmla="*/ 0 h 90"/>
                    <a:gd name="T62" fmla="*/ 90 w 90"/>
                    <a:gd name="T63" fmla="*/ 0 h 90"/>
                    <a:gd name="T64" fmla="*/ 90 w 90"/>
                    <a:gd name="T65" fmla="*/ 0 h 90"/>
                    <a:gd name="T66" fmla="*/ 90 w 90"/>
                    <a:gd name="T67" fmla="*/ 0 h 90"/>
                    <a:gd name="T68" fmla="*/ 90 w 90"/>
                    <a:gd name="T69" fmla="*/ 6 h 90"/>
                    <a:gd name="T70" fmla="*/ 84 w 90"/>
                    <a:gd name="T71" fmla="*/ 12 h 90"/>
                    <a:gd name="T72" fmla="*/ 84 w 90"/>
                    <a:gd name="T73" fmla="*/ 12 h 90"/>
                    <a:gd name="T74" fmla="*/ 84 w 90"/>
                    <a:gd name="T75" fmla="*/ 12 h 90"/>
                    <a:gd name="T76" fmla="*/ 84 w 90"/>
                    <a:gd name="T77" fmla="*/ 18 h 90"/>
                    <a:gd name="T78" fmla="*/ 84 w 90"/>
                    <a:gd name="T79" fmla="*/ 18 h 90"/>
                    <a:gd name="T80" fmla="*/ 84 w 90"/>
                    <a:gd name="T81" fmla="*/ 24 h 90"/>
                    <a:gd name="T82" fmla="*/ 84 w 90"/>
                    <a:gd name="T83" fmla="*/ 36 h 90"/>
                    <a:gd name="T84" fmla="*/ 84 w 90"/>
                    <a:gd name="T85" fmla="*/ 36 h 90"/>
                    <a:gd name="T86" fmla="*/ 84 w 90"/>
                    <a:gd name="T87" fmla="*/ 36 h 90"/>
                    <a:gd name="T88" fmla="*/ 84 w 90"/>
                    <a:gd name="T89" fmla="*/ 42 h 90"/>
                    <a:gd name="T90" fmla="*/ 78 w 90"/>
                    <a:gd name="T91" fmla="*/ 42 h 90"/>
                    <a:gd name="T92" fmla="*/ 72 w 90"/>
                    <a:gd name="T93" fmla="*/ 48 h 90"/>
                    <a:gd name="T94" fmla="*/ 66 w 90"/>
                    <a:gd name="T95" fmla="*/ 48 h 90"/>
                    <a:gd name="T96" fmla="*/ 60 w 90"/>
                    <a:gd name="T97" fmla="*/ 48 h 90"/>
                    <a:gd name="T98" fmla="*/ 36 w 90"/>
                    <a:gd name="T99" fmla="*/ 60 h 90"/>
                    <a:gd name="T100" fmla="*/ 36 w 90"/>
                    <a:gd name="T101" fmla="*/ 66 h 90"/>
                    <a:gd name="T102" fmla="*/ 30 w 90"/>
                    <a:gd name="T103" fmla="*/ 66 h 90"/>
                    <a:gd name="T104" fmla="*/ 18 w 90"/>
                    <a:gd name="T105" fmla="*/ 72 h 90"/>
                    <a:gd name="T106" fmla="*/ 12 w 90"/>
                    <a:gd name="T107" fmla="*/ 72 h 90"/>
                    <a:gd name="T108" fmla="*/ 12 w 90"/>
                    <a:gd name="T109" fmla="*/ 72 h 90"/>
                    <a:gd name="T110" fmla="*/ 6 w 90"/>
                    <a:gd name="T111" fmla="*/ 78 h 90"/>
                    <a:gd name="T112" fmla="*/ 6 w 90"/>
                    <a:gd name="T113" fmla="*/ 84 h 90"/>
                    <a:gd name="T114" fmla="*/ 6 w 90"/>
                    <a:gd name="T115" fmla="*/ 84 h 90"/>
                    <a:gd name="T116" fmla="*/ 0 w 90"/>
                    <a:gd name="T117" fmla="*/ 90 h 90"/>
                    <a:gd name="T118" fmla="*/ 0 w 90"/>
                    <a:gd name="T119" fmla="*/ 90 h 90"/>
                    <a:gd name="T120" fmla="*/ 0 w 90"/>
                    <a:gd name="T121" fmla="*/ 90 h 90"/>
                    <a:gd name="T122" fmla="*/ 0 w 90"/>
                    <a:gd name="T123" fmla="*/ 90 h 90"/>
                    <a:gd name="T124" fmla="*/ 0 w 90"/>
                    <a:gd name="T125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0" h="90">
                      <a:moveTo>
                        <a:pt x="0" y="90"/>
                      </a:moveTo>
                      <a:lnTo>
                        <a:pt x="0" y="90"/>
                      </a:lnTo>
                      <a:lnTo>
                        <a:pt x="0" y="84"/>
                      </a:lnTo>
                      <a:lnTo>
                        <a:pt x="6" y="78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18" y="66"/>
                      </a:lnTo>
                      <a:lnTo>
                        <a:pt x="24" y="66"/>
                      </a:lnTo>
                      <a:lnTo>
                        <a:pt x="36" y="54"/>
                      </a:lnTo>
                      <a:lnTo>
                        <a:pt x="60" y="48"/>
                      </a:lnTo>
                      <a:lnTo>
                        <a:pt x="66" y="36"/>
                      </a:lnTo>
                      <a:lnTo>
                        <a:pt x="72" y="36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84" y="12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6"/>
                      </a:lnTo>
                      <a:lnTo>
                        <a:pt x="84" y="12"/>
                      </a:lnTo>
                      <a:lnTo>
                        <a:pt x="84" y="12"/>
                      </a:lnTo>
                      <a:lnTo>
                        <a:pt x="84" y="12"/>
                      </a:lnTo>
                      <a:lnTo>
                        <a:pt x="84" y="18"/>
                      </a:lnTo>
                      <a:lnTo>
                        <a:pt x="84" y="18"/>
                      </a:lnTo>
                      <a:lnTo>
                        <a:pt x="84" y="24"/>
                      </a:lnTo>
                      <a:lnTo>
                        <a:pt x="84" y="36"/>
                      </a:lnTo>
                      <a:lnTo>
                        <a:pt x="84" y="36"/>
                      </a:lnTo>
                      <a:lnTo>
                        <a:pt x="84" y="36"/>
                      </a:lnTo>
                      <a:lnTo>
                        <a:pt x="84" y="42"/>
                      </a:lnTo>
                      <a:lnTo>
                        <a:pt x="78" y="42"/>
                      </a:lnTo>
                      <a:lnTo>
                        <a:pt x="72" y="48"/>
                      </a:lnTo>
                      <a:lnTo>
                        <a:pt x="66" y="48"/>
                      </a:lnTo>
                      <a:lnTo>
                        <a:pt x="60" y="48"/>
                      </a:lnTo>
                      <a:lnTo>
                        <a:pt x="36" y="60"/>
                      </a:lnTo>
                      <a:lnTo>
                        <a:pt x="36" y="66"/>
                      </a:lnTo>
                      <a:lnTo>
                        <a:pt x="30" y="66"/>
                      </a:lnTo>
                      <a:lnTo>
                        <a:pt x="18" y="72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6" y="78"/>
                      </a:lnTo>
                      <a:lnTo>
                        <a:pt x="6" y="84"/>
                      </a:lnTo>
                      <a:lnTo>
                        <a:pt x="6" y="84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auto">
                <a:xfrm flipH="1">
                  <a:off x="1404" y="660"/>
                  <a:ext cx="120" cy="42"/>
                </a:xfrm>
                <a:custGeom>
                  <a:avLst/>
                  <a:gdLst>
                    <a:gd name="T0" fmla="*/ 0 w 120"/>
                    <a:gd name="T1" fmla="*/ 36 h 42"/>
                    <a:gd name="T2" fmla="*/ 30 w 120"/>
                    <a:gd name="T3" fmla="*/ 30 h 42"/>
                    <a:gd name="T4" fmla="*/ 48 w 120"/>
                    <a:gd name="T5" fmla="*/ 24 h 42"/>
                    <a:gd name="T6" fmla="*/ 78 w 120"/>
                    <a:gd name="T7" fmla="*/ 24 h 42"/>
                    <a:gd name="T8" fmla="*/ 90 w 120"/>
                    <a:gd name="T9" fmla="*/ 24 h 42"/>
                    <a:gd name="T10" fmla="*/ 102 w 120"/>
                    <a:gd name="T11" fmla="*/ 24 h 42"/>
                    <a:gd name="T12" fmla="*/ 108 w 120"/>
                    <a:gd name="T13" fmla="*/ 24 h 42"/>
                    <a:gd name="T14" fmla="*/ 114 w 120"/>
                    <a:gd name="T15" fmla="*/ 24 h 42"/>
                    <a:gd name="T16" fmla="*/ 114 w 120"/>
                    <a:gd name="T17" fmla="*/ 24 h 42"/>
                    <a:gd name="T18" fmla="*/ 114 w 120"/>
                    <a:gd name="T19" fmla="*/ 18 h 42"/>
                    <a:gd name="T20" fmla="*/ 96 w 120"/>
                    <a:gd name="T21" fmla="*/ 6 h 42"/>
                    <a:gd name="T22" fmla="*/ 90 w 120"/>
                    <a:gd name="T23" fmla="*/ 0 h 42"/>
                    <a:gd name="T24" fmla="*/ 90 w 120"/>
                    <a:gd name="T25" fmla="*/ 0 h 42"/>
                    <a:gd name="T26" fmla="*/ 90 w 120"/>
                    <a:gd name="T27" fmla="*/ 0 h 42"/>
                    <a:gd name="T28" fmla="*/ 90 w 120"/>
                    <a:gd name="T29" fmla="*/ 0 h 42"/>
                    <a:gd name="T30" fmla="*/ 96 w 120"/>
                    <a:gd name="T31" fmla="*/ 0 h 42"/>
                    <a:gd name="T32" fmla="*/ 102 w 120"/>
                    <a:gd name="T33" fmla="*/ 0 h 42"/>
                    <a:gd name="T34" fmla="*/ 108 w 120"/>
                    <a:gd name="T35" fmla="*/ 0 h 42"/>
                    <a:gd name="T36" fmla="*/ 114 w 120"/>
                    <a:gd name="T37" fmla="*/ 12 h 42"/>
                    <a:gd name="T38" fmla="*/ 120 w 120"/>
                    <a:gd name="T39" fmla="*/ 24 h 42"/>
                    <a:gd name="T40" fmla="*/ 120 w 120"/>
                    <a:gd name="T41" fmla="*/ 24 h 42"/>
                    <a:gd name="T42" fmla="*/ 120 w 120"/>
                    <a:gd name="T43" fmla="*/ 24 h 42"/>
                    <a:gd name="T44" fmla="*/ 114 w 120"/>
                    <a:gd name="T45" fmla="*/ 30 h 42"/>
                    <a:gd name="T46" fmla="*/ 114 w 120"/>
                    <a:gd name="T47" fmla="*/ 30 h 42"/>
                    <a:gd name="T48" fmla="*/ 108 w 120"/>
                    <a:gd name="T49" fmla="*/ 36 h 42"/>
                    <a:gd name="T50" fmla="*/ 102 w 120"/>
                    <a:gd name="T51" fmla="*/ 36 h 42"/>
                    <a:gd name="T52" fmla="*/ 90 w 120"/>
                    <a:gd name="T53" fmla="*/ 36 h 42"/>
                    <a:gd name="T54" fmla="*/ 78 w 120"/>
                    <a:gd name="T55" fmla="*/ 36 h 42"/>
                    <a:gd name="T56" fmla="*/ 60 w 120"/>
                    <a:gd name="T57" fmla="*/ 36 h 42"/>
                    <a:gd name="T58" fmla="*/ 30 w 120"/>
                    <a:gd name="T59" fmla="*/ 36 h 42"/>
                    <a:gd name="T60" fmla="*/ 18 w 120"/>
                    <a:gd name="T61" fmla="*/ 36 h 42"/>
                    <a:gd name="T62" fmla="*/ 6 w 120"/>
                    <a:gd name="T63" fmla="*/ 42 h 42"/>
                    <a:gd name="T64" fmla="*/ 0 w 120"/>
                    <a:gd name="T65" fmla="*/ 42 h 42"/>
                    <a:gd name="T66" fmla="*/ 0 w 120"/>
                    <a:gd name="T67" fmla="*/ 42 h 42"/>
                    <a:gd name="T68" fmla="*/ 0 w 120"/>
                    <a:gd name="T69" fmla="*/ 36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20" h="42">
                      <a:moveTo>
                        <a:pt x="0" y="36"/>
                      </a:moveTo>
                      <a:lnTo>
                        <a:pt x="0" y="36"/>
                      </a:lnTo>
                      <a:lnTo>
                        <a:pt x="18" y="30"/>
                      </a:lnTo>
                      <a:lnTo>
                        <a:pt x="30" y="30"/>
                      </a:lnTo>
                      <a:lnTo>
                        <a:pt x="42" y="30"/>
                      </a:lnTo>
                      <a:lnTo>
                        <a:pt x="48" y="24"/>
                      </a:lnTo>
                      <a:lnTo>
                        <a:pt x="60" y="24"/>
                      </a:lnTo>
                      <a:lnTo>
                        <a:pt x="78" y="24"/>
                      </a:lnTo>
                      <a:lnTo>
                        <a:pt x="84" y="24"/>
                      </a:lnTo>
                      <a:lnTo>
                        <a:pt x="90" y="24"/>
                      </a:lnTo>
                      <a:lnTo>
                        <a:pt x="96" y="24"/>
                      </a:lnTo>
                      <a:lnTo>
                        <a:pt x="102" y="24"/>
                      </a:lnTo>
                      <a:lnTo>
                        <a:pt x="102" y="24"/>
                      </a:lnTo>
                      <a:lnTo>
                        <a:pt x="108" y="24"/>
                      </a:lnTo>
                      <a:lnTo>
                        <a:pt x="108" y="24"/>
                      </a:lnTo>
                      <a:lnTo>
                        <a:pt x="114" y="24"/>
                      </a:lnTo>
                      <a:lnTo>
                        <a:pt x="114" y="24"/>
                      </a:lnTo>
                      <a:lnTo>
                        <a:pt x="114" y="24"/>
                      </a:lnTo>
                      <a:lnTo>
                        <a:pt x="114" y="24"/>
                      </a:lnTo>
                      <a:lnTo>
                        <a:pt x="114" y="18"/>
                      </a:lnTo>
                      <a:lnTo>
                        <a:pt x="108" y="12"/>
                      </a:lnTo>
                      <a:lnTo>
                        <a:pt x="96" y="6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2" y="0"/>
                      </a:lnTo>
                      <a:lnTo>
                        <a:pt x="108" y="0"/>
                      </a:lnTo>
                      <a:lnTo>
                        <a:pt x="114" y="6"/>
                      </a:lnTo>
                      <a:lnTo>
                        <a:pt x="114" y="12"/>
                      </a:lnTo>
                      <a:lnTo>
                        <a:pt x="114" y="18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20" y="24"/>
                      </a:lnTo>
                      <a:lnTo>
                        <a:pt x="114" y="30"/>
                      </a:lnTo>
                      <a:lnTo>
                        <a:pt x="114" y="30"/>
                      </a:lnTo>
                      <a:lnTo>
                        <a:pt x="114" y="30"/>
                      </a:lnTo>
                      <a:lnTo>
                        <a:pt x="114" y="30"/>
                      </a:lnTo>
                      <a:lnTo>
                        <a:pt x="108" y="36"/>
                      </a:lnTo>
                      <a:lnTo>
                        <a:pt x="108" y="36"/>
                      </a:lnTo>
                      <a:lnTo>
                        <a:pt x="102" y="36"/>
                      </a:lnTo>
                      <a:lnTo>
                        <a:pt x="96" y="36"/>
                      </a:lnTo>
                      <a:lnTo>
                        <a:pt x="90" y="36"/>
                      </a:lnTo>
                      <a:lnTo>
                        <a:pt x="90" y="36"/>
                      </a:lnTo>
                      <a:lnTo>
                        <a:pt x="78" y="36"/>
                      </a:lnTo>
                      <a:lnTo>
                        <a:pt x="66" y="36"/>
                      </a:lnTo>
                      <a:lnTo>
                        <a:pt x="60" y="36"/>
                      </a:lnTo>
                      <a:lnTo>
                        <a:pt x="42" y="36"/>
                      </a:lnTo>
                      <a:lnTo>
                        <a:pt x="30" y="36"/>
                      </a:lnTo>
                      <a:lnTo>
                        <a:pt x="18" y="36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6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auto">
                <a:xfrm flipH="1">
                  <a:off x="1350" y="642"/>
                  <a:ext cx="108" cy="102"/>
                </a:xfrm>
                <a:custGeom>
                  <a:avLst/>
                  <a:gdLst>
                    <a:gd name="T0" fmla="*/ 6 w 108"/>
                    <a:gd name="T1" fmla="*/ 54 h 102"/>
                    <a:gd name="T2" fmla="*/ 6 w 108"/>
                    <a:gd name="T3" fmla="*/ 66 h 102"/>
                    <a:gd name="T4" fmla="*/ 12 w 108"/>
                    <a:gd name="T5" fmla="*/ 72 h 102"/>
                    <a:gd name="T6" fmla="*/ 30 w 108"/>
                    <a:gd name="T7" fmla="*/ 90 h 102"/>
                    <a:gd name="T8" fmla="*/ 36 w 108"/>
                    <a:gd name="T9" fmla="*/ 96 h 102"/>
                    <a:gd name="T10" fmla="*/ 42 w 108"/>
                    <a:gd name="T11" fmla="*/ 96 h 102"/>
                    <a:gd name="T12" fmla="*/ 36 w 108"/>
                    <a:gd name="T13" fmla="*/ 102 h 102"/>
                    <a:gd name="T14" fmla="*/ 36 w 108"/>
                    <a:gd name="T15" fmla="*/ 90 h 102"/>
                    <a:gd name="T16" fmla="*/ 42 w 108"/>
                    <a:gd name="T17" fmla="*/ 84 h 102"/>
                    <a:gd name="T18" fmla="*/ 48 w 108"/>
                    <a:gd name="T19" fmla="*/ 78 h 102"/>
                    <a:gd name="T20" fmla="*/ 48 w 108"/>
                    <a:gd name="T21" fmla="*/ 78 h 102"/>
                    <a:gd name="T22" fmla="*/ 72 w 108"/>
                    <a:gd name="T23" fmla="*/ 72 h 102"/>
                    <a:gd name="T24" fmla="*/ 90 w 108"/>
                    <a:gd name="T25" fmla="*/ 66 h 102"/>
                    <a:gd name="T26" fmla="*/ 96 w 108"/>
                    <a:gd name="T27" fmla="*/ 66 h 102"/>
                    <a:gd name="T28" fmla="*/ 96 w 108"/>
                    <a:gd name="T29" fmla="*/ 60 h 102"/>
                    <a:gd name="T30" fmla="*/ 96 w 108"/>
                    <a:gd name="T31" fmla="*/ 54 h 102"/>
                    <a:gd name="T32" fmla="*/ 96 w 108"/>
                    <a:gd name="T33" fmla="*/ 36 h 102"/>
                    <a:gd name="T34" fmla="*/ 102 w 108"/>
                    <a:gd name="T35" fmla="*/ 24 h 102"/>
                    <a:gd name="T36" fmla="*/ 96 w 108"/>
                    <a:gd name="T37" fmla="*/ 18 h 102"/>
                    <a:gd name="T38" fmla="*/ 96 w 108"/>
                    <a:gd name="T39" fmla="*/ 18 h 102"/>
                    <a:gd name="T40" fmla="*/ 96 w 108"/>
                    <a:gd name="T41" fmla="*/ 12 h 102"/>
                    <a:gd name="T42" fmla="*/ 78 w 108"/>
                    <a:gd name="T43" fmla="*/ 6 h 102"/>
                    <a:gd name="T44" fmla="*/ 78 w 108"/>
                    <a:gd name="T45" fmla="*/ 0 h 102"/>
                    <a:gd name="T46" fmla="*/ 78 w 108"/>
                    <a:gd name="T47" fmla="*/ 0 h 102"/>
                    <a:gd name="T48" fmla="*/ 96 w 108"/>
                    <a:gd name="T49" fmla="*/ 6 h 102"/>
                    <a:gd name="T50" fmla="*/ 102 w 108"/>
                    <a:gd name="T51" fmla="*/ 12 h 102"/>
                    <a:gd name="T52" fmla="*/ 108 w 108"/>
                    <a:gd name="T53" fmla="*/ 18 h 102"/>
                    <a:gd name="T54" fmla="*/ 102 w 108"/>
                    <a:gd name="T55" fmla="*/ 24 h 102"/>
                    <a:gd name="T56" fmla="*/ 96 w 108"/>
                    <a:gd name="T57" fmla="*/ 48 h 102"/>
                    <a:gd name="T58" fmla="*/ 96 w 108"/>
                    <a:gd name="T59" fmla="*/ 54 h 102"/>
                    <a:gd name="T60" fmla="*/ 96 w 108"/>
                    <a:gd name="T61" fmla="*/ 66 h 102"/>
                    <a:gd name="T62" fmla="*/ 90 w 108"/>
                    <a:gd name="T63" fmla="*/ 72 h 102"/>
                    <a:gd name="T64" fmla="*/ 78 w 108"/>
                    <a:gd name="T65" fmla="*/ 78 h 102"/>
                    <a:gd name="T66" fmla="*/ 66 w 108"/>
                    <a:gd name="T67" fmla="*/ 84 h 102"/>
                    <a:gd name="T68" fmla="*/ 48 w 108"/>
                    <a:gd name="T69" fmla="*/ 90 h 102"/>
                    <a:gd name="T70" fmla="*/ 48 w 108"/>
                    <a:gd name="T71" fmla="*/ 90 h 102"/>
                    <a:gd name="T72" fmla="*/ 48 w 108"/>
                    <a:gd name="T73" fmla="*/ 96 h 102"/>
                    <a:gd name="T74" fmla="*/ 42 w 108"/>
                    <a:gd name="T75" fmla="*/ 102 h 102"/>
                    <a:gd name="T76" fmla="*/ 42 w 108"/>
                    <a:gd name="T77" fmla="*/ 102 h 102"/>
                    <a:gd name="T78" fmla="*/ 30 w 108"/>
                    <a:gd name="T79" fmla="*/ 102 h 102"/>
                    <a:gd name="T80" fmla="*/ 24 w 108"/>
                    <a:gd name="T81" fmla="*/ 102 h 102"/>
                    <a:gd name="T82" fmla="*/ 6 w 108"/>
                    <a:gd name="T83" fmla="*/ 84 h 102"/>
                    <a:gd name="T84" fmla="*/ 0 w 108"/>
                    <a:gd name="T85" fmla="*/ 72 h 102"/>
                    <a:gd name="T86" fmla="*/ 0 w 108"/>
                    <a:gd name="T87" fmla="*/ 60 h 102"/>
                    <a:gd name="T88" fmla="*/ 0 w 108"/>
                    <a:gd name="T89" fmla="*/ 48 h 102"/>
                    <a:gd name="T90" fmla="*/ 0 w 108"/>
                    <a:gd name="T91" fmla="*/ 48 h 102"/>
                    <a:gd name="T92" fmla="*/ 6 w 108"/>
                    <a:gd name="T93" fmla="*/ 48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08" h="102">
                      <a:moveTo>
                        <a:pt x="6" y="48"/>
                      </a:moveTo>
                      <a:lnTo>
                        <a:pt x="6" y="48"/>
                      </a:lnTo>
                      <a:lnTo>
                        <a:pt x="6" y="54"/>
                      </a:lnTo>
                      <a:lnTo>
                        <a:pt x="6" y="60"/>
                      </a:lnTo>
                      <a:lnTo>
                        <a:pt x="6" y="66"/>
                      </a:lnTo>
                      <a:lnTo>
                        <a:pt x="6" y="66"/>
                      </a:lnTo>
                      <a:lnTo>
                        <a:pt x="6" y="66"/>
                      </a:lnTo>
                      <a:lnTo>
                        <a:pt x="12" y="66"/>
                      </a:lnTo>
                      <a:lnTo>
                        <a:pt x="12" y="72"/>
                      </a:lnTo>
                      <a:lnTo>
                        <a:pt x="18" y="78"/>
                      </a:lnTo>
                      <a:lnTo>
                        <a:pt x="24" y="84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36" y="96"/>
                      </a:lnTo>
                      <a:lnTo>
                        <a:pt x="36" y="96"/>
                      </a:lnTo>
                      <a:lnTo>
                        <a:pt x="42" y="96"/>
                      </a:lnTo>
                      <a:lnTo>
                        <a:pt x="42" y="96"/>
                      </a:lnTo>
                      <a:lnTo>
                        <a:pt x="42" y="96"/>
                      </a:lnTo>
                      <a:lnTo>
                        <a:pt x="42" y="96"/>
                      </a:lnTo>
                      <a:lnTo>
                        <a:pt x="36" y="102"/>
                      </a:lnTo>
                      <a:lnTo>
                        <a:pt x="36" y="102"/>
                      </a:lnTo>
                      <a:lnTo>
                        <a:pt x="36" y="96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42" y="90"/>
                      </a:lnTo>
                      <a:lnTo>
                        <a:pt x="42" y="84"/>
                      </a:lnTo>
                      <a:lnTo>
                        <a:pt x="42" y="84"/>
                      </a:lnTo>
                      <a:lnTo>
                        <a:pt x="48" y="84"/>
                      </a:lnTo>
                      <a:lnTo>
                        <a:pt x="48" y="78"/>
                      </a:lnTo>
                      <a:lnTo>
                        <a:pt x="48" y="78"/>
                      </a:lnTo>
                      <a:lnTo>
                        <a:pt x="48" y="78"/>
                      </a:lnTo>
                      <a:lnTo>
                        <a:pt x="48" y="78"/>
                      </a:lnTo>
                      <a:lnTo>
                        <a:pt x="54" y="78"/>
                      </a:lnTo>
                      <a:lnTo>
                        <a:pt x="66" y="72"/>
                      </a:lnTo>
                      <a:lnTo>
                        <a:pt x="72" y="72"/>
                      </a:lnTo>
                      <a:lnTo>
                        <a:pt x="78" y="72"/>
                      </a:lnTo>
                      <a:lnTo>
                        <a:pt x="84" y="72"/>
                      </a:lnTo>
                      <a:lnTo>
                        <a:pt x="90" y="66"/>
                      </a:lnTo>
                      <a:lnTo>
                        <a:pt x="90" y="66"/>
                      </a:lnTo>
                      <a:lnTo>
                        <a:pt x="96" y="66"/>
                      </a:lnTo>
                      <a:lnTo>
                        <a:pt x="96" y="66"/>
                      </a:lnTo>
                      <a:lnTo>
                        <a:pt x="96" y="66"/>
                      </a:lnTo>
                      <a:lnTo>
                        <a:pt x="96" y="66"/>
                      </a:lnTo>
                      <a:lnTo>
                        <a:pt x="96" y="60"/>
                      </a:lnTo>
                      <a:lnTo>
                        <a:pt x="96" y="54"/>
                      </a:lnTo>
                      <a:lnTo>
                        <a:pt x="96" y="54"/>
                      </a:lnTo>
                      <a:lnTo>
                        <a:pt x="96" y="54"/>
                      </a:lnTo>
                      <a:lnTo>
                        <a:pt x="96" y="48"/>
                      </a:lnTo>
                      <a:lnTo>
                        <a:pt x="96" y="42"/>
                      </a:lnTo>
                      <a:lnTo>
                        <a:pt x="96" y="36"/>
                      </a:lnTo>
                      <a:lnTo>
                        <a:pt x="96" y="30"/>
                      </a:lnTo>
                      <a:lnTo>
                        <a:pt x="96" y="30"/>
                      </a:lnTo>
                      <a:lnTo>
                        <a:pt x="102" y="24"/>
                      </a:lnTo>
                      <a:lnTo>
                        <a:pt x="102" y="18"/>
                      </a:lnTo>
                      <a:lnTo>
                        <a:pt x="102" y="18"/>
                      </a:lnTo>
                      <a:lnTo>
                        <a:pt x="96" y="18"/>
                      </a:lnTo>
                      <a:lnTo>
                        <a:pt x="96" y="18"/>
                      </a:lnTo>
                      <a:lnTo>
                        <a:pt x="96" y="18"/>
                      </a:lnTo>
                      <a:lnTo>
                        <a:pt x="96" y="18"/>
                      </a:lnTo>
                      <a:lnTo>
                        <a:pt x="96" y="18"/>
                      </a:lnTo>
                      <a:lnTo>
                        <a:pt x="96" y="12"/>
                      </a:lnTo>
                      <a:lnTo>
                        <a:pt x="96" y="12"/>
                      </a:lnTo>
                      <a:lnTo>
                        <a:pt x="90" y="12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90" y="0"/>
                      </a:lnTo>
                      <a:lnTo>
                        <a:pt x="96" y="6"/>
                      </a:lnTo>
                      <a:lnTo>
                        <a:pt x="96" y="6"/>
                      </a:lnTo>
                      <a:lnTo>
                        <a:pt x="96" y="6"/>
                      </a:lnTo>
                      <a:lnTo>
                        <a:pt x="102" y="6"/>
                      </a:lnTo>
                      <a:lnTo>
                        <a:pt x="102" y="12"/>
                      </a:lnTo>
                      <a:lnTo>
                        <a:pt x="102" y="12"/>
                      </a:lnTo>
                      <a:lnTo>
                        <a:pt x="108" y="18"/>
                      </a:lnTo>
                      <a:lnTo>
                        <a:pt x="108" y="18"/>
                      </a:lnTo>
                      <a:lnTo>
                        <a:pt x="108" y="18"/>
                      </a:lnTo>
                      <a:lnTo>
                        <a:pt x="108" y="24"/>
                      </a:lnTo>
                      <a:lnTo>
                        <a:pt x="102" y="24"/>
                      </a:lnTo>
                      <a:lnTo>
                        <a:pt x="102" y="36"/>
                      </a:lnTo>
                      <a:lnTo>
                        <a:pt x="96" y="42"/>
                      </a:lnTo>
                      <a:lnTo>
                        <a:pt x="96" y="48"/>
                      </a:lnTo>
                      <a:lnTo>
                        <a:pt x="96" y="54"/>
                      </a:lnTo>
                      <a:lnTo>
                        <a:pt x="96" y="54"/>
                      </a:lnTo>
                      <a:lnTo>
                        <a:pt x="96" y="54"/>
                      </a:lnTo>
                      <a:lnTo>
                        <a:pt x="96" y="60"/>
                      </a:lnTo>
                      <a:lnTo>
                        <a:pt x="96" y="60"/>
                      </a:lnTo>
                      <a:lnTo>
                        <a:pt x="96" y="66"/>
                      </a:lnTo>
                      <a:lnTo>
                        <a:pt x="96" y="66"/>
                      </a:lnTo>
                      <a:lnTo>
                        <a:pt x="96" y="72"/>
                      </a:lnTo>
                      <a:lnTo>
                        <a:pt x="90" y="72"/>
                      </a:lnTo>
                      <a:lnTo>
                        <a:pt x="90" y="78"/>
                      </a:lnTo>
                      <a:lnTo>
                        <a:pt x="84" y="78"/>
                      </a:lnTo>
                      <a:lnTo>
                        <a:pt x="78" y="78"/>
                      </a:lnTo>
                      <a:lnTo>
                        <a:pt x="72" y="84"/>
                      </a:lnTo>
                      <a:lnTo>
                        <a:pt x="72" y="84"/>
                      </a:lnTo>
                      <a:lnTo>
                        <a:pt x="66" y="84"/>
                      </a:lnTo>
                      <a:lnTo>
                        <a:pt x="60" y="90"/>
                      </a:lnTo>
                      <a:lnTo>
                        <a:pt x="54" y="90"/>
                      </a:lnTo>
                      <a:lnTo>
                        <a:pt x="48" y="90"/>
                      </a:lnTo>
                      <a:lnTo>
                        <a:pt x="48" y="90"/>
                      </a:lnTo>
                      <a:lnTo>
                        <a:pt x="48" y="90"/>
                      </a:lnTo>
                      <a:lnTo>
                        <a:pt x="48" y="90"/>
                      </a:lnTo>
                      <a:lnTo>
                        <a:pt x="48" y="90"/>
                      </a:lnTo>
                      <a:lnTo>
                        <a:pt x="48" y="90"/>
                      </a:lnTo>
                      <a:lnTo>
                        <a:pt x="48" y="96"/>
                      </a:lnTo>
                      <a:lnTo>
                        <a:pt x="42" y="102"/>
                      </a:lnTo>
                      <a:lnTo>
                        <a:pt x="42" y="102"/>
                      </a:lnTo>
                      <a:lnTo>
                        <a:pt x="42" y="102"/>
                      </a:lnTo>
                      <a:lnTo>
                        <a:pt x="42" y="102"/>
                      </a:lnTo>
                      <a:lnTo>
                        <a:pt x="42" y="102"/>
                      </a:lnTo>
                      <a:lnTo>
                        <a:pt x="42" y="102"/>
                      </a:lnTo>
                      <a:lnTo>
                        <a:pt x="36" y="102"/>
                      </a:lnTo>
                      <a:lnTo>
                        <a:pt x="30" y="102"/>
                      </a:lnTo>
                      <a:lnTo>
                        <a:pt x="30" y="102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90"/>
                      </a:lnTo>
                      <a:lnTo>
                        <a:pt x="12" y="90"/>
                      </a:lnTo>
                      <a:lnTo>
                        <a:pt x="6" y="84"/>
                      </a:lnTo>
                      <a:lnTo>
                        <a:pt x="6" y="78"/>
                      </a:lnTo>
                      <a:lnTo>
                        <a:pt x="6" y="78"/>
                      </a:lnTo>
                      <a:lnTo>
                        <a:pt x="0" y="72"/>
                      </a:lnTo>
                      <a:lnTo>
                        <a:pt x="0" y="66"/>
                      </a:lnTo>
                      <a:lnTo>
                        <a:pt x="0" y="66"/>
                      </a:lnTo>
                      <a:lnTo>
                        <a:pt x="0" y="60"/>
                      </a:lnTo>
                      <a:lnTo>
                        <a:pt x="0" y="54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0" y="48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6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auto">
                <a:xfrm flipH="1">
                  <a:off x="1338" y="732"/>
                  <a:ext cx="78" cy="30"/>
                </a:xfrm>
                <a:custGeom>
                  <a:avLst/>
                  <a:gdLst>
                    <a:gd name="T0" fmla="*/ 6 w 78"/>
                    <a:gd name="T1" fmla="*/ 0 h 30"/>
                    <a:gd name="T2" fmla="*/ 6 w 78"/>
                    <a:gd name="T3" fmla="*/ 0 h 30"/>
                    <a:gd name="T4" fmla="*/ 6 w 78"/>
                    <a:gd name="T5" fmla="*/ 6 h 30"/>
                    <a:gd name="T6" fmla="*/ 12 w 78"/>
                    <a:gd name="T7" fmla="*/ 6 h 30"/>
                    <a:gd name="T8" fmla="*/ 12 w 78"/>
                    <a:gd name="T9" fmla="*/ 6 h 30"/>
                    <a:gd name="T10" fmla="*/ 18 w 78"/>
                    <a:gd name="T11" fmla="*/ 12 h 30"/>
                    <a:gd name="T12" fmla="*/ 18 w 78"/>
                    <a:gd name="T13" fmla="*/ 12 h 30"/>
                    <a:gd name="T14" fmla="*/ 24 w 78"/>
                    <a:gd name="T15" fmla="*/ 12 h 30"/>
                    <a:gd name="T16" fmla="*/ 30 w 78"/>
                    <a:gd name="T17" fmla="*/ 12 h 30"/>
                    <a:gd name="T18" fmla="*/ 42 w 78"/>
                    <a:gd name="T19" fmla="*/ 12 h 30"/>
                    <a:gd name="T20" fmla="*/ 48 w 78"/>
                    <a:gd name="T21" fmla="*/ 18 h 30"/>
                    <a:gd name="T22" fmla="*/ 48 w 78"/>
                    <a:gd name="T23" fmla="*/ 18 h 30"/>
                    <a:gd name="T24" fmla="*/ 54 w 78"/>
                    <a:gd name="T25" fmla="*/ 18 h 30"/>
                    <a:gd name="T26" fmla="*/ 54 w 78"/>
                    <a:gd name="T27" fmla="*/ 18 h 30"/>
                    <a:gd name="T28" fmla="*/ 60 w 78"/>
                    <a:gd name="T29" fmla="*/ 18 h 30"/>
                    <a:gd name="T30" fmla="*/ 78 w 78"/>
                    <a:gd name="T31" fmla="*/ 18 h 30"/>
                    <a:gd name="T32" fmla="*/ 78 w 78"/>
                    <a:gd name="T33" fmla="*/ 18 h 30"/>
                    <a:gd name="T34" fmla="*/ 78 w 78"/>
                    <a:gd name="T35" fmla="*/ 18 h 30"/>
                    <a:gd name="T36" fmla="*/ 78 w 78"/>
                    <a:gd name="T37" fmla="*/ 18 h 30"/>
                    <a:gd name="T38" fmla="*/ 78 w 78"/>
                    <a:gd name="T39" fmla="*/ 18 h 30"/>
                    <a:gd name="T40" fmla="*/ 78 w 78"/>
                    <a:gd name="T41" fmla="*/ 24 h 30"/>
                    <a:gd name="T42" fmla="*/ 78 w 78"/>
                    <a:gd name="T43" fmla="*/ 24 h 30"/>
                    <a:gd name="T44" fmla="*/ 78 w 78"/>
                    <a:gd name="T45" fmla="*/ 24 h 30"/>
                    <a:gd name="T46" fmla="*/ 78 w 78"/>
                    <a:gd name="T47" fmla="*/ 24 h 30"/>
                    <a:gd name="T48" fmla="*/ 78 w 78"/>
                    <a:gd name="T49" fmla="*/ 24 h 30"/>
                    <a:gd name="T50" fmla="*/ 78 w 78"/>
                    <a:gd name="T51" fmla="*/ 24 h 30"/>
                    <a:gd name="T52" fmla="*/ 78 w 78"/>
                    <a:gd name="T53" fmla="*/ 30 h 30"/>
                    <a:gd name="T54" fmla="*/ 78 w 78"/>
                    <a:gd name="T55" fmla="*/ 30 h 30"/>
                    <a:gd name="T56" fmla="*/ 78 w 78"/>
                    <a:gd name="T57" fmla="*/ 30 h 30"/>
                    <a:gd name="T58" fmla="*/ 78 w 78"/>
                    <a:gd name="T59" fmla="*/ 30 h 30"/>
                    <a:gd name="T60" fmla="*/ 60 w 78"/>
                    <a:gd name="T61" fmla="*/ 30 h 30"/>
                    <a:gd name="T62" fmla="*/ 54 w 78"/>
                    <a:gd name="T63" fmla="*/ 30 h 30"/>
                    <a:gd name="T64" fmla="*/ 54 w 78"/>
                    <a:gd name="T65" fmla="*/ 30 h 30"/>
                    <a:gd name="T66" fmla="*/ 36 w 78"/>
                    <a:gd name="T67" fmla="*/ 24 h 30"/>
                    <a:gd name="T68" fmla="*/ 30 w 78"/>
                    <a:gd name="T69" fmla="*/ 24 h 30"/>
                    <a:gd name="T70" fmla="*/ 30 w 78"/>
                    <a:gd name="T71" fmla="*/ 24 h 30"/>
                    <a:gd name="T72" fmla="*/ 24 w 78"/>
                    <a:gd name="T73" fmla="*/ 24 h 30"/>
                    <a:gd name="T74" fmla="*/ 18 w 78"/>
                    <a:gd name="T75" fmla="*/ 24 h 30"/>
                    <a:gd name="T76" fmla="*/ 12 w 78"/>
                    <a:gd name="T77" fmla="*/ 24 h 30"/>
                    <a:gd name="T78" fmla="*/ 12 w 78"/>
                    <a:gd name="T79" fmla="*/ 18 h 30"/>
                    <a:gd name="T80" fmla="*/ 6 w 78"/>
                    <a:gd name="T81" fmla="*/ 18 h 30"/>
                    <a:gd name="T82" fmla="*/ 6 w 78"/>
                    <a:gd name="T83" fmla="*/ 12 h 30"/>
                    <a:gd name="T84" fmla="*/ 6 w 78"/>
                    <a:gd name="T85" fmla="*/ 12 h 30"/>
                    <a:gd name="T86" fmla="*/ 6 w 78"/>
                    <a:gd name="T87" fmla="*/ 12 h 30"/>
                    <a:gd name="T88" fmla="*/ 0 w 78"/>
                    <a:gd name="T89" fmla="*/ 6 h 30"/>
                    <a:gd name="T90" fmla="*/ 0 w 78"/>
                    <a:gd name="T91" fmla="*/ 6 h 30"/>
                    <a:gd name="T92" fmla="*/ 0 w 78"/>
                    <a:gd name="T93" fmla="*/ 0 h 30"/>
                    <a:gd name="T94" fmla="*/ 0 w 78"/>
                    <a:gd name="T95" fmla="*/ 0 h 30"/>
                    <a:gd name="T96" fmla="*/ 6 w 78"/>
                    <a:gd name="T97" fmla="*/ 0 h 30"/>
                    <a:gd name="T98" fmla="*/ 6 w 78"/>
                    <a:gd name="T99" fmla="*/ 0 h 30"/>
                    <a:gd name="T100" fmla="*/ 6 w 78"/>
                    <a:gd name="T101" fmla="*/ 0 h 30"/>
                    <a:gd name="T102" fmla="*/ 6 w 78"/>
                    <a:gd name="T103" fmla="*/ 0 h 30"/>
                    <a:gd name="T104" fmla="*/ 6 w 78"/>
                    <a:gd name="T105" fmla="*/ 0 h 30"/>
                    <a:gd name="T106" fmla="*/ 6 w 78"/>
                    <a:gd name="T107" fmla="*/ 0 h 30"/>
                    <a:gd name="T108" fmla="*/ 6 w 78"/>
                    <a:gd name="T109" fmla="*/ 0 h 30"/>
                    <a:gd name="T110" fmla="*/ 6 w 78"/>
                    <a:gd name="T111" fmla="*/ 0 h 30"/>
                    <a:gd name="T112" fmla="*/ 6 w 78"/>
                    <a:gd name="T113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78" h="30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42" y="12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54" y="18"/>
                      </a:lnTo>
                      <a:lnTo>
                        <a:pt x="54" y="18"/>
                      </a:lnTo>
                      <a:lnTo>
                        <a:pt x="60" y="18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78" y="18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24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78" y="30"/>
                      </a:lnTo>
                      <a:lnTo>
                        <a:pt x="60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4" y="24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auto">
                <a:xfrm flipH="1">
                  <a:off x="1260" y="570"/>
                  <a:ext cx="66" cy="114"/>
                </a:xfrm>
                <a:custGeom>
                  <a:avLst/>
                  <a:gdLst>
                    <a:gd name="T0" fmla="*/ 0 w 66"/>
                    <a:gd name="T1" fmla="*/ 42 h 114"/>
                    <a:gd name="T2" fmla="*/ 0 w 66"/>
                    <a:gd name="T3" fmla="*/ 36 h 114"/>
                    <a:gd name="T4" fmla="*/ 6 w 66"/>
                    <a:gd name="T5" fmla="*/ 24 h 114"/>
                    <a:gd name="T6" fmla="*/ 6 w 66"/>
                    <a:gd name="T7" fmla="*/ 18 h 114"/>
                    <a:gd name="T8" fmla="*/ 12 w 66"/>
                    <a:gd name="T9" fmla="*/ 18 h 114"/>
                    <a:gd name="T10" fmla="*/ 24 w 66"/>
                    <a:gd name="T11" fmla="*/ 12 h 114"/>
                    <a:gd name="T12" fmla="*/ 36 w 66"/>
                    <a:gd name="T13" fmla="*/ 6 h 114"/>
                    <a:gd name="T14" fmla="*/ 36 w 66"/>
                    <a:gd name="T15" fmla="*/ 6 h 114"/>
                    <a:gd name="T16" fmla="*/ 42 w 66"/>
                    <a:gd name="T17" fmla="*/ 12 h 114"/>
                    <a:gd name="T18" fmla="*/ 48 w 66"/>
                    <a:gd name="T19" fmla="*/ 18 h 114"/>
                    <a:gd name="T20" fmla="*/ 48 w 66"/>
                    <a:gd name="T21" fmla="*/ 18 h 114"/>
                    <a:gd name="T22" fmla="*/ 48 w 66"/>
                    <a:gd name="T23" fmla="*/ 30 h 114"/>
                    <a:gd name="T24" fmla="*/ 42 w 66"/>
                    <a:gd name="T25" fmla="*/ 42 h 114"/>
                    <a:gd name="T26" fmla="*/ 42 w 66"/>
                    <a:gd name="T27" fmla="*/ 42 h 114"/>
                    <a:gd name="T28" fmla="*/ 48 w 66"/>
                    <a:gd name="T29" fmla="*/ 54 h 114"/>
                    <a:gd name="T30" fmla="*/ 54 w 66"/>
                    <a:gd name="T31" fmla="*/ 66 h 114"/>
                    <a:gd name="T32" fmla="*/ 60 w 66"/>
                    <a:gd name="T33" fmla="*/ 78 h 114"/>
                    <a:gd name="T34" fmla="*/ 66 w 66"/>
                    <a:gd name="T35" fmla="*/ 90 h 114"/>
                    <a:gd name="T36" fmla="*/ 66 w 66"/>
                    <a:gd name="T37" fmla="*/ 90 h 114"/>
                    <a:gd name="T38" fmla="*/ 66 w 66"/>
                    <a:gd name="T39" fmla="*/ 96 h 114"/>
                    <a:gd name="T40" fmla="*/ 66 w 66"/>
                    <a:gd name="T41" fmla="*/ 102 h 114"/>
                    <a:gd name="T42" fmla="*/ 60 w 66"/>
                    <a:gd name="T43" fmla="*/ 108 h 114"/>
                    <a:gd name="T44" fmla="*/ 60 w 66"/>
                    <a:gd name="T45" fmla="*/ 114 h 114"/>
                    <a:gd name="T46" fmla="*/ 42 w 66"/>
                    <a:gd name="T47" fmla="*/ 114 h 114"/>
                    <a:gd name="T48" fmla="*/ 36 w 66"/>
                    <a:gd name="T49" fmla="*/ 108 h 114"/>
                    <a:gd name="T50" fmla="*/ 30 w 66"/>
                    <a:gd name="T51" fmla="*/ 102 h 114"/>
                    <a:gd name="T52" fmla="*/ 24 w 66"/>
                    <a:gd name="T53" fmla="*/ 102 h 114"/>
                    <a:gd name="T54" fmla="*/ 24 w 66"/>
                    <a:gd name="T55" fmla="*/ 96 h 114"/>
                    <a:gd name="T56" fmla="*/ 24 w 66"/>
                    <a:gd name="T57" fmla="*/ 84 h 114"/>
                    <a:gd name="T58" fmla="*/ 24 w 66"/>
                    <a:gd name="T59" fmla="*/ 84 h 114"/>
                    <a:gd name="T60" fmla="*/ 30 w 66"/>
                    <a:gd name="T61" fmla="*/ 84 h 114"/>
                    <a:gd name="T62" fmla="*/ 30 w 66"/>
                    <a:gd name="T63" fmla="*/ 84 h 114"/>
                    <a:gd name="T64" fmla="*/ 36 w 66"/>
                    <a:gd name="T65" fmla="*/ 90 h 114"/>
                    <a:gd name="T66" fmla="*/ 42 w 66"/>
                    <a:gd name="T67" fmla="*/ 96 h 114"/>
                    <a:gd name="T68" fmla="*/ 54 w 66"/>
                    <a:gd name="T69" fmla="*/ 96 h 114"/>
                    <a:gd name="T70" fmla="*/ 60 w 66"/>
                    <a:gd name="T71" fmla="*/ 96 h 114"/>
                    <a:gd name="T72" fmla="*/ 60 w 66"/>
                    <a:gd name="T73" fmla="*/ 90 h 114"/>
                    <a:gd name="T74" fmla="*/ 60 w 66"/>
                    <a:gd name="T75" fmla="*/ 90 h 114"/>
                    <a:gd name="T76" fmla="*/ 60 w 66"/>
                    <a:gd name="T77" fmla="*/ 84 h 114"/>
                    <a:gd name="T78" fmla="*/ 60 w 66"/>
                    <a:gd name="T79" fmla="*/ 78 h 114"/>
                    <a:gd name="T80" fmla="*/ 54 w 66"/>
                    <a:gd name="T81" fmla="*/ 66 h 114"/>
                    <a:gd name="T82" fmla="*/ 42 w 66"/>
                    <a:gd name="T83" fmla="*/ 60 h 114"/>
                    <a:gd name="T84" fmla="*/ 36 w 66"/>
                    <a:gd name="T85" fmla="*/ 54 h 114"/>
                    <a:gd name="T86" fmla="*/ 36 w 66"/>
                    <a:gd name="T87" fmla="*/ 48 h 114"/>
                    <a:gd name="T88" fmla="*/ 36 w 66"/>
                    <a:gd name="T89" fmla="*/ 42 h 114"/>
                    <a:gd name="T90" fmla="*/ 42 w 66"/>
                    <a:gd name="T91" fmla="*/ 36 h 114"/>
                    <a:gd name="T92" fmla="*/ 42 w 66"/>
                    <a:gd name="T93" fmla="*/ 24 h 114"/>
                    <a:gd name="T94" fmla="*/ 42 w 66"/>
                    <a:gd name="T95" fmla="*/ 18 h 114"/>
                    <a:gd name="T96" fmla="*/ 42 w 66"/>
                    <a:gd name="T97" fmla="*/ 18 h 114"/>
                    <a:gd name="T98" fmla="*/ 42 w 66"/>
                    <a:gd name="T99" fmla="*/ 12 h 114"/>
                    <a:gd name="T100" fmla="*/ 36 w 66"/>
                    <a:gd name="T101" fmla="*/ 6 h 114"/>
                    <a:gd name="T102" fmla="*/ 36 w 66"/>
                    <a:gd name="T103" fmla="*/ 6 h 114"/>
                    <a:gd name="T104" fmla="*/ 30 w 66"/>
                    <a:gd name="T105" fmla="*/ 12 h 114"/>
                    <a:gd name="T106" fmla="*/ 24 w 66"/>
                    <a:gd name="T107" fmla="*/ 18 h 114"/>
                    <a:gd name="T108" fmla="*/ 12 w 66"/>
                    <a:gd name="T109" fmla="*/ 18 h 114"/>
                    <a:gd name="T110" fmla="*/ 12 w 66"/>
                    <a:gd name="T111" fmla="*/ 24 h 114"/>
                    <a:gd name="T112" fmla="*/ 6 w 66"/>
                    <a:gd name="T113" fmla="*/ 30 h 114"/>
                    <a:gd name="T114" fmla="*/ 0 w 66"/>
                    <a:gd name="T115" fmla="*/ 42 h 114"/>
                    <a:gd name="T116" fmla="*/ 0 w 66"/>
                    <a:gd name="T117" fmla="*/ 42 h 114"/>
                    <a:gd name="T118" fmla="*/ 0 w 66"/>
                    <a:gd name="T119" fmla="*/ 42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66" h="114">
                      <a:moveTo>
                        <a:pt x="0" y="42"/>
                      </a:move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36" y="0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2" y="12"/>
                      </a:lnTo>
                      <a:lnTo>
                        <a:pt x="48" y="12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48" y="30"/>
                      </a:lnTo>
                      <a:lnTo>
                        <a:pt x="42" y="36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42" y="48"/>
                      </a:lnTo>
                      <a:lnTo>
                        <a:pt x="48" y="54"/>
                      </a:lnTo>
                      <a:lnTo>
                        <a:pt x="48" y="60"/>
                      </a:lnTo>
                      <a:lnTo>
                        <a:pt x="54" y="66"/>
                      </a:lnTo>
                      <a:lnTo>
                        <a:pt x="60" y="72"/>
                      </a:lnTo>
                      <a:lnTo>
                        <a:pt x="60" y="78"/>
                      </a:lnTo>
                      <a:lnTo>
                        <a:pt x="66" y="84"/>
                      </a:lnTo>
                      <a:lnTo>
                        <a:pt x="66" y="90"/>
                      </a:lnTo>
                      <a:lnTo>
                        <a:pt x="66" y="90"/>
                      </a:lnTo>
                      <a:lnTo>
                        <a:pt x="66" y="90"/>
                      </a:lnTo>
                      <a:lnTo>
                        <a:pt x="66" y="96"/>
                      </a:lnTo>
                      <a:lnTo>
                        <a:pt x="66" y="96"/>
                      </a:lnTo>
                      <a:lnTo>
                        <a:pt x="66" y="102"/>
                      </a:lnTo>
                      <a:lnTo>
                        <a:pt x="66" y="102"/>
                      </a:lnTo>
                      <a:lnTo>
                        <a:pt x="60" y="108"/>
                      </a:lnTo>
                      <a:lnTo>
                        <a:pt x="60" y="108"/>
                      </a:lnTo>
                      <a:lnTo>
                        <a:pt x="60" y="108"/>
                      </a:lnTo>
                      <a:lnTo>
                        <a:pt x="60" y="114"/>
                      </a:lnTo>
                      <a:lnTo>
                        <a:pt x="42" y="114"/>
                      </a:lnTo>
                      <a:lnTo>
                        <a:pt x="42" y="114"/>
                      </a:lnTo>
                      <a:lnTo>
                        <a:pt x="36" y="114"/>
                      </a:lnTo>
                      <a:lnTo>
                        <a:pt x="36" y="108"/>
                      </a:lnTo>
                      <a:lnTo>
                        <a:pt x="36" y="108"/>
                      </a:lnTo>
                      <a:lnTo>
                        <a:pt x="30" y="102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96"/>
                      </a:lnTo>
                      <a:lnTo>
                        <a:pt x="24" y="90"/>
                      </a:lnTo>
                      <a:lnTo>
                        <a:pt x="24" y="84"/>
                      </a:lnTo>
                      <a:lnTo>
                        <a:pt x="24" y="84"/>
                      </a:lnTo>
                      <a:lnTo>
                        <a:pt x="24" y="84"/>
                      </a:lnTo>
                      <a:lnTo>
                        <a:pt x="24" y="84"/>
                      </a:lnTo>
                      <a:lnTo>
                        <a:pt x="30" y="84"/>
                      </a:lnTo>
                      <a:lnTo>
                        <a:pt x="30" y="84"/>
                      </a:lnTo>
                      <a:lnTo>
                        <a:pt x="30" y="84"/>
                      </a:lnTo>
                      <a:lnTo>
                        <a:pt x="30" y="84"/>
                      </a:lnTo>
                      <a:lnTo>
                        <a:pt x="36" y="90"/>
                      </a:lnTo>
                      <a:lnTo>
                        <a:pt x="36" y="96"/>
                      </a:lnTo>
                      <a:lnTo>
                        <a:pt x="42" y="96"/>
                      </a:lnTo>
                      <a:lnTo>
                        <a:pt x="42" y="96"/>
                      </a:lnTo>
                      <a:lnTo>
                        <a:pt x="54" y="96"/>
                      </a:lnTo>
                      <a:lnTo>
                        <a:pt x="60" y="96"/>
                      </a:lnTo>
                      <a:lnTo>
                        <a:pt x="60" y="96"/>
                      </a:lnTo>
                      <a:lnTo>
                        <a:pt x="60" y="90"/>
                      </a:lnTo>
                      <a:lnTo>
                        <a:pt x="60" y="90"/>
                      </a:lnTo>
                      <a:lnTo>
                        <a:pt x="60" y="90"/>
                      </a:lnTo>
                      <a:lnTo>
                        <a:pt x="60" y="90"/>
                      </a:lnTo>
                      <a:lnTo>
                        <a:pt x="60" y="90"/>
                      </a:lnTo>
                      <a:lnTo>
                        <a:pt x="60" y="84"/>
                      </a:lnTo>
                      <a:lnTo>
                        <a:pt x="60" y="78"/>
                      </a:lnTo>
                      <a:lnTo>
                        <a:pt x="60" y="78"/>
                      </a:lnTo>
                      <a:lnTo>
                        <a:pt x="60" y="72"/>
                      </a:lnTo>
                      <a:lnTo>
                        <a:pt x="54" y="66"/>
                      </a:lnTo>
                      <a:lnTo>
                        <a:pt x="48" y="66"/>
                      </a:lnTo>
                      <a:lnTo>
                        <a:pt x="42" y="60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48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36" y="36"/>
                      </a:lnTo>
                      <a:lnTo>
                        <a:pt x="42" y="36"/>
                      </a:lnTo>
                      <a:lnTo>
                        <a:pt x="42" y="30"/>
                      </a:lnTo>
                      <a:lnTo>
                        <a:pt x="42" y="24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36" y="12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0" y="12"/>
                      </a:lnTo>
                      <a:lnTo>
                        <a:pt x="24" y="12"/>
                      </a:lnTo>
                      <a:lnTo>
                        <a:pt x="24" y="18"/>
                      </a:lnTo>
                      <a:lnTo>
                        <a:pt x="18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24"/>
                      </a:lnTo>
                      <a:lnTo>
                        <a:pt x="12" y="30"/>
                      </a:lnTo>
                      <a:lnTo>
                        <a:pt x="6" y="30"/>
                      </a:lnTo>
                      <a:lnTo>
                        <a:pt x="6" y="36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auto">
                <a:xfrm flipH="1">
                  <a:off x="1290" y="594"/>
                  <a:ext cx="30" cy="42"/>
                </a:xfrm>
                <a:custGeom>
                  <a:avLst/>
                  <a:gdLst>
                    <a:gd name="T0" fmla="*/ 0 w 30"/>
                    <a:gd name="T1" fmla="*/ 42 h 42"/>
                    <a:gd name="T2" fmla="*/ 0 w 30"/>
                    <a:gd name="T3" fmla="*/ 42 h 42"/>
                    <a:gd name="T4" fmla="*/ 6 w 30"/>
                    <a:gd name="T5" fmla="*/ 30 h 42"/>
                    <a:gd name="T6" fmla="*/ 6 w 30"/>
                    <a:gd name="T7" fmla="*/ 18 h 42"/>
                    <a:gd name="T8" fmla="*/ 6 w 30"/>
                    <a:gd name="T9" fmla="*/ 18 h 42"/>
                    <a:gd name="T10" fmla="*/ 6 w 30"/>
                    <a:gd name="T11" fmla="*/ 18 h 42"/>
                    <a:gd name="T12" fmla="*/ 6 w 30"/>
                    <a:gd name="T13" fmla="*/ 12 h 42"/>
                    <a:gd name="T14" fmla="*/ 12 w 30"/>
                    <a:gd name="T15" fmla="*/ 6 h 42"/>
                    <a:gd name="T16" fmla="*/ 12 w 30"/>
                    <a:gd name="T17" fmla="*/ 6 h 42"/>
                    <a:gd name="T18" fmla="*/ 18 w 30"/>
                    <a:gd name="T19" fmla="*/ 6 h 42"/>
                    <a:gd name="T20" fmla="*/ 18 w 30"/>
                    <a:gd name="T21" fmla="*/ 0 h 42"/>
                    <a:gd name="T22" fmla="*/ 24 w 30"/>
                    <a:gd name="T23" fmla="*/ 0 h 42"/>
                    <a:gd name="T24" fmla="*/ 24 w 30"/>
                    <a:gd name="T25" fmla="*/ 0 h 42"/>
                    <a:gd name="T26" fmla="*/ 30 w 30"/>
                    <a:gd name="T27" fmla="*/ 0 h 42"/>
                    <a:gd name="T28" fmla="*/ 30 w 30"/>
                    <a:gd name="T29" fmla="*/ 0 h 42"/>
                    <a:gd name="T30" fmla="*/ 30 w 30"/>
                    <a:gd name="T31" fmla="*/ 0 h 42"/>
                    <a:gd name="T32" fmla="*/ 30 w 30"/>
                    <a:gd name="T33" fmla="*/ 0 h 42"/>
                    <a:gd name="T34" fmla="*/ 30 w 30"/>
                    <a:gd name="T35" fmla="*/ 6 h 42"/>
                    <a:gd name="T36" fmla="*/ 30 w 30"/>
                    <a:gd name="T37" fmla="*/ 12 h 42"/>
                    <a:gd name="T38" fmla="*/ 30 w 30"/>
                    <a:gd name="T39" fmla="*/ 12 h 42"/>
                    <a:gd name="T40" fmla="*/ 30 w 30"/>
                    <a:gd name="T41" fmla="*/ 12 h 42"/>
                    <a:gd name="T42" fmla="*/ 30 w 30"/>
                    <a:gd name="T43" fmla="*/ 12 h 42"/>
                    <a:gd name="T44" fmla="*/ 30 w 30"/>
                    <a:gd name="T45" fmla="*/ 12 h 42"/>
                    <a:gd name="T46" fmla="*/ 30 w 30"/>
                    <a:gd name="T47" fmla="*/ 12 h 42"/>
                    <a:gd name="T48" fmla="*/ 30 w 30"/>
                    <a:gd name="T49" fmla="*/ 12 h 42"/>
                    <a:gd name="T50" fmla="*/ 24 w 30"/>
                    <a:gd name="T51" fmla="*/ 12 h 42"/>
                    <a:gd name="T52" fmla="*/ 24 w 30"/>
                    <a:gd name="T53" fmla="*/ 12 h 42"/>
                    <a:gd name="T54" fmla="*/ 24 w 30"/>
                    <a:gd name="T55" fmla="*/ 6 h 42"/>
                    <a:gd name="T56" fmla="*/ 24 w 30"/>
                    <a:gd name="T57" fmla="*/ 6 h 42"/>
                    <a:gd name="T58" fmla="*/ 24 w 30"/>
                    <a:gd name="T59" fmla="*/ 6 h 42"/>
                    <a:gd name="T60" fmla="*/ 24 w 30"/>
                    <a:gd name="T61" fmla="*/ 6 h 42"/>
                    <a:gd name="T62" fmla="*/ 30 w 30"/>
                    <a:gd name="T63" fmla="*/ 6 h 42"/>
                    <a:gd name="T64" fmla="*/ 30 w 30"/>
                    <a:gd name="T65" fmla="*/ 6 h 42"/>
                    <a:gd name="T66" fmla="*/ 30 w 30"/>
                    <a:gd name="T67" fmla="*/ 6 h 42"/>
                    <a:gd name="T68" fmla="*/ 24 w 30"/>
                    <a:gd name="T69" fmla="*/ 12 h 42"/>
                    <a:gd name="T70" fmla="*/ 18 w 30"/>
                    <a:gd name="T71" fmla="*/ 12 h 42"/>
                    <a:gd name="T72" fmla="*/ 12 w 30"/>
                    <a:gd name="T73" fmla="*/ 18 h 42"/>
                    <a:gd name="T74" fmla="*/ 12 w 30"/>
                    <a:gd name="T75" fmla="*/ 18 h 42"/>
                    <a:gd name="T76" fmla="*/ 6 w 30"/>
                    <a:gd name="T77" fmla="*/ 18 h 42"/>
                    <a:gd name="T78" fmla="*/ 6 w 30"/>
                    <a:gd name="T79" fmla="*/ 24 h 42"/>
                    <a:gd name="T80" fmla="*/ 6 w 30"/>
                    <a:gd name="T81" fmla="*/ 30 h 42"/>
                    <a:gd name="T82" fmla="*/ 0 w 30"/>
                    <a:gd name="T83" fmla="*/ 36 h 42"/>
                    <a:gd name="T84" fmla="*/ 0 w 30"/>
                    <a:gd name="T85" fmla="*/ 42 h 42"/>
                    <a:gd name="T86" fmla="*/ 0 w 30"/>
                    <a:gd name="T87" fmla="*/ 42 h 42"/>
                    <a:gd name="T88" fmla="*/ 0 w 30"/>
                    <a:gd name="T89" fmla="*/ 42 h 42"/>
                    <a:gd name="T90" fmla="*/ 0 w 30"/>
                    <a:gd name="T91" fmla="*/ 42 h 42"/>
                    <a:gd name="T92" fmla="*/ 0 w 30"/>
                    <a:gd name="T93" fmla="*/ 4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30" h="42">
                      <a:moveTo>
                        <a:pt x="0" y="42"/>
                      </a:moveTo>
                      <a:lnTo>
                        <a:pt x="0" y="42"/>
                      </a:lnTo>
                      <a:lnTo>
                        <a:pt x="6" y="30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2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6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4" y="12"/>
                      </a:lnTo>
                      <a:lnTo>
                        <a:pt x="18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6" y="30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8" name="Freeform 46"/>
                <p:cNvSpPr>
                  <a:spLocks/>
                </p:cNvSpPr>
                <p:nvPr/>
              </p:nvSpPr>
              <p:spPr bwMode="auto">
                <a:xfrm flipH="1">
                  <a:off x="1290" y="606"/>
                  <a:ext cx="24" cy="48"/>
                </a:xfrm>
                <a:custGeom>
                  <a:avLst/>
                  <a:gdLst>
                    <a:gd name="T0" fmla="*/ 12 w 24"/>
                    <a:gd name="T1" fmla="*/ 6 h 48"/>
                    <a:gd name="T2" fmla="*/ 12 w 24"/>
                    <a:gd name="T3" fmla="*/ 6 h 48"/>
                    <a:gd name="T4" fmla="*/ 12 w 24"/>
                    <a:gd name="T5" fmla="*/ 6 h 48"/>
                    <a:gd name="T6" fmla="*/ 12 w 24"/>
                    <a:gd name="T7" fmla="*/ 12 h 48"/>
                    <a:gd name="T8" fmla="*/ 12 w 24"/>
                    <a:gd name="T9" fmla="*/ 18 h 48"/>
                    <a:gd name="T10" fmla="*/ 12 w 24"/>
                    <a:gd name="T11" fmla="*/ 18 h 48"/>
                    <a:gd name="T12" fmla="*/ 18 w 24"/>
                    <a:gd name="T13" fmla="*/ 24 h 48"/>
                    <a:gd name="T14" fmla="*/ 18 w 24"/>
                    <a:gd name="T15" fmla="*/ 24 h 48"/>
                    <a:gd name="T16" fmla="*/ 18 w 24"/>
                    <a:gd name="T17" fmla="*/ 30 h 48"/>
                    <a:gd name="T18" fmla="*/ 24 w 24"/>
                    <a:gd name="T19" fmla="*/ 30 h 48"/>
                    <a:gd name="T20" fmla="*/ 24 w 24"/>
                    <a:gd name="T21" fmla="*/ 36 h 48"/>
                    <a:gd name="T22" fmla="*/ 24 w 24"/>
                    <a:gd name="T23" fmla="*/ 36 h 48"/>
                    <a:gd name="T24" fmla="*/ 24 w 24"/>
                    <a:gd name="T25" fmla="*/ 36 h 48"/>
                    <a:gd name="T26" fmla="*/ 24 w 24"/>
                    <a:gd name="T27" fmla="*/ 42 h 48"/>
                    <a:gd name="T28" fmla="*/ 24 w 24"/>
                    <a:gd name="T29" fmla="*/ 42 h 48"/>
                    <a:gd name="T30" fmla="*/ 24 w 24"/>
                    <a:gd name="T31" fmla="*/ 42 h 48"/>
                    <a:gd name="T32" fmla="*/ 24 w 24"/>
                    <a:gd name="T33" fmla="*/ 48 h 48"/>
                    <a:gd name="T34" fmla="*/ 24 w 24"/>
                    <a:gd name="T35" fmla="*/ 48 h 48"/>
                    <a:gd name="T36" fmla="*/ 24 w 24"/>
                    <a:gd name="T37" fmla="*/ 48 h 48"/>
                    <a:gd name="T38" fmla="*/ 24 w 24"/>
                    <a:gd name="T39" fmla="*/ 48 h 48"/>
                    <a:gd name="T40" fmla="*/ 18 w 24"/>
                    <a:gd name="T41" fmla="*/ 48 h 48"/>
                    <a:gd name="T42" fmla="*/ 18 w 24"/>
                    <a:gd name="T43" fmla="*/ 42 h 48"/>
                    <a:gd name="T44" fmla="*/ 12 w 24"/>
                    <a:gd name="T45" fmla="*/ 36 h 48"/>
                    <a:gd name="T46" fmla="*/ 6 w 24"/>
                    <a:gd name="T47" fmla="*/ 30 h 48"/>
                    <a:gd name="T48" fmla="*/ 6 w 24"/>
                    <a:gd name="T49" fmla="*/ 30 h 48"/>
                    <a:gd name="T50" fmla="*/ 0 w 24"/>
                    <a:gd name="T51" fmla="*/ 30 h 48"/>
                    <a:gd name="T52" fmla="*/ 0 w 24"/>
                    <a:gd name="T53" fmla="*/ 24 h 48"/>
                    <a:gd name="T54" fmla="*/ 0 w 24"/>
                    <a:gd name="T55" fmla="*/ 18 h 48"/>
                    <a:gd name="T56" fmla="*/ 0 w 24"/>
                    <a:gd name="T57" fmla="*/ 12 h 48"/>
                    <a:gd name="T58" fmla="*/ 6 w 24"/>
                    <a:gd name="T59" fmla="*/ 6 h 48"/>
                    <a:gd name="T60" fmla="*/ 6 w 24"/>
                    <a:gd name="T61" fmla="*/ 0 h 48"/>
                    <a:gd name="T62" fmla="*/ 6 w 24"/>
                    <a:gd name="T63" fmla="*/ 0 h 48"/>
                    <a:gd name="T64" fmla="*/ 6 w 24"/>
                    <a:gd name="T65" fmla="*/ 0 h 48"/>
                    <a:gd name="T66" fmla="*/ 6 w 24"/>
                    <a:gd name="T67" fmla="*/ 0 h 48"/>
                    <a:gd name="T68" fmla="*/ 6 w 24"/>
                    <a:gd name="T69" fmla="*/ 0 h 48"/>
                    <a:gd name="T70" fmla="*/ 12 w 24"/>
                    <a:gd name="T71" fmla="*/ 0 h 48"/>
                    <a:gd name="T72" fmla="*/ 12 w 24"/>
                    <a:gd name="T73" fmla="*/ 6 h 48"/>
                    <a:gd name="T74" fmla="*/ 12 w 24"/>
                    <a:gd name="T75" fmla="*/ 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4" h="48">
                      <a:moveTo>
                        <a:pt x="12" y="6"/>
                      </a:move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30"/>
                      </a:lnTo>
                      <a:lnTo>
                        <a:pt x="24" y="30"/>
                      </a:lnTo>
                      <a:lnTo>
                        <a:pt x="24" y="36"/>
                      </a:lnTo>
                      <a:lnTo>
                        <a:pt x="24" y="36"/>
                      </a:lnTo>
                      <a:lnTo>
                        <a:pt x="24" y="36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18" y="48"/>
                      </a:lnTo>
                      <a:lnTo>
                        <a:pt x="18" y="42"/>
                      </a:lnTo>
                      <a:lnTo>
                        <a:pt x="12" y="36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9" name="Freeform 47"/>
                <p:cNvSpPr>
                  <a:spLocks/>
                </p:cNvSpPr>
                <p:nvPr/>
              </p:nvSpPr>
              <p:spPr bwMode="auto">
                <a:xfrm flipH="1">
                  <a:off x="1386" y="594"/>
                  <a:ext cx="48" cy="48"/>
                </a:xfrm>
                <a:custGeom>
                  <a:avLst/>
                  <a:gdLst>
                    <a:gd name="T0" fmla="*/ 0 w 48"/>
                    <a:gd name="T1" fmla="*/ 18 h 48"/>
                    <a:gd name="T2" fmla="*/ 0 w 48"/>
                    <a:gd name="T3" fmla="*/ 24 h 48"/>
                    <a:gd name="T4" fmla="*/ 0 w 48"/>
                    <a:gd name="T5" fmla="*/ 36 h 48"/>
                    <a:gd name="T6" fmla="*/ 6 w 48"/>
                    <a:gd name="T7" fmla="*/ 36 h 48"/>
                    <a:gd name="T8" fmla="*/ 12 w 48"/>
                    <a:gd name="T9" fmla="*/ 42 h 48"/>
                    <a:gd name="T10" fmla="*/ 24 w 48"/>
                    <a:gd name="T11" fmla="*/ 42 h 48"/>
                    <a:gd name="T12" fmla="*/ 24 w 48"/>
                    <a:gd name="T13" fmla="*/ 42 h 48"/>
                    <a:gd name="T14" fmla="*/ 30 w 48"/>
                    <a:gd name="T15" fmla="*/ 42 h 48"/>
                    <a:gd name="T16" fmla="*/ 36 w 48"/>
                    <a:gd name="T17" fmla="*/ 30 h 48"/>
                    <a:gd name="T18" fmla="*/ 36 w 48"/>
                    <a:gd name="T19" fmla="*/ 24 h 48"/>
                    <a:gd name="T20" fmla="*/ 36 w 48"/>
                    <a:gd name="T21" fmla="*/ 18 h 48"/>
                    <a:gd name="T22" fmla="*/ 30 w 48"/>
                    <a:gd name="T23" fmla="*/ 12 h 48"/>
                    <a:gd name="T24" fmla="*/ 30 w 48"/>
                    <a:gd name="T25" fmla="*/ 6 h 48"/>
                    <a:gd name="T26" fmla="*/ 24 w 48"/>
                    <a:gd name="T27" fmla="*/ 6 h 48"/>
                    <a:gd name="T28" fmla="*/ 24 w 48"/>
                    <a:gd name="T29" fmla="*/ 6 h 48"/>
                    <a:gd name="T30" fmla="*/ 24 w 48"/>
                    <a:gd name="T31" fmla="*/ 0 h 48"/>
                    <a:gd name="T32" fmla="*/ 30 w 48"/>
                    <a:gd name="T33" fmla="*/ 6 h 48"/>
                    <a:gd name="T34" fmla="*/ 36 w 48"/>
                    <a:gd name="T35" fmla="*/ 12 h 48"/>
                    <a:gd name="T36" fmla="*/ 42 w 48"/>
                    <a:gd name="T37" fmla="*/ 18 h 48"/>
                    <a:gd name="T38" fmla="*/ 48 w 48"/>
                    <a:gd name="T39" fmla="*/ 24 h 48"/>
                    <a:gd name="T40" fmla="*/ 42 w 48"/>
                    <a:gd name="T41" fmla="*/ 36 h 48"/>
                    <a:gd name="T42" fmla="*/ 36 w 48"/>
                    <a:gd name="T43" fmla="*/ 42 h 48"/>
                    <a:gd name="T44" fmla="*/ 30 w 48"/>
                    <a:gd name="T45" fmla="*/ 42 h 48"/>
                    <a:gd name="T46" fmla="*/ 24 w 48"/>
                    <a:gd name="T47" fmla="*/ 48 h 48"/>
                    <a:gd name="T48" fmla="*/ 24 w 48"/>
                    <a:gd name="T49" fmla="*/ 48 h 48"/>
                    <a:gd name="T50" fmla="*/ 12 w 48"/>
                    <a:gd name="T51" fmla="*/ 48 h 48"/>
                    <a:gd name="T52" fmla="*/ 6 w 48"/>
                    <a:gd name="T53" fmla="*/ 48 h 48"/>
                    <a:gd name="T54" fmla="*/ 0 w 48"/>
                    <a:gd name="T55" fmla="*/ 42 h 48"/>
                    <a:gd name="T56" fmla="*/ 0 w 48"/>
                    <a:gd name="T57" fmla="*/ 42 h 48"/>
                    <a:gd name="T58" fmla="*/ 0 w 48"/>
                    <a:gd name="T59" fmla="*/ 36 h 48"/>
                    <a:gd name="T60" fmla="*/ 0 w 48"/>
                    <a:gd name="T61" fmla="*/ 24 h 48"/>
                    <a:gd name="T62" fmla="*/ 0 w 48"/>
                    <a:gd name="T63" fmla="*/ 18 h 48"/>
                    <a:gd name="T64" fmla="*/ 0 w 48"/>
                    <a:gd name="T65" fmla="*/ 18 h 48"/>
                    <a:gd name="T66" fmla="*/ 0 w 48"/>
                    <a:gd name="T67" fmla="*/ 12 h 48"/>
                    <a:gd name="T68" fmla="*/ 0 w 48"/>
                    <a:gd name="T69" fmla="*/ 12 h 48"/>
                    <a:gd name="T70" fmla="*/ 0 w 48"/>
                    <a:gd name="T71" fmla="*/ 12 h 48"/>
                    <a:gd name="T72" fmla="*/ 0 w 48"/>
                    <a:gd name="T73" fmla="*/ 1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48" h="48">
                      <a:moveTo>
                        <a:pt x="0" y="18"/>
                      </a:move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42"/>
                      </a:lnTo>
                      <a:lnTo>
                        <a:pt x="12" y="42"/>
                      </a:lnTo>
                      <a:lnTo>
                        <a:pt x="18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30" y="42"/>
                      </a:lnTo>
                      <a:lnTo>
                        <a:pt x="30" y="36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24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36" y="12"/>
                      </a:lnTo>
                      <a:lnTo>
                        <a:pt x="42" y="12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8" y="24"/>
                      </a:lnTo>
                      <a:lnTo>
                        <a:pt x="42" y="30"/>
                      </a:lnTo>
                      <a:lnTo>
                        <a:pt x="42" y="36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18" y="48"/>
                      </a:lnTo>
                      <a:lnTo>
                        <a:pt x="12" y="48"/>
                      </a:lnTo>
                      <a:lnTo>
                        <a:pt x="12" y="48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8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0" name="Freeform 48"/>
                <p:cNvSpPr>
                  <a:spLocks/>
                </p:cNvSpPr>
                <p:nvPr/>
              </p:nvSpPr>
              <p:spPr bwMode="auto">
                <a:xfrm flipH="1">
                  <a:off x="1326" y="588"/>
                  <a:ext cx="138" cy="36"/>
                </a:xfrm>
                <a:custGeom>
                  <a:avLst/>
                  <a:gdLst>
                    <a:gd name="T0" fmla="*/ 0 w 138"/>
                    <a:gd name="T1" fmla="*/ 30 h 36"/>
                    <a:gd name="T2" fmla="*/ 0 w 138"/>
                    <a:gd name="T3" fmla="*/ 30 h 36"/>
                    <a:gd name="T4" fmla="*/ 6 w 138"/>
                    <a:gd name="T5" fmla="*/ 30 h 36"/>
                    <a:gd name="T6" fmla="*/ 18 w 138"/>
                    <a:gd name="T7" fmla="*/ 24 h 36"/>
                    <a:gd name="T8" fmla="*/ 30 w 138"/>
                    <a:gd name="T9" fmla="*/ 24 h 36"/>
                    <a:gd name="T10" fmla="*/ 36 w 138"/>
                    <a:gd name="T11" fmla="*/ 18 h 36"/>
                    <a:gd name="T12" fmla="*/ 48 w 138"/>
                    <a:gd name="T13" fmla="*/ 12 h 36"/>
                    <a:gd name="T14" fmla="*/ 54 w 138"/>
                    <a:gd name="T15" fmla="*/ 6 h 36"/>
                    <a:gd name="T16" fmla="*/ 54 w 138"/>
                    <a:gd name="T17" fmla="*/ 6 h 36"/>
                    <a:gd name="T18" fmla="*/ 60 w 138"/>
                    <a:gd name="T19" fmla="*/ 6 h 36"/>
                    <a:gd name="T20" fmla="*/ 66 w 138"/>
                    <a:gd name="T21" fmla="*/ 6 h 36"/>
                    <a:gd name="T22" fmla="*/ 78 w 138"/>
                    <a:gd name="T23" fmla="*/ 0 h 36"/>
                    <a:gd name="T24" fmla="*/ 84 w 138"/>
                    <a:gd name="T25" fmla="*/ 0 h 36"/>
                    <a:gd name="T26" fmla="*/ 90 w 138"/>
                    <a:gd name="T27" fmla="*/ 0 h 36"/>
                    <a:gd name="T28" fmla="*/ 102 w 138"/>
                    <a:gd name="T29" fmla="*/ 0 h 36"/>
                    <a:gd name="T30" fmla="*/ 102 w 138"/>
                    <a:gd name="T31" fmla="*/ 0 h 36"/>
                    <a:gd name="T32" fmla="*/ 120 w 138"/>
                    <a:gd name="T33" fmla="*/ 0 h 36"/>
                    <a:gd name="T34" fmla="*/ 132 w 138"/>
                    <a:gd name="T35" fmla="*/ 0 h 36"/>
                    <a:gd name="T36" fmla="*/ 132 w 138"/>
                    <a:gd name="T37" fmla="*/ 0 h 36"/>
                    <a:gd name="T38" fmla="*/ 138 w 138"/>
                    <a:gd name="T39" fmla="*/ 0 h 36"/>
                    <a:gd name="T40" fmla="*/ 138 w 138"/>
                    <a:gd name="T41" fmla="*/ 0 h 36"/>
                    <a:gd name="T42" fmla="*/ 138 w 138"/>
                    <a:gd name="T43" fmla="*/ 0 h 36"/>
                    <a:gd name="T44" fmla="*/ 138 w 138"/>
                    <a:gd name="T45" fmla="*/ 0 h 36"/>
                    <a:gd name="T46" fmla="*/ 138 w 138"/>
                    <a:gd name="T47" fmla="*/ 0 h 36"/>
                    <a:gd name="T48" fmla="*/ 138 w 138"/>
                    <a:gd name="T49" fmla="*/ 6 h 36"/>
                    <a:gd name="T50" fmla="*/ 138 w 138"/>
                    <a:gd name="T51" fmla="*/ 6 h 36"/>
                    <a:gd name="T52" fmla="*/ 138 w 138"/>
                    <a:gd name="T53" fmla="*/ 12 h 36"/>
                    <a:gd name="T54" fmla="*/ 138 w 138"/>
                    <a:gd name="T55" fmla="*/ 12 h 36"/>
                    <a:gd name="T56" fmla="*/ 138 w 138"/>
                    <a:gd name="T57" fmla="*/ 12 h 36"/>
                    <a:gd name="T58" fmla="*/ 132 w 138"/>
                    <a:gd name="T59" fmla="*/ 12 h 36"/>
                    <a:gd name="T60" fmla="*/ 132 w 138"/>
                    <a:gd name="T61" fmla="*/ 12 h 36"/>
                    <a:gd name="T62" fmla="*/ 120 w 138"/>
                    <a:gd name="T63" fmla="*/ 12 h 36"/>
                    <a:gd name="T64" fmla="*/ 102 w 138"/>
                    <a:gd name="T65" fmla="*/ 12 h 36"/>
                    <a:gd name="T66" fmla="*/ 102 w 138"/>
                    <a:gd name="T67" fmla="*/ 12 h 36"/>
                    <a:gd name="T68" fmla="*/ 90 w 138"/>
                    <a:gd name="T69" fmla="*/ 12 h 36"/>
                    <a:gd name="T70" fmla="*/ 84 w 138"/>
                    <a:gd name="T71" fmla="*/ 12 h 36"/>
                    <a:gd name="T72" fmla="*/ 78 w 138"/>
                    <a:gd name="T73" fmla="*/ 12 h 36"/>
                    <a:gd name="T74" fmla="*/ 66 w 138"/>
                    <a:gd name="T75" fmla="*/ 18 h 36"/>
                    <a:gd name="T76" fmla="*/ 54 w 138"/>
                    <a:gd name="T77" fmla="*/ 18 h 36"/>
                    <a:gd name="T78" fmla="*/ 48 w 138"/>
                    <a:gd name="T79" fmla="*/ 18 h 36"/>
                    <a:gd name="T80" fmla="*/ 36 w 138"/>
                    <a:gd name="T81" fmla="*/ 24 h 36"/>
                    <a:gd name="T82" fmla="*/ 30 w 138"/>
                    <a:gd name="T83" fmla="*/ 24 h 36"/>
                    <a:gd name="T84" fmla="*/ 18 w 138"/>
                    <a:gd name="T85" fmla="*/ 24 h 36"/>
                    <a:gd name="T86" fmla="*/ 6 w 138"/>
                    <a:gd name="T87" fmla="*/ 30 h 36"/>
                    <a:gd name="T88" fmla="*/ 0 w 138"/>
                    <a:gd name="T89" fmla="*/ 36 h 36"/>
                    <a:gd name="T90" fmla="*/ 0 w 138"/>
                    <a:gd name="T91" fmla="*/ 36 h 36"/>
                    <a:gd name="T92" fmla="*/ 0 w 138"/>
                    <a:gd name="T93" fmla="*/ 36 h 36"/>
                    <a:gd name="T94" fmla="*/ 0 w 138"/>
                    <a:gd name="T95" fmla="*/ 30 h 36"/>
                    <a:gd name="T96" fmla="*/ 0 w 138"/>
                    <a:gd name="T97" fmla="*/ 3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38" h="36">
                      <a:moveTo>
                        <a:pt x="0" y="30"/>
                      </a:moveTo>
                      <a:lnTo>
                        <a:pt x="0" y="30"/>
                      </a:lnTo>
                      <a:lnTo>
                        <a:pt x="6" y="30"/>
                      </a:lnTo>
                      <a:lnTo>
                        <a:pt x="18" y="24"/>
                      </a:lnTo>
                      <a:lnTo>
                        <a:pt x="30" y="24"/>
                      </a:lnTo>
                      <a:lnTo>
                        <a:pt x="36" y="18"/>
                      </a:lnTo>
                      <a:lnTo>
                        <a:pt x="48" y="12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78" y="0"/>
                      </a:lnTo>
                      <a:lnTo>
                        <a:pt x="84" y="0"/>
                      </a:lnTo>
                      <a:lnTo>
                        <a:pt x="90" y="0"/>
                      </a:lnTo>
                      <a:lnTo>
                        <a:pt x="102" y="0"/>
                      </a:lnTo>
                      <a:lnTo>
                        <a:pt x="102" y="0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32" y="0"/>
                      </a:lnTo>
                      <a:lnTo>
                        <a:pt x="138" y="0"/>
                      </a:lnTo>
                      <a:lnTo>
                        <a:pt x="138" y="0"/>
                      </a:lnTo>
                      <a:lnTo>
                        <a:pt x="138" y="0"/>
                      </a:lnTo>
                      <a:lnTo>
                        <a:pt x="138" y="0"/>
                      </a:lnTo>
                      <a:lnTo>
                        <a:pt x="138" y="0"/>
                      </a:lnTo>
                      <a:lnTo>
                        <a:pt x="138" y="6"/>
                      </a:lnTo>
                      <a:lnTo>
                        <a:pt x="138" y="6"/>
                      </a:lnTo>
                      <a:lnTo>
                        <a:pt x="138" y="12"/>
                      </a:lnTo>
                      <a:lnTo>
                        <a:pt x="138" y="12"/>
                      </a:lnTo>
                      <a:lnTo>
                        <a:pt x="138" y="12"/>
                      </a:lnTo>
                      <a:lnTo>
                        <a:pt x="132" y="12"/>
                      </a:lnTo>
                      <a:lnTo>
                        <a:pt x="132" y="12"/>
                      </a:lnTo>
                      <a:lnTo>
                        <a:pt x="120" y="12"/>
                      </a:lnTo>
                      <a:lnTo>
                        <a:pt x="102" y="12"/>
                      </a:lnTo>
                      <a:lnTo>
                        <a:pt x="102" y="12"/>
                      </a:lnTo>
                      <a:lnTo>
                        <a:pt x="90" y="12"/>
                      </a:lnTo>
                      <a:lnTo>
                        <a:pt x="84" y="12"/>
                      </a:lnTo>
                      <a:lnTo>
                        <a:pt x="78" y="12"/>
                      </a:lnTo>
                      <a:lnTo>
                        <a:pt x="66" y="18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18" y="24"/>
                      </a:lnTo>
                      <a:lnTo>
                        <a:pt x="6" y="30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1" name="Freeform 49"/>
                <p:cNvSpPr>
                  <a:spLocks/>
                </p:cNvSpPr>
                <p:nvPr/>
              </p:nvSpPr>
              <p:spPr bwMode="auto">
                <a:xfrm flipH="1">
                  <a:off x="1302" y="564"/>
                  <a:ext cx="180" cy="60"/>
                </a:xfrm>
                <a:custGeom>
                  <a:avLst/>
                  <a:gdLst>
                    <a:gd name="T0" fmla="*/ 18 w 180"/>
                    <a:gd name="T1" fmla="*/ 60 h 60"/>
                    <a:gd name="T2" fmla="*/ 12 w 180"/>
                    <a:gd name="T3" fmla="*/ 48 h 60"/>
                    <a:gd name="T4" fmla="*/ 6 w 180"/>
                    <a:gd name="T5" fmla="*/ 48 h 60"/>
                    <a:gd name="T6" fmla="*/ 0 w 180"/>
                    <a:gd name="T7" fmla="*/ 36 h 60"/>
                    <a:gd name="T8" fmla="*/ 0 w 180"/>
                    <a:gd name="T9" fmla="*/ 30 h 60"/>
                    <a:gd name="T10" fmla="*/ 6 w 180"/>
                    <a:gd name="T11" fmla="*/ 24 h 60"/>
                    <a:gd name="T12" fmla="*/ 6 w 180"/>
                    <a:gd name="T13" fmla="*/ 24 h 60"/>
                    <a:gd name="T14" fmla="*/ 12 w 180"/>
                    <a:gd name="T15" fmla="*/ 18 h 60"/>
                    <a:gd name="T16" fmla="*/ 24 w 180"/>
                    <a:gd name="T17" fmla="*/ 12 h 60"/>
                    <a:gd name="T18" fmla="*/ 30 w 180"/>
                    <a:gd name="T19" fmla="*/ 12 h 60"/>
                    <a:gd name="T20" fmla="*/ 48 w 180"/>
                    <a:gd name="T21" fmla="*/ 6 h 60"/>
                    <a:gd name="T22" fmla="*/ 72 w 180"/>
                    <a:gd name="T23" fmla="*/ 0 h 60"/>
                    <a:gd name="T24" fmla="*/ 84 w 180"/>
                    <a:gd name="T25" fmla="*/ 0 h 60"/>
                    <a:gd name="T26" fmla="*/ 102 w 180"/>
                    <a:gd name="T27" fmla="*/ 0 h 60"/>
                    <a:gd name="T28" fmla="*/ 120 w 180"/>
                    <a:gd name="T29" fmla="*/ 0 h 60"/>
                    <a:gd name="T30" fmla="*/ 144 w 180"/>
                    <a:gd name="T31" fmla="*/ 0 h 60"/>
                    <a:gd name="T32" fmla="*/ 162 w 180"/>
                    <a:gd name="T33" fmla="*/ 6 h 60"/>
                    <a:gd name="T34" fmla="*/ 180 w 180"/>
                    <a:gd name="T35" fmla="*/ 12 h 60"/>
                    <a:gd name="T36" fmla="*/ 180 w 180"/>
                    <a:gd name="T37" fmla="*/ 12 h 60"/>
                    <a:gd name="T38" fmla="*/ 180 w 180"/>
                    <a:gd name="T39" fmla="*/ 12 h 60"/>
                    <a:gd name="T40" fmla="*/ 180 w 180"/>
                    <a:gd name="T41" fmla="*/ 18 h 60"/>
                    <a:gd name="T42" fmla="*/ 174 w 180"/>
                    <a:gd name="T43" fmla="*/ 18 h 60"/>
                    <a:gd name="T44" fmla="*/ 162 w 180"/>
                    <a:gd name="T45" fmla="*/ 12 h 60"/>
                    <a:gd name="T46" fmla="*/ 144 w 180"/>
                    <a:gd name="T47" fmla="*/ 12 h 60"/>
                    <a:gd name="T48" fmla="*/ 126 w 180"/>
                    <a:gd name="T49" fmla="*/ 6 h 60"/>
                    <a:gd name="T50" fmla="*/ 108 w 180"/>
                    <a:gd name="T51" fmla="*/ 12 h 60"/>
                    <a:gd name="T52" fmla="*/ 90 w 180"/>
                    <a:gd name="T53" fmla="*/ 12 h 60"/>
                    <a:gd name="T54" fmla="*/ 72 w 180"/>
                    <a:gd name="T55" fmla="*/ 12 h 60"/>
                    <a:gd name="T56" fmla="*/ 48 w 180"/>
                    <a:gd name="T57" fmla="*/ 18 h 60"/>
                    <a:gd name="T58" fmla="*/ 36 w 180"/>
                    <a:gd name="T59" fmla="*/ 24 h 60"/>
                    <a:gd name="T60" fmla="*/ 12 w 180"/>
                    <a:gd name="T61" fmla="*/ 24 h 60"/>
                    <a:gd name="T62" fmla="*/ 12 w 180"/>
                    <a:gd name="T63" fmla="*/ 24 h 60"/>
                    <a:gd name="T64" fmla="*/ 18 w 180"/>
                    <a:gd name="T65" fmla="*/ 24 h 60"/>
                    <a:gd name="T66" fmla="*/ 12 w 180"/>
                    <a:gd name="T67" fmla="*/ 30 h 60"/>
                    <a:gd name="T68" fmla="*/ 12 w 180"/>
                    <a:gd name="T69" fmla="*/ 36 h 60"/>
                    <a:gd name="T70" fmla="*/ 18 w 180"/>
                    <a:gd name="T71" fmla="*/ 48 h 60"/>
                    <a:gd name="T72" fmla="*/ 24 w 180"/>
                    <a:gd name="T73" fmla="*/ 48 h 60"/>
                    <a:gd name="T74" fmla="*/ 24 w 180"/>
                    <a:gd name="T75" fmla="*/ 54 h 60"/>
                    <a:gd name="T76" fmla="*/ 24 w 180"/>
                    <a:gd name="T77" fmla="*/ 54 h 60"/>
                    <a:gd name="T78" fmla="*/ 24 w 180"/>
                    <a:gd name="T79" fmla="*/ 60 h 60"/>
                    <a:gd name="T80" fmla="*/ 24 w 180"/>
                    <a:gd name="T81" fmla="*/ 60 h 60"/>
                    <a:gd name="T82" fmla="*/ 24 w 180"/>
                    <a:gd name="T83" fmla="*/ 60 h 60"/>
                    <a:gd name="T84" fmla="*/ 18 w 180"/>
                    <a:gd name="T85" fmla="*/ 6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80" h="60">
                      <a:moveTo>
                        <a:pt x="18" y="60"/>
                      </a:moveTo>
                      <a:lnTo>
                        <a:pt x="18" y="60"/>
                      </a:lnTo>
                      <a:lnTo>
                        <a:pt x="12" y="54"/>
                      </a:lnTo>
                      <a:lnTo>
                        <a:pt x="12" y="48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42" y="6"/>
                      </a:lnTo>
                      <a:lnTo>
                        <a:pt x="48" y="6"/>
                      </a:lnTo>
                      <a:lnTo>
                        <a:pt x="60" y="6"/>
                      </a:lnTo>
                      <a:lnTo>
                        <a:pt x="72" y="0"/>
                      </a:lnTo>
                      <a:lnTo>
                        <a:pt x="78" y="0"/>
                      </a:lnTo>
                      <a:lnTo>
                        <a:pt x="84" y="0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14" y="0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4" y="0"/>
                      </a:lnTo>
                      <a:lnTo>
                        <a:pt x="150" y="6"/>
                      </a:lnTo>
                      <a:lnTo>
                        <a:pt x="162" y="6"/>
                      </a:lnTo>
                      <a:lnTo>
                        <a:pt x="168" y="6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8"/>
                      </a:lnTo>
                      <a:lnTo>
                        <a:pt x="180" y="18"/>
                      </a:lnTo>
                      <a:lnTo>
                        <a:pt x="180" y="18"/>
                      </a:lnTo>
                      <a:lnTo>
                        <a:pt x="174" y="18"/>
                      </a:lnTo>
                      <a:lnTo>
                        <a:pt x="168" y="12"/>
                      </a:lnTo>
                      <a:lnTo>
                        <a:pt x="162" y="12"/>
                      </a:lnTo>
                      <a:lnTo>
                        <a:pt x="150" y="12"/>
                      </a:lnTo>
                      <a:lnTo>
                        <a:pt x="144" y="12"/>
                      </a:lnTo>
                      <a:lnTo>
                        <a:pt x="132" y="12"/>
                      </a:lnTo>
                      <a:lnTo>
                        <a:pt x="126" y="6"/>
                      </a:lnTo>
                      <a:lnTo>
                        <a:pt x="120" y="6"/>
                      </a:lnTo>
                      <a:lnTo>
                        <a:pt x="108" y="12"/>
                      </a:lnTo>
                      <a:lnTo>
                        <a:pt x="96" y="12"/>
                      </a:lnTo>
                      <a:lnTo>
                        <a:pt x="90" y="12"/>
                      </a:lnTo>
                      <a:lnTo>
                        <a:pt x="78" y="12"/>
                      </a:lnTo>
                      <a:lnTo>
                        <a:pt x="72" y="12"/>
                      </a:lnTo>
                      <a:lnTo>
                        <a:pt x="60" y="18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36" y="24"/>
                      </a:lnTo>
                      <a:lnTo>
                        <a:pt x="24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2" y="36"/>
                      </a:lnTo>
                      <a:lnTo>
                        <a:pt x="18" y="42"/>
                      </a:lnTo>
                      <a:lnTo>
                        <a:pt x="18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24" y="60"/>
                      </a:lnTo>
                      <a:lnTo>
                        <a:pt x="24" y="60"/>
                      </a:lnTo>
                      <a:lnTo>
                        <a:pt x="24" y="60"/>
                      </a:lnTo>
                      <a:lnTo>
                        <a:pt x="24" y="60"/>
                      </a:lnTo>
                      <a:lnTo>
                        <a:pt x="24" y="60"/>
                      </a:lnTo>
                      <a:lnTo>
                        <a:pt x="18" y="60"/>
                      </a:lnTo>
                      <a:lnTo>
                        <a:pt x="18" y="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2" name="Freeform 50"/>
                <p:cNvSpPr>
                  <a:spLocks/>
                </p:cNvSpPr>
                <p:nvPr/>
              </p:nvSpPr>
              <p:spPr bwMode="auto">
                <a:xfrm flipH="1">
                  <a:off x="1248" y="582"/>
                  <a:ext cx="24" cy="36"/>
                </a:xfrm>
                <a:custGeom>
                  <a:avLst/>
                  <a:gdLst>
                    <a:gd name="T0" fmla="*/ 6 w 24"/>
                    <a:gd name="T1" fmla="*/ 0 h 36"/>
                    <a:gd name="T2" fmla="*/ 18 w 24"/>
                    <a:gd name="T3" fmla="*/ 6 h 36"/>
                    <a:gd name="T4" fmla="*/ 24 w 24"/>
                    <a:gd name="T5" fmla="*/ 6 h 36"/>
                    <a:gd name="T6" fmla="*/ 24 w 24"/>
                    <a:gd name="T7" fmla="*/ 6 h 36"/>
                    <a:gd name="T8" fmla="*/ 24 w 24"/>
                    <a:gd name="T9" fmla="*/ 6 h 36"/>
                    <a:gd name="T10" fmla="*/ 24 w 24"/>
                    <a:gd name="T11" fmla="*/ 12 h 36"/>
                    <a:gd name="T12" fmla="*/ 24 w 24"/>
                    <a:gd name="T13" fmla="*/ 30 h 36"/>
                    <a:gd name="T14" fmla="*/ 24 w 24"/>
                    <a:gd name="T15" fmla="*/ 30 h 36"/>
                    <a:gd name="T16" fmla="*/ 18 w 24"/>
                    <a:gd name="T17" fmla="*/ 36 h 36"/>
                    <a:gd name="T18" fmla="*/ 12 w 24"/>
                    <a:gd name="T19" fmla="*/ 36 h 36"/>
                    <a:gd name="T20" fmla="*/ 6 w 24"/>
                    <a:gd name="T21" fmla="*/ 30 h 36"/>
                    <a:gd name="T22" fmla="*/ 6 w 24"/>
                    <a:gd name="T23" fmla="*/ 30 h 36"/>
                    <a:gd name="T24" fmla="*/ 0 w 24"/>
                    <a:gd name="T25" fmla="*/ 30 h 36"/>
                    <a:gd name="T26" fmla="*/ 0 w 24"/>
                    <a:gd name="T27" fmla="*/ 30 h 36"/>
                    <a:gd name="T28" fmla="*/ 0 w 24"/>
                    <a:gd name="T29" fmla="*/ 24 h 36"/>
                    <a:gd name="T30" fmla="*/ 0 w 24"/>
                    <a:gd name="T31" fmla="*/ 24 h 36"/>
                    <a:gd name="T32" fmla="*/ 6 w 24"/>
                    <a:gd name="T33" fmla="*/ 24 h 36"/>
                    <a:gd name="T34" fmla="*/ 6 w 24"/>
                    <a:gd name="T35" fmla="*/ 24 h 36"/>
                    <a:gd name="T36" fmla="*/ 18 w 24"/>
                    <a:gd name="T37" fmla="*/ 24 h 36"/>
                    <a:gd name="T38" fmla="*/ 18 w 24"/>
                    <a:gd name="T39" fmla="*/ 24 h 36"/>
                    <a:gd name="T40" fmla="*/ 18 w 24"/>
                    <a:gd name="T41" fmla="*/ 24 h 36"/>
                    <a:gd name="T42" fmla="*/ 18 w 24"/>
                    <a:gd name="T43" fmla="*/ 30 h 36"/>
                    <a:gd name="T44" fmla="*/ 12 w 24"/>
                    <a:gd name="T45" fmla="*/ 30 h 36"/>
                    <a:gd name="T46" fmla="*/ 12 w 24"/>
                    <a:gd name="T47" fmla="*/ 30 h 36"/>
                    <a:gd name="T48" fmla="*/ 12 w 24"/>
                    <a:gd name="T49" fmla="*/ 24 h 36"/>
                    <a:gd name="T50" fmla="*/ 12 w 24"/>
                    <a:gd name="T51" fmla="*/ 12 h 36"/>
                    <a:gd name="T52" fmla="*/ 12 w 24"/>
                    <a:gd name="T53" fmla="*/ 6 h 36"/>
                    <a:gd name="T54" fmla="*/ 12 w 24"/>
                    <a:gd name="T55" fmla="*/ 6 h 36"/>
                    <a:gd name="T56" fmla="*/ 6 w 24"/>
                    <a:gd name="T57" fmla="*/ 6 h 36"/>
                    <a:gd name="T58" fmla="*/ 0 w 24"/>
                    <a:gd name="T59" fmla="*/ 0 h 36"/>
                    <a:gd name="T60" fmla="*/ 0 w 24"/>
                    <a:gd name="T61" fmla="*/ 0 h 36"/>
                    <a:gd name="T62" fmla="*/ 6 w 24"/>
                    <a:gd name="T63" fmla="*/ 0 h 36"/>
                    <a:gd name="T64" fmla="*/ 6 w 24"/>
                    <a:gd name="T65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36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18" y="36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12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12" y="24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3" name="Freeform 51"/>
                <p:cNvSpPr>
                  <a:spLocks/>
                </p:cNvSpPr>
                <p:nvPr/>
              </p:nvSpPr>
              <p:spPr bwMode="auto">
                <a:xfrm flipH="1">
                  <a:off x="1416" y="600"/>
                  <a:ext cx="18" cy="30"/>
                </a:xfrm>
                <a:custGeom>
                  <a:avLst/>
                  <a:gdLst>
                    <a:gd name="T0" fmla="*/ 18 w 18"/>
                    <a:gd name="T1" fmla="*/ 6 h 30"/>
                    <a:gd name="T2" fmla="*/ 18 w 18"/>
                    <a:gd name="T3" fmla="*/ 6 h 30"/>
                    <a:gd name="T4" fmla="*/ 18 w 18"/>
                    <a:gd name="T5" fmla="*/ 12 h 30"/>
                    <a:gd name="T6" fmla="*/ 18 w 18"/>
                    <a:gd name="T7" fmla="*/ 12 h 30"/>
                    <a:gd name="T8" fmla="*/ 18 w 18"/>
                    <a:gd name="T9" fmla="*/ 24 h 30"/>
                    <a:gd name="T10" fmla="*/ 18 w 18"/>
                    <a:gd name="T11" fmla="*/ 24 h 30"/>
                    <a:gd name="T12" fmla="*/ 18 w 18"/>
                    <a:gd name="T13" fmla="*/ 24 h 30"/>
                    <a:gd name="T14" fmla="*/ 18 w 18"/>
                    <a:gd name="T15" fmla="*/ 24 h 30"/>
                    <a:gd name="T16" fmla="*/ 18 w 18"/>
                    <a:gd name="T17" fmla="*/ 30 h 30"/>
                    <a:gd name="T18" fmla="*/ 18 w 18"/>
                    <a:gd name="T19" fmla="*/ 30 h 30"/>
                    <a:gd name="T20" fmla="*/ 12 w 18"/>
                    <a:gd name="T21" fmla="*/ 30 h 30"/>
                    <a:gd name="T22" fmla="*/ 12 w 18"/>
                    <a:gd name="T23" fmla="*/ 30 h 30"/>
                    <a:gd name="T24" fmla="*/ 6 w 18"/>
                    <a:gd name="T25" fmla="*/ 30 h 30"/>
                    <a:gd name="T26" fmla="*/ 6 w 18"/>
                    <a:gd name="T27" fmla="*/ 30 h 30"/>
                    <a:gd name="T28" fmla="*/ 6 w 18"/>
                    <a:gd name="T29" fmla="*/ 30 h 30"/>
                    <a:gd name="T30" fmla="*/ 6 w 18"/>
                    <a:gd name="T31" fmla="*/ 30 h 30"/>
                    <a:gd name="T32" fmla="*/ 0 w 18"/>
                    <a:gd name="T33" fmla="*/ 30 h 30"/>
                    <a:gd name="T34" fmla="*/ 0 w 18"/>
                    <a:gd name="T35" fmla="*/ 24 h 30"/>
                    <a:gd name="T36" fmla="*/ 0 w 18"/>
                    <a:gd name="T37" fmla="*/ 24 h 30"/>
                    <a:gd name="T38" fmla="*/ 0 w 18"/>
                    <a:gd name="T39" fmla="*/ 18 h 30"/>
                    <a:gd name="T40" fmla="*/ 0 w 18"/>
                    <a:gd name="T41" fmla="*/ 12 h 30"/>
                    <a:gd name="T42" fmla="*/ 0 w 18"/>
                    <a:gd name="T43" fmla="*/ 6 h 30"/>
                    <a:gd name="T44" fmla="*/ 0 w 18"/>
                    <a:gd name="T45" fmla="*/ 6 h 30"/>
                    <a:gd name="T46" fmla="*/ 0 w 18"/>
                    <a:gd name="T47" fmla="*/ 6 h 30"/>
                    <a:gd name="T48" fmla="*/ 0 w 18"/>
                    <a:gd name="T49" fmla="*/ 6 h 30"/>
                    <a:gd name="T50" fmla="*/ 0 w 18"/>
                    <a:gd name="T51" fmla="*/ 0 h 30"/>
                    <a:gd name="T52" fmla="*/ 6 w 18"/>
                    <a:gd name="T53" fmla="*/ 0 h 30"/>
                    <a:gd name="T54" fmla="*/ 6 w 18"/>
                    <a:gd name="T55" fmla="*/ 0 h 30"/>
                    <a:gd name="T56" fmla="*/ 6 w 18"/>
                    <a:gd name="T57" fmla="*/ 0 h 30"/>
                    <a:gd name="T58" fmla="*/ 6 w 18"/>
                    <a:gd name="T59" fmla="*/ 0 h 30"/>
                    <a:gd name="T60" fmla="*/ 12 w 18"/>
                    <a:gd name="T61" fmla="*/ 0 h 30"/>
                    <a:gd name="T62" fmla="*/ 12 w 18"/>
                    <a:gd name="T63" fmla="*/ 0 h 30"/>
                    <a:gd name="T64" fmla="*/ 12 w 18"/>
                    <a:gd name="T65" fmla="*/ 0 h 30"/>
                    <a:gd name="T66" fmla="*/ 18 w 18"/>
                    <a:gd name="T67" fmla="*/ 6 h 30"/>
                    <a:gd name="T68" fmla="*/ 18 w 18"/>
                    <a:gd name="T69" fmla="*/ 6 h 30"/>
                    <a:gd name="T70" fmla="*/ 18 w 18"/>
                    <a:gd name="T71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8" h="30">
                      <a:moveTo>
                        <a:pt x="18" y="6"/>
                      </a:moveTo>
                      <a:lnTo>
                        <a:pt x="18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30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12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4" name="Freeform 52"/>
                <p:cNvSpPr>
                  <a:spLocks/>
                </p:cNvSpPr>
                <p:nvPr/>
              </p:nvSpPr>
              <p:spPr bwMode="auto">
                <a:xfrm flipH="1">
                  <a:off x="1434" y="516"/>
                  <a:ext cx="42" cy="66"/>
                </a:xfrm>
                <a:custGeom>
                  <a:avLst/>
                  <a:gdLst>
                    <a:gd name="T0" fmla="*/ 18 w 42"/>
                    <a:gd name="T1" fmla="*/ 66 h 66"/>
                    <a:gd name="T2" fmla="*/ 18 w 42"/>
                    <a:gd name="T3" fmla="*/ 66 h 66"/>
                    <a:gd name="T4" fmla="*/ 6 w 42"/>
                    <a:gd name="T5" fmla="*/ 60 h 66"/>
                    <a:gd name="T6" fmla="*/ 0 w 42"/>
                    <a:gd name="T7" fmla="*/ 48 h 66"/>
                    <a:gd name="T8" fmla="*/ 0 w 42"/>
                    <a:gd name="T9" fmla="*/ 36 h 66"/>
                    <a:gd name="T10" fmla="*/ 0 w 42"/>
                    <a:gd name="T11" fmla="*/ 30 h 66"/>
                    <a:gd name="T12" fmla="*/ 6 w 42"/>
                    <a:gd name="T13" fmla="*/ 24 h 66"/>
                    <a:gd name="T14" fmla="*/ 6 w 42"/>
                    <a:gd name="T15" fmla="*/ 24 h 66"/>
                    <a:gd name="T16" fmla="*/ 12 w 42"/>
                    <a:gd name="T17" fmla="*/ 18 h 66"/>
                    <a:gd name="T18" fmla="*/ 12 w 42"/>
                    <a:gd name="T19" fmla="*/ 12 h 66"/>
                    <a:gd name="T20" fmla="*/ 12 w 42"/>
                    <a:gd name="T21" fmla="*/ 6 h 66"/>
                    <a:gd name="T22" fmla="*/ 18 w 42"/>
                    <a:gd name="T23" fmla="*/ 6 h 66"/>
                    <a:gd name="T24" fmla="*/ 18 w 42"/>
                    <a:gd name="T25" fmla="*/ 0 h 66"/>
                    <a:gd name="T26" fmla="*/ 18 w 42"/>
                    <a:gd name="T27" fmla="*/ 0 h 66"/>
                    <a:gd name="T28" fmla="*/ 18 w 42"/>
                    <a:gd name="T29" fmla="*/ 0 h 66"/>
                    <a:gd name="T30" fmla="*/ 18 w 42"/>
                    <a:gd name="T31" fmla="*/ 0 h 66"/>
                    <a:gd name="T32" fmla="*/ 24 w 42"/>
                    <a:gd name="T33" fmla="*/ 0 h 66"/>
                    <a:gd name="T34" fmla="*/ 24 w 42"/>
                    <a:gd name="T35" fmla="*/ 0 h 66"/>
                    <a:gd name="T36" fmla="*/ 30 w 42"/>
                    <a:gd name="T37" fmla="*/ 0 h 66"/>
                    <a:gd name="T38" fmla="*/ 30 w 42"/>
                    <a:gd name="T39" fmla="*/ 0 h 66"/>
                    <a:gd name="T40" fmla="*/ 36 w 42"/>
                    <a:gd name="T41" fmla="*/ 6 h 66"/>
                    <a:gd name="T42" fmla="*/ 42 w 42"/>
                    <a:gd name="T43" fmla="*/ 12 h 66"/>
                    <a:gd name="T44" fmla="*/ 42 w 42"/>
                    <a:gd name="T45" fmla="*/ 18 h 66"/>
                    <a:gd name="T46" fmla="*/ 42 w 42"/>
                    <a:gd name="T47" fmla="*/ 18 h 66"/>
                    <a:gd name="T48" fmla="*/ 42 w 42"/>
                    <a:gd name="T49" fmla="*/ 18 h 66"/>
                    <a:gd name="T50" fmla="*/ 42 w 42"/>
                    <a:gd name="T51" fmla="*/ 18 h 66"/>
                    <a:gd name="T52" fmla="*/ 42 w 42"/>
                    <a:gd name="T53" fmla="*/ 18 h 66"/>
                    <a:gd name="T54" fmla="*/ 42 w 42"/>
                    <a:gd name="T55" fmla="*/ 18 h 66"/>
                    <a:gd name="T56" fmla="*/ 42 w 42"/>
                    <a:gd name="T57" fmla="*/ 18 h 66"/>
                    <a:gd name="T58" fmla="*/ 42 w 42"/>
                    <a:gd name="T59" fmla="*/ 18 h 66"/>
                    <a:gd name="T60" fmla="*/ 42 w 42"/>
                    <a:gd name="T61" fmla="*/ 18 h 66"/>
                    <a:gd name="T62" fmla="*/ 36 w 42"/>
                    <a:gd name="T63" fmla="*/ 18 h 66"/>
                    <a:gd name="T64" fmla="*/ 36 w 42"/>
                    <a:gd name="T65" fmla="*/ 12 h 66"/>
                    <a:gd name="T66" fmla="*/ 30 w 42"/>
                    <a:gd name="T67" fmla="*/ 12 h 66"/>
                    <a:gd name="T68" fmla="*/ 30 w 42"/>
                    <a:gd name="T69" fmla="*/ 6 h 66"/>
                    <a:gd name="T70" fmla="*/ 24 w 42"/>
                    <a:gd name="T71" fmla="*/ 6 h 66"/>
                    <a:gd name="T72" fmla="*/ 24 w 42"/>
                    <a:gd name="T73" fmla="*/ 6 h 66"/>
                    <a:gd name="T74" fmla="*/ 18 w 42"/>
                    <a:gd name="T75" fmla="*/ 12 h 66"/>
                    <a:gd name="T76" fmla="*/ 18 w 42"/>
                    <a:gd name="T77" fmla="*/ 12 h 66"/>
                    <a:gd name="T78" fmla="*/ 18 w 42"/>
                    <a:gd name="T79" fmla="*/ 12 h 66"/>
                    <a:gd name="T80" fmla="*/ 18 w 42"/>
                    <a:gd name="T81" fmla="*/ 18 h 66"/>
                    <a:gd name="T82" fmla="*/ 18 w 42"/>
                    <a:gd name="T83" fmla="*/ 24 h 66"/>
                    <a:gd name="T84" fmla="*/ 12 w 42"/>
                    <a:gd name="T85" fmla="*/ 24 h 66"/>
                    <a:gd name="T86" fmla="*/ 12 w 42"/>
                    <a:gd name="T87" fmla="*/ 36 h 66"/>
                    <a:gd name="T88" fmla="*/ 12 w 42"/>
                    <a:gd name="T89" fmla="*/ 48 h 66"/>
                    <a:gd name="T90" fmla="*/ 12 w 42"/>
                    <a:gd name="T91" fmla="*/ 54 h 66"/>
                    <a:gd name="T92" fmla="*/ 18 w 42"/>
                    <a:gd name="T93" fmla="*/ 60 h 66"/>
                    <a:gd name="T94" fmla="*/ 18 w 42"/>
                    <a:gd name="T95" fmla="*/ 60 h 66"/>
                    <a:gd name="T96" fmla="*/ 18 w 42"/>
                    <a:gd name="T97" fmla="*/ 60 h 66"/>
                    <a:gd name="T98" fmla="*/ 18 w 42"/>
                    <a:gd name="T99" fmla="*/ 66 h 66"/>
                    <a:gd name="T100" fmla="*/ 18 w 42"/>
                    <a:gd name="T101" fmla="*/ 66 h 66"/>
                    <a:gd name="T102" fmla="*/ 18 w 42"/>
                    <a:gd name="T103" fmla="*/ 66 h 66"/>
                    <a:gd name="T104" fmla="*/ 18 w 42"/>
                    <a:gd name="T105" fmla="*/ 66 h 66"/>
                    <a:gd name="T106" fmla="*/ 18 w 42"/>
                    <a:gd name="T107" fmla="*/ 66 h 66"/>
                    <a:gd name="T108" fmla="*/ 18 w 42"/>
                    <a:gd name="T109" fmla="*/ 66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" h="66">
                      <a:moveTo>
                        <a:pt x="18" y="66"/>
                      </a:moveTo>
                      <a:lnTo>
                        <a:pt x="18" y="66"/>
                      </a:lnTo>
                      <a:lnTo>
                        <a:pt x="6" y="60"/>
                      </a:lnTo>
                      <a:lnTo>
                        <a:pt x="0" y="48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6" y="6"/>
                      </a:lnTo>
                      <a:lnTo>
                        <a:pt x="42" y="12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36" y="18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8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36"/>
                      </a:lnTo>
                      <a:lnTo>
                        <a:pt x="12" y="48"/>
                      </a:lnTo>
                      <a:lnTo>
                        <a:pt x="12" y="54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66"/>
                      </a:lnTo>
                      <a:lnTo>
                        <a:pt x="18" y="66"/>
                      </a:lnTo>
                      <a:lnTo>
                        <a:pt x="18" y="66"/>
                      </a:lnTo>
                      <a:lnTo>
                        <a:pt x="18" y="66"/>
                      </a:lnTo>
                      <a:lnTo>
                        <a:pt x="18" y="66"/>
                      </a:lnTo>
                      <a:lnTo>
                        <a:pt x="18" y="6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" name="Freeform 53"/>
                <p:cNvSpPr>
                  <a:spLocks/>
                </p:cNvSpPr>
                <p:nvPr/>
              </p:nvSpPr>
              <p:spPr bwMode="auto">
                <a:xfrm flipH="1">
                  <a:off x="1350" y="480"/>
                  <a:ext cx="90" cy="42"/>
                </a:xfrm>
                <a:custGeom>
                  <a:avLst/>
                  <a:gdLst>
                    <a:gd name="T0" fmla="*/ 0 w 90"/>
                    <a:gd name="T1" fmla="*/ 42 h 42"/>
                    <a:gd name="T2" fmla="*/ 6 w 90"/>
                    <a:gd name="T3" fmla="*/ 36 h 42"/>
                    <a:gd name="T4" fmla="*/ 6 w 90"/>
                    <a:gd name="T5" fmla="*/ 24 h 42"/>
                    <a:gd name="T6" fmla="*/ 6 w 90"/>
                    <a:gd name="T7" fmla="*/ 24 h 42"/>
                    <a:gd name="T8" fmla="*/ 12 w 90"/>
                    <a:gd name="T9" fmla="*/ 18 h 42"/>
                    <a:gd name="T10" fmla="*/ 12 w 90"/>
                    <a:gd name="T11" fmla="*/ 18 h 42"/>
                    <a:gd name="T12" fmla="*/ 18 w 90"/>
                    <a:gd name="T13" fmla="*/ 18 h 42"/>
                    <a:gd name="T14" fmla="*/ 24 w 90"/>
                    <a:gd name="T15" fmla="*/ 24 h 42"/>
                    <a:gd name="T16" fmla="*/ 24 w 90"/>
                    <a:gd name="T17" fmla="*/ 24 h 42"/>
                    <a:gd name="T18" fmla="*/ 18 w 90"/>
                    <a:gd name="T19" fmla="*/ 24 h 42"/>
                    <a:gd name="T20" fmla="*/ 18 w 90"/>
                    <a:gd name="T21" fmla="*/ 24 h 42"/>
                    <a:gd name="T22" fmla="*/ 30 w 90"/>
                    <a:gd name="T23" fmla="*/ 12 h 42"/>
                    <a:gd name="T24" fmla="*/ 42 w 90"/>
                    <a:gd name="T25" fmla="*/ 12 h 42"/>
                    <a:gd name="T26" fmla="*/ 48 w 90"/>
                    <a:gd name="T27" fmla="*/ 12 h 42"/>
                    <a:gd name="T28" fmla="*/ 54 w 90"/>
                    <a:gd name="T29" fmla="*/ 12 h 42"/>
                    <a:gd name="T30" fmla="*/ 54 w 90"/>
                    <a:gd name="T31" fmla="*/ 12 h 42"/>
                    <a:gd name="T32" fmla="*/ 54 w 90"/>
                    <a:gd name="T33" fmla="*/ 12 h 42"/>
                    <a:gd name="T34" fmla="*/ 54 w 90"/>
                    <a:gd name="T35" fmla="*/ 12 h 42"/>
                    <a:gd name="T36" fmla="*/ 54 w 90"/>
                    <a:gd name="T37" fmla="*/ 6 h 42"/>
                    <a:gd name="T38" fmla="*/ 60 w 90"/>
                    <a:gd name="T39" fmla="*/ 6 h 42"/>
                    <a:gd name="T40" fmla="*/ 66 w 90"/>
                    <a:gd name="T41" fmla="*/ 0 h 42"/>
                    <a:gd name="T42" fmla="*/ 84 w 90"/>
                    <a:gd name="T43" fmla="*/ 0 h 42"/>
                    <a:gd name="T44" fmla="*/ 84 w 90"/>
                    <a:gd name="T45" fmla="*/ 6 h 42"/>
                    <a:gd name="T46" fmla="*/ 84 w 90"/>
                    <a:gd name="T47" fmla="*/ 6 h 42"/>
                    <a:gd name="T48" fmla="*/ 90 w 90"/>
                    <a:gd name="T49" fmla="*/ 12 h 42"/>
                    <a:gd name="T50" fmla="*/ 90 w 90"/>
                    <a:gd name="T51" fmla="*/ 30 h 42"/>
                    <a:gd name="T52" fmla="*/ 84 w 90"/>
                    <a:gd name="T53" fmla="*/ 42 h 42"/>
                    <a:gd name="T54" fmla="*/ 84 w 90"/>
                    <a:gd name="T55" fmla="*/ 42 h 42"/>
                    <a:gd name="T56" fmla="*/ 78 w 90"/>
                    <a:gd name="T57" fmla="*/ 42 h 42"/>
                    <a:gd name="T58" fmla="*/ 78 w 90"/>
                    <a:gd name="T59" fmla="*/ 42 h 42"/>
                    <a:gd name="T60" fmla="*/ 78 w 90"/>
                    <a:gd name="T61" fmla="*/ 42 h 42"/>
                    <a:gd name="T62" fmla="*/ 78 w 90"/>
                    <a:gd name="T63" fmla="*/ 36 h 42"/>
                    <a:gd name="T64" fmla="*/ 78 w 90"/>
                    <a:gd name="T65" fmla="*/ 6 h 42"/>
                    <a:gd name="T66" fmla="*/ 78 w 90"/>
                    <a:gd name="T67" fmla="*/ 6 h 42"/>
                    <a:gd name="T68" fmla="*/ 78 w 90"/>
                    <a:gd name="T69" fmla="*/ 12 h 42"/>
                    <a:gd name="T70" fmla="*/ 84 w 90"/>
                    <a:gd name="T71" fmla="*/ 12 h 42"/>
                    <a:gd name="T72" fmla="*/ 72 w 90"/>
                    <a:gd name="T73" fmla="*/ 12 h 42"/>
                    <a:gd name="T74" fmla="*/ 66 w 90"/>
                    <a:gd name="T75" fmla="*/ 12 h 42"/>
                    <a:gd name="T76" fmla="*/ 66 w 90"/>
                    <a:gd name="T77" fmla="*/ 12 h 42"/>
                    <a:gd name="T78" fmla="*/ 60 w 90"/>
                    <a:gd name="T79" fmla="*/ 12 h 42"/>
                    <a:gd name="T80" fmla="*/ 54 w 90"/>
                    <a:gd name="T81" fmla="*/ 18 h 42"/>
                    <a:gd name="T82" fmla="*/ 54 w 90"/>
                    <a:gd name="T83" fmla="*/ 18 h 42"/>
                    <a:gd name="T84" fmla="*/ 48 w 90"/>
                    <a:gd name="T85" fmla="*/ 18 h 42"/>
                    <a:gd name="T86" fmla="*/ 42 w 90"/>
                    <a:gd name="T87" fmla="*/ 12 h 42"/>
                    <a:gd name="T88" fmla="*/ 30 w 90"/>
                    <a:gd name="T89" fmla="*/ 18 h 42"/>
                    <a:gd name="T90" fmla="*/ 24 w 90"/>
                    <a:gd name="T91" fmla="*/ 30 h 42"/>
                    <a:gd name="T92" fmla="*/ 24 w 90"/>
                    <a:gd name="T93" fmla="*/ 30 h 42"/>
                    <a:gd name="T94" fmla="*/ 12 w 90"/>
                    <a:gd name="T95" fmla="*/ 30 h 42"/>
                    <a:gd name="T96" fmla="*/ 12 w 90"/>
                    <a:gd name="T97" fmla="*/ 24 h 42"/>
                    <a:gd name="T98" fmla="*/ 6 w 90"/>
                    <a:gd name="T99" fmla="*/ 30 h 42"/>
                    <a:gd name="T100" fmla="*/ 6 w 90"/>
                    <a:gd name="T101" fmla="*/ 30 h 42"/>
                    <a:gd name="T102" fmla="*/ 6 w 90"/>
                    <a:gd name="T103" fmla="*/ 36 h 42"/>
                    <a:gd name="T104" fmla="*/ 6 w 90"/>
                    <a:gd name="T105" fmla="*/ 36 h 42"/>
                    <a:gd name="T106" fmla="*/ 0 w 90"/>
                    <a:gd name="T107" fmla="*/ 42 h 42"/>
                    <a:gd name="T108" fmla="*/ 0 w 90"/>
                    <a:gd name="T109" fmla="*/ 4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90" h="42">
                      <a:moveTo>
                        <a:pt x="0" y="42"/>
                      </a:moveTo>
                      <a:lnTo>
                        <a:pt x="0" y="42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6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18"/>
                      </a:lnTo>
                      <a:lnTo>
                        <a:pt x="18" y="18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12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60" y="6"/>
                      </a:lnTo>
                      <a:lnTo>
                        <a:pt x="60" y="6"/>
                      </a:lnTo>
                      <a:lnTo>
                        <a:pt x="60" y="0"/>
                      </a:lnTo>
                      <a:lnTo>
                        <a:pt x="66" y="0"/>
                      </a:lnTo>
                      <a:lnTo>
                        <a:pt x="72" y="0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90" y="6"/>
                      </a:lnTo>
                      <a:lnTo>
                        <a:pt x="90" y="12"/>
                      </a:lnTo>
                      <a:lnTo>
                        <a:pt x="90" y="18"/>
                      </a:lnTo>
                      <a:lnTo>
                        <a:pt x="90" y="30"/>
                      </a:lnTo>
                      <a:lnTo>
                        <a:pt x="90" y="36"/>
                      </a:lnTo>
                      <a:lnTo>
                        <a:pt x="84" y="42"/>
                      </a:lnTo>
                      <a:lnTo>
                        <a:pt x="84" y="42"/>
                      </a:lnTo>
                      <a:lnTo>
                        <a:pt x="84" y="42"/>
                      </a:lnTo>
                      <a:lnTo>
                        <a:pt x="84" y="42"/>
                      </a:lnTo>
                      <a:lnTo>
                        <a:pt x="78" y="42"/>
                      </a:lnTo>
                      <a:lnTo>
                        <a:pt x="78" y="42"/>
                      </a:lnTo>
                      <a:lnTo>
                        <a:pt x="78" y="42"/>
                      </a:lnTo>
                      <a:lnTo>
                        <a:pt x="78" y="42"/>
                      </a:lnTo>
                      <a:lnTo>
                        <a:pt x="78" y="42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36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6"/>
                      </a:lnTo>
                      <a:lnTo>
                        <a:pt x="78" y="12"/>
                      </a:lnTo>
                      <a:lnTo>
                        <a:pt x="84" y="12"/>
                      </a:lnTo>
                      <a:lnTo>
                        <a:pt x="84" y="12"/>
                      </a:lnTo>
                      <a:lnTo>
                        <a:pt x="84" y="12"/>
                      </a:lnTo>
                      <a:lnTo>
                        <a:pt x="72" y="12"/>
                      </a:lnTo>
                      <a:lnTo>
                        <a:pt x="72" y="12"/>
                      </a:lnTo>
                      <a:lnTo>
                        <a:pt x="66" y="12"/>
                      </a:lnTo>
                      <a:lnTo>
                        <a:pt x="66" y="12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60" y="12"/>
                      </a:lnTo>
                      <a:lnTo>
                        <a:pt x="54" y="12"/>
                      </a:lnTo>
                      <a:lnTo>
                        <a:pt x="54" y="18"/>
                      </a:lnTo>
                      <a:lnTo>
                        <a:pt x="54" y="18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48" y="12"/>
                      </a:lnTo>
                      <a:lnTo>
                        <a:pt x="42" y="12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6" name="Freeform 54"/>
                <p:cNvSpPr>
                  <a:spLocks/>
                </p:cNvSpPr>
                <p:nvPr/>
              </p:nvSpPr>
              <p:spPr bwMode="auto">
                <a:xfrm flipH="1">
                  <a:off x="1284" y="486"/>
                  <a:ext cx="60" cy="30"/>
                </a:xfrm>
                <a:custGeom>
                  <a:avLst/>
                  <a:gdLst>
                    <a:gd name="T0" fmla="*/ 0 w 60"/>
                    <a:gd name="T1" fmla="*/ 12 h 30"/>
                    <a:gd name="T2" fmla="*/ 0 w 60"/>
                    <a:gd name="T3" fmla="*/ 12 h 30"/>
                    <a:gd name="T4" fmla="*/ 6 w 60"/>
                    <a:gd name="T5" fmla="*/ 6 h 30"/>
                    <a:gd name="T6" fmla="*/ 6 w 60"/>
                    <a:gd name="T7" fmla="*/ 6 h 30"/>
                    <a:gd name="T8" fmla="*/ 12 w 60"/>
                    <a:gd name="T9" fmla="*/ 6 h 30"/>
                    <a:gd name="T10" fmla="*/ 12 w 60"/>
                    <a:gd name="T11" fmla="*/ 6 h 30"/>
                    <a:gd name="T12" fmla="*/ 18 w 60"/>
                    <a:gd name="T13" fmla="*/ 6 h 30"/>
                    <a:gd name="T14" fmla="*/ 24 w 60"/>
                    <a:gd name="T15" fmla="*/ 6 h 30"/>
                    <a:gd name="T16" fmla="*/ 30 w 60"/>
                    <a:gd name="T17" fmla="*/ 6 h 30"/>
                    <a:gd name="T18" fmla="*/ 30 w 60"/>
                    <a:gd name="T19" fmla="*/ 6 h 30"/>
                    <a:gd name="T20" fmla="*/ 36 w 60"/>
                    <a:gd name="T21" fmla="*/ 0 h 30"/>
                    <a:gd name="T22" fmla="*/ 36 w 60"/>
                    <a:gd name="T23" fmla="*/ 0 h 30"/>
                    <a:gd name="T24" fmla="*/ 42 w 60"/>
                    <a:gd name="T25" fmla="*/ 0 h 30"/>
                    <a:gd name="T26" fmla="*/ 48 w 60"/>
                    <a:gd name="T27" fmla="*/ 6 h 30"/>
                    <a:gd name="T28" fmla="*/ 48 w 60"/>
                    <a:gd name="T29" fmla="*/ 6 h 30"/>
                    <a:gd name="T30" fmla="*/ 54 w 60"/>
                    <a:gd name="T31" fmla="*/ 6 h 30"/>
                    <a:gd name="T32" fmla="*/ 54 w 60"/>
                    <a:gd name="T33" fmla="*/ 6 h 30"/>
                    <a:gd name="T34" fmla="*/ 54 w 60"/>
                    <a:gd name="T35" fmla="*/ 6 h 30"/>
                    <a:gd name="T36" fmla="*/ 54 w 60"/>
                    <a:gd name="T37" fmla="*/ 6 h 30"/>
                    <a:gd name="T38" fmla="*/ 54 w 60"/>
                    <a:gd name="T39" fmla="*/ 6 h 30"/>
                    <a:gd name="T40" fmla="*/ 54 w 60"/>
                    <a:gd name="T41" fmla="*/ 12 h 30"/>
                    <a:gd name="T42" fmla="*/ 60 w 60"/>
                    <a:gd name="T43" fmla="*/ 18 h 30"/>
                    <a:gd name="T44" fmla="*/ 60 w 60"/>
                    <a:gd name="T45" fmla="*/ 24 h 30"/>
                    <a:gd name="T46" fmla="*/ 60 w 60"/>
                    <a:gd name="T47" fmla="*/ 30 h 30"/>
                    <a:gd name="T48" fmla="*/ 60 w 60"/>
                    <a:gd name="T49" fmla="*/ 30 h 30"/>
                    <a:gd name="T50" fmla="*/ 60 w 60"/>
                    <a:gd name="T51" fmla="*/ 30 h 30"/>
                    <a:gd name="T52" fmla="*/ 60 w 60"/>
                    <a:gd name="T53" fmla="*/ 30 h 30"/>
                    <a:gd name="T54" fmla="*/ 60 w 60"/>
                    <a:gd name="T55" fmla="*/ 30 h 30"/>
                    <a:gd name="T56" fmla="*/ 54 w 60"/>
                    <a:gd name="T57" fmla="*/ 30 h 30"/>
                    <a:gd name="T58" fmla="*/ 54 w 60"/>
                    <a:gd name="T59" fmla="*/ 30 h 30"/>
                    <a:gd name="T60" fmla="*/ 54 w 60"/>
                    <a:gd name="T61" fmla="*/ 30 h 30"/>
                    <a:gd name="T62" fmla="*/ 54 w 60"/>
                    <a:gd name="T63" fmla="*/ 30 h 30"/>
                    <a:gd name="T64" fmla="*/ 54 w 60"/>
                    <a:gd name="T65" fmla="*/ 30 h 30"/>
                    <a:gd name="T66" fmla="*/ 54 w 60"/>
                    <a:gd name="T67" fmla="*/ 30 h 30"/>
                    <a:gd name="T68" fmla="*/ 54 w 60"/>
                    <a:gd name="T69" fmla="*/ 30 h 30"/>
                    <a:gd name="T70" fmla="*/ 54 w 60"/>
                    <a:gd name="T71" fmla="*/ 30 h 30"/>
                    <a:gd name="T72" fmla="*/ 54 w 60"/>
                    <a:gd name="T73" fmla="*/ 30 h 30"/>
                    <a:gd name="T74" fmla="*/ 54 w 60"/>
                    <a:gd name="T75" fmla="*/ 30 h 30"/>
                    <a:gd name="T76" fmla="*/ 48 w 60"/>
                    <a:gd name="T77" fmla="*/ 24 h 30"/>
                    <a:gd name="T78" fmla="*/ 48 w 60"/>
                    <a:gd name="T79" fmla="*/ 18 h 30"/>
                    <a:gd name="T80" fmla="*/ 48 w 60"/>
                    <a:gd name="T81" fmla="*/ 18 h 30"/>
                    <a:gd name="T82" fmla="*/ 48 w 60"/>
                    <a:gd name="T83" fmla="*/ 12 h 30"/>
                    <a:gd name="T84" fmla="*/ 42 w 60"/>
                    <a:gd name="T85" fmla="*/ 12 h 30"/>
                    <a:gd name="T86" fmla="*/ 42 w 60"/>
                    <a:gd name="T87" fmla="*/ 12 h 30"/>
                    <a:gd name="T88" fmla="*/ 42 w 60"/>
                    <a:gd name="T89" fmla="*/ 6 h 30"/>
                    <a:gd name="T90" fmla="*/ 36 w 60"/>
                    <a:gd name="T91" fmla="*/ 6 h 30"/>
                    <a:gd name="T92" fmla="*/ 36 w 60"/>
                    <a:gd name="T93" fmla="*/ 6 h 30"/>
                    <a:gd name="T94" fmla="*/ 30 w 60"/>
                    <a:gd name="T95" fmla="*/ 6 h 30"/>
                    <a:gd name="T96" fmla="*/ 30 w 60"/>
                    <a:gd name="T97" fmla="*/ 6 h 30"/>
                    <a:gd name="T98" fmla="*/ 24 w 60"/>
                    <a:gd name="T99" fmla="*/ 6 h 30"/>
                    <a:gd name="T100" fmla="*/ 18 w 60"/>
                    <a:gd name="T101" fmla="*/ 6 h 30"/>
                    <a:gd name="T102" fmla="*/ 18 w 60"/>
                    <a:gd name="T103" fmla="*/ 6 h 30"/>
                    <a:gd name="T104" fmla="*/ 12 w 60"/>
                    <a:gd name="T105" fmla="*/ 6 h 30"/>
                    <a:gd name="T106" fmla="*/ 6 w 60"/>
                    <a:gd name="T107" fmla="*/ 6 h 30"/>
                    <a:gd name="T108" fmla="*/ 6 w 60"/>
                    <a:gd name="T109" fmla="*/ 12 h 30"/>
                    <a:gd name="T110" fmla="*/ 6 w 60"/>
                    <a:gd name="T111" fmla="*/ 12 h 30"/>
                    <a:gd name="T112" fmla="*/ 6 w 60"/>
                    <a:gd name="T113" fmla="*/ 12 h 30"/>
                    <a:gd name="T114" fmla="*/ 0 w 60"/>
                    <a:gd name="T115" fmla="*/ 12 h 30"/>
                    <a:gd name="T116" fmla="*/ 0 w 60"/>
                    <a:gd name="T117" fmla="*/ 12 h 30"/>
                    <a:gd name="T118" fmla="*/ 0 w 60"/>
                    <a:gd name="T119" fmla="*/ 12 h 30"/>
                    <a:gd name="T120" fmla="*/ 0 w 60"/>
                    <a:gd name="T121" fmla="*/ 12 h 30"/>
                    <a:gd name="T122" fmla="*/ 0 w 60"/>
                    <a:gd name="T123" fmla="*/ 12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60" h="30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42" y="0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54" y="12"/>
                      </a:lnTo>
                      <a:lnTo>
                        <a:pt x="60" y="18"/>
                      </a:lnTo>
                      <a:lnTo>
                        <a:pt x="60" y="24"/>
                      </a:lnTo>
                      <a:lnTo>
                        <a:pt x="60" y="30"/>
                      </a:lnTo>
                      <a:lnTo>
                        <a:pt x="60" y="30"/>
                      </a:lnTo>
                      <a:lnTo>
                        <a:pt x="60" y="30"/>
                      </a:lnTo>
                      <a:lnTo>
                        <a:pt x="60" y="30"/>
                      </a:lnTo>
                      <a:lnTo>
                        <a:pt x="60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48" y="24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48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2" y="6"/>
                      </a:lnTo>
                      <a:lnTo>
                        <a:pt x="6" y="6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7" name="Freeform 55"/>
                <p:cNvSpPr>
                  <a:spLocks/>
                </p:cNvSpPr>
                <p:nvPr/>
              </p:nvSpPr>
              <p:spPr bwMode="auto">
                <a:xfrm flipH="1">
                  <a:off x="1218" y="492"/>
                  <a:ext cx="66" cy="90"/>
                </a:xfrm>
                <a:custGeom>
                  <a:avLst/>
                  <a:gdLst>
                    <a:gd name="T0" fmla="*/ 0 w 66"/>
                    <a:gd name="T1" fmla="*/ 12 h 90"/>
                    <a:gd name="T2" fmla="*/ 18 w 66"/>
                    <a:gd name="T3" fmla="*/ 0 h 90"/>
                    <a:gd name="T4" fmla="*/ 18 w 66"/>
                    <a:gd name="T5" fmla="*/ 0 h 90"/>
                    <a:gd name="T6" fmla="*/ 24 w 66"/>
                    <a:gd name="T7" fmla="*/ 0 h 90"/>
                    <a:gd name="T8" fmla="*/ 30 w 66"/>
                    <a:gd name="T9" fmla="*/ 0 h 90"/>
                    <a:gd name="T10" fmla="*/ 36 w 66"/>
                    <a:gd name="T11" fmla="*/ 0 h 90"/>
                    <a:gd name="T12" fmla="*/ 36 w 66"/>
                    <a:gd name="T13" fmla="*/ 6 h 90"/>
                    <a:gd name="T14" fmla="*/ 42 w 66"/>
                    <a:gd name="T15" fmla="*/ 18 h 90"/>
                    <a:gd name="T16" fmla="*/ 42 w 66"/>
                    <a:gd name="T17" fmla="*/ 18 h 90"/>
                    <a:gd name="T18" fmla="*/ 36 w 66"/>
                    <a:gd name="T19" fmla="*/ 12 h 90"/>
                    <a:gd name="T20" fmla="*/ 36 w 66"/>
                    <a:gd name="T21" fmla="*/ 12 h 90"/>
                    <a:gd name="T22" fmla="*/ 42 w 66"/>
                    <a:gd name="T23" fmla="*/ 12 h 90"/>
                    <a:gd name="T24" fmla="*/ 48 w 66"/>
                    <a:gd name="T25" fmla="*/ 12 h 90"/>
                    <a:gd name="T26" fmla="*/ 48 w 66"/>
                    <a:gd name="T27" fmla="*/ 18 h 90"/>
                    <a:gd name="T28" fmla="*/ 54 w 66"/>
                    <a:gd name="T29" fmla="*/ 24 h 90"/>
                    <a:gd name="T30" fmla="*/ 54 w 66"/>
                    <a:gd name="T31" fmla="*/ 24 h 90"/>
                    <a:gd name="T32" fmla="*/ 54 w 66"/>
                    <a:gd name="T33" fmla="*/ 30 h 90"/>
                    <a:gd name="T34" fmla="*/ 54 w 66"/>
                    <a:gd name="T35" fmla="*/ 30 h 90"/>
                    <a:gd name="T36" fmla="*/ 54 w 66"/>
                    <a:gd name="T37" fmla="*/ 42 h 90"/>
                    <a:gd name="T38" fmla="*/ 54 w 66"/>
                    <a:gd name="T39" fmla="*/ 42 h 90"/>
                    <a:gd name="T40" fmla="*/ 54 w 66"/>
                    <a:gd name="T41" fmla="*/ 48 h 90"/>
                    <a:gd name="T42" fmla="*/ 60 w 66"/>
                    <a:gd name="T43" fmla="*/ 48 h 90"/>
                    <a:gd name="T44" fmla="*/ 66 w 66"/>
                    <a:gd name="T45" fmla="*/ 60 h 90"/>
                    <a:gd name="T46" fmla="*/ 66 w 66"/>
                    <a:gd name="T47" fmla="*/ 66 h 90"/>
                    <a:gd name="T48" fmla="*/ 66 w 66"/>
                    <a:gd name="T49" fmla="*/ 72 h 90"/>
                    <a:gd name="T50" fmla="*/ 66 w 66"/>
                    <a:gd name="T51" fmla="*/ 72 h 90"/>
                    <a:gd name="T52" fmla="*/ 54 w 66"/>
                    <a:gd name="T53" fmla="*/ 78 h 90"/>
                    <a:gd name="T54" fmla="*/ 42 w 66"/>
                    <a:gd name="T55" fmla="*/ 84 h 90"/>
                    <a:gd name="T56" fmla="*/ 42 w 66"/>
                    <a:gd name="T57" fmla="*/ 90 h 90"/>
                    <a:gd name="T58" fmla="*/ 36 w 66"/>
                    <a:gd name="T59" fmla="*/ 90 h 90"/>
                    <a:gd name="T60" fmla="*/ 30 w 66"/>
                    <a:gd name="T61" fmla="*/ 90 h 90"/>
                    <a:gd name="T62" fmla="*/ 30 w 66"/>
                    <a:gd name="T63" fmla="*/ 90 h 90"/>
                    <a:gd name="T64" fmla="*/ 24 w 66"/>
                    <a:gd name="T65" fmla="*/ 84 h 90"/>
                    <a:gd name="T66" fmla="*/ 24 w 66"/>
                    <a:gd name="T67" fmla="*/ 78 h 90"/>
                    <a:gd name="T68" fmla="*/ 24 w 66"/>
                    <a:gd name="T69" fmla="*/ 78 h 90"/>
                    <a:gd name="T70" fmla="*/ 30 w 66"/>
                    <a:gd name="T71" fmla="*/ 72 h 90"/>
                    <a:gd name="T72" fmla="*/ 36 w 66"/>
                    <a:gd name="T73" fmla="*/ 72 h 90"/>
                    <a:gd name="T74" fmla="*/ 42 w 66"/>
                    <a:gd name="T75" fmla="*/ 72 h 90"/>
                    <a:gd name="T76" fmla="*/ 48 w 66"/>
                    <a:gd name="T77" fmla="*/ 66 h 90"/>
                    <a:gd name="T78" fmla="*/ 48 w 66"/>
                    <a:gd name="T79" fmla="*/ 66 h 90"/>
                    <a:gd name="T80" fmla="*/ 48 w 66"/>
                    <a:gd name="T81" fmla="*/ 60 h 90"/>
                    <a:gd name="T82" fmla="*/ 42 w 66"/>
                    <a:gd name="T83" fmla="*/ 54 h 90"/>
                    <a:gd name="T84" fmla="*/ 42 w 66"/>
                    <a:gd name="T85" fmla="*/ 48 h 90"/>
                    <a:gd name="T86" fmla="*/ 36 w 66"/>
                    <a:gd name="T87" fmla="*/ 42 h 90"/>
                    <a:gd name="T88" fmla="*/ 36 w 66"/>
                    <a:gd name="T89" fmla="*/ 36 h 90"/>
                    <a:gd name="T90" fmla="*/ 42 w 66"/>
                    <a:gd name="T91" fmla="*/ 36 h 90"/>
                    <a:gd name="T92" fmla="*/ 42 w 66"/>
                    <a:gd name="T93" fmla="*/ 30 h 90"/>
                    <a:gd name="T94" fmla="*/ 42 w 66"/>
                    <a:gd name="T95" fmla="*/ 30 h 90"/>
                    <a:gd name="T96" fmla="*/ 42 w 66"/>
                    <a:gd name="T97" fmla="*/ 24 h 90"/>
                    <a:gd name="T98" fmla="*/ 42 w 66"/>
                    <a:gd name="T99" fmla="*/ 24 h 90"/>
                    <a:gd name="T100" fmla="*/ 36 w 66"/>
                    <a:gd name="T101" fmla="*/ 24 h 90"/>
                    <a:gd name="T102" fmla="*/ 36 w 66"/>
                    <a:gd name="T103" fmla="*/ 24 h 90"/>
                    <a:gd name="T104" fmla="*/ 30 w 66"/>
                    <a:gd name="T105" fmla="*/ 24 h 90"/>
                    <a:gd name="T106" fmla="*/ 24 w 66"/>
                    <a:gd name="T107" fmla="*/ 24 h 90"/>
                    <a:gd name="T108" fmla="*/ 24 w 66"/>
                    <a:gd name="T109" fmla="*/ 12 h 90"/>
                    <a:gd name="T110" fmla="*/ 18 w 66"/>
                    <a:gd name="T111" fmla="*/ 12 h 90"/>
                    <a:gd name="T112" fmla="*/ 18 w 66"/>
                    <a:gd name="T113" fmla="*/ 12 h 90"/>
                    <a:gd name="T114" fmla="*/ 18 w 66"/>
                    <a:gd name="T115" fmla="*/ 12 h 90"/>
                    <a:gd name="T116" fmla="*/ 6 w 66"/>
                    <a:gd name="T117" fmla="*/ 18 h 90"/>
                    <a:gd name="T118" fmla="*/ 0 w 66"/>
                    <a:gd name="T119" fmla="*/ 18 h 90"/>
                    <a:gd name="T120" fmla="*/ 0 w 66"/>
                    <a:gd name="T121" fmla="*/ 18 h 90"/>
                    <a:gd name="T122" fmla="*/ 0 w 66"/>
                    <a:gd name="T123" fmla="*/ 18 h 90"/>
                    <a:gd name="T124" fmla="*/ 0 w 66"/>
                    <a:gd name="T125" fmla="*/ 12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66" h="90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12" y="6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6" y="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36" y="18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8" y="12"/>
                      </a:lnTo>
                      <a:lnTo>
                        <a:pt x="48" y="18"/>
                      </a:lnTo>
                      <a:lnTo>
                        <a:pt x="48" y="18"/>
                      </a:lnTo>
                      <a:lnTo>
                        <a:pt x="54" y="18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6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60" y="48"/>
                      </a:lnTo>
                      <a:lnTo>
                        <a:pt x="66" y="54"/>
                      </a:lnTo>
                      <a:lnTo>
                        <a:pt x="66" y="60"/>
                      </a:lnTo>
                      <a:lnTo>
                        <a:pt x="66" y="66"/>
                      </a:lnTo>
                      <a:lnTo>
                        <a:pt x="66" y="66"/>
                      </a:lnTo>
                      <a:lnTo>
                        <a:pt x="66" y="72"/>
                      </a:lnTo>
                      <a:lnTo>
                        <a:pt x="66" y="72"/>
                      </a:lnTo>
                      <a:lnTo>
                        <a:pt x="66" y="72"/>
                      </a:lnTo>
                      <a:lnTo>
                        <a:pt x="66" y="72"/>
                      </a:lnTo>
                      <a:lnTo>
                        <a:pt x="60" y="78"/>
                      </a:lnTo>
                      <a:lnTo>
                        <a:pt x="54" y="78"/>
                      </a:lnTo>
                      <a:lnTo>
                        <a:pt x="48" y="84"/>
                      </a:lnTo>
                      <a:lnTo>
                        <a:pt x="42" y="84"/>
                      </a:lnTo>
                      <a:lnTo>
                        <a:pt x="42" y="90"/>
                      </a:lnTo>
                      <a:lnTo>
                        <a:pt x="42" y="90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24" y="84"/>
                      </a:lnTo>
                      <a:lnTo>
                        <a:pt x="24" y="84"/>
                      </a:lnTo>
                      <a:lnTo>
                        <a:pt x="24" y="84"/>
                      </a:lnTo>
                      <a:lnTo>
                        <a:pt x="24" y="78"/>
                      </a:lnTo>
                      <a:lnTo>
                        <a:pt x="24" y="78"/>
                      </a:lnTo>
                      <a:lnTo>
                        <a:pt x="24" y="78"/>
                      </a:lnTo>
                      <a:lnTo>
                        <a:pt x="30" y="72"/>
                      </a:lnTo>
                      <a:lnTo>
                        <a:pt x="30" y="72"/>
                      </a:lnTo>
                      <a:lnTo>
                        <a:pt x="30" y="72"/>
                      </a:lnTo>
                      <a:lnTo>
                        <a:pt x="36" y="72"/>
                      </a:lnTo>
                      <a:lnTo>
                        <a:pt x="42" y="72"/>
                      </a:lnTo>
                      <a:lnTo>
                        <a:pt x="42" y="72"/>
                      </a:lnTo>
                      <a:lnTo>
                        <a:pt x="42" y="72"/>
                      </a:lnTo>
                      <a:lnTo>
                        <a:pt x="48" y="66"/>
                      </a:lnTo>
                      <a:lnTo>
                        <a:pt x="48" y="66"/>
                      </a:lnTo>
                      <a:lnTo>
                        <a:pt x="48" y="66"/>
                      </a:lnTo>
                      <a:lnTo>
                        <a:pt x="48" y="60"/>
                      </a:lnTo>
                      <a:lnTo>
                        <a:pt x="48" y="60"/>
                      </a:lnTo>
                      <a:lnTo>
                        <a:pt x="42" y="54"/>
                      </a:lnTo>
                      <a:lnTo>
                        <a:pt x="42" y="54"/>
                      </a:lnTo>
                      <a:lnTo>
                        <a:pt x="42" y="48"/>
                      </a:lnTo>
                      <a:lnTo>
                        <a:pt x="42" y="48"/>
                      </a:lnTo>
                      <a:lnTo>
                        <a:pt x="42" y="48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42" y="36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36" y="24"/>
                      </a:lnTo>
                      <a:lnTo>
                        <a:pt x="36" y="24"/>
                      </a:lnTo>
                      <a:lnTo>
                        <a:pt x="36" y="24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4" y="24"/>
                      </a:lnTo>
                      <a:lnTo>
                        <a:pt x="24" y="18"/>
                      </a:lnTo>
                      <a:lnTo>
                        <a:pt x="24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8" name="Freeform 56"/>
                <p:cNvSpPr>
                  <a:spLocks/>
                </p:cNvSpPr>
                <p:nvPr/>
              </p:nvSpPr>
              <p:spPr bwMode="auto">
                <a:xfrm flipH="1">
                  <a:off x="978" y="516"/>
                  <a:ext cx="300" cy="324"/>
                </a:xfrm>
                <a:custGeom>
                  <a:avLst/>
                  <a:gdLst>
                    <a:gd name="T0" fmla="*/ 12 w 300"/>
                    <a:gd name="T1" fmla="*/ 192 h 324"/>
                    <a:gd name="T2" fmla="*/ 36 w 300"/>
                    <a:gd name="T3" fmla="*/ 174 h 324"/>
                    <a:gd name="T4" fmla="*/ 66 w 300"/>
                    <a:gd name="T5" fmla="*/ 132 h 324"/>
                    <a:gd name="T6" fmla="*/ 96 w 300"/>
                    <a:gd name="T7" fmla="*/ 108 h 324"/>
                    <a:gd name="T8" fmla="*/ 144 w 300"/>
                    <a:gd name="T9" fmla="*/ 66 h 324"/>
                    <a:gd name="T10" fmla="*/ 174 w 300"/>
                    <a:gd name="T11" fmla="*/ 42 h 324"/>
                    <a:gd name="T12" fmla="*/ 180 w 300"/>
                    <a:gd name="T13" fmla="*/ 30 h 324"/>
                    <a:gd name="T14" fmla="*/ 180 w 300"/>
                    <a:gd name="T15" fmla="*/ 36 h 324"/>
                    <a:gd name="T16" fmla="*/ 180 w 300"/>
                    <a:gd name="T17" fmla="*/ 36 h 324"/>
                    <a:gd name="T18" fmla="*/ 168 w 300"/>
                    <a:gd name="T19" fmla="*/ 24 h 324"/>
                    <a:gd name="T20" fmla="*/ 162 w 300"/>
                    <a:gd name="T21" fmla="*/ 24 h 324"/>
                    <a:gd name="T22" fmla="*/ 168 w 300"/>
                    <a:gd name="T23" fmla="*/ 12 h 324"/>
                    <a:gd name="T24" fmla="*/ 180 w 300"/>
                    <a:gd name="T25" fmla="*/ 6 h 324"/>
                    <a:gd name="T26" fmla="*/ 192 w 300"/>
                    <a:gd name="T27" fmla="*/ 0 h 324"/>
                    <a:gd name="T28" fmla="*/ 198 w 300"/>
                    <a:gd name="T29" fmla="*/ 6 h 324"/>
                    <a:gd name="T30" fmla="*/ 192 w 300"/>
                    <a:gd name="T31" fmla="*/ 18 h 324"/>
                    <a:gd name="T32" fmla="*/ 198 w 300"/>
                    <a:gd name="T33" fmla="*/ 12 h 324"/>
                    <a:gd name="T34" fmla="*/ 204 w 300"/>
                    <a:gd name="T35" fmla="*/ 18 h 324"/>
                    <a:gd name="T36" fmla="*/ 210 w 300"/>
                    <a:gd name="T37" fmla="*/ 24 h 324"/>
                    <a:gd name="T38" fmla="*/ 216 w 300"/>
                    <a:gd name="T39" fmla="*/ 42 h 324"/>
                    <a:gd name="T40" fmla="*/ 228 w 300"/>
                    <a:gd name="T41" fmla="*/ 72 h 324"/>
                    <a:gd name="T42" fmla="*/ 252 w 300"/>
                    <a:gd name="T43" fmla="*/ 114 h 324"/>
                    <a:gd name="T44" fmla="*/ 264 w 300"/>
                    <a:gd name="T45" fmla="*/ 156 h 324"/>
                    <a:gd name="T46" fmla="*/ 276 w 300"/>
                    <a:gd name="T47" fmla="*/ 216 h 324"/>
                    <a:gd name="T48" fmla="*/ 294 w 300"/>
                    <a:gd name="T49" fmla="*/ 288 h 324"/>
                    <a:gd name="T50" fmla="*/ 300 w 300"/>
                    <a:gd name="T51" fmla="*/ 306 h 324"/>
                    <a:gd name="T52" fmla="*/ 300 w 300"/>
                    <a:gd name="T53" fmla="*/ 324 h 324"/>
                    <a:gd name="T54" fmla="*/ 294 w 300"/>
                    <a:gd name="T55" fmla="*/ 318 h 324"/>
                    <a:gd name="T56" fmla="*/ 282 w 300"/>
                    <a:gd name="T57" fmla="*/ 306 h 324"/>
                    <a:gd name="T58" fmla="*/ 276 w 300"/>
                    <a:gd name="T59" fmla="*/ 264 h 324"/>
                    <a:gd name="T60" fmla="*/ 258 w 300"/>
                    <a:gd name="T61" fmla="*/ 210 h 324"/>
                    <a:gd name="T62" fmla="*/ 246 w 300"/>
                    <a:gd name="T63" fmla="*/ 144 h 324"/>
                    <a:gd name="T64" fmla="*/ 234 w 300"/>
                    <a:gd name="T65" fmla="*/ 120 h 324"/>
                    <a:gd name="T66" fmla="*/ 210 w 300"/>
                    <a:gd name="T67" fmla="*/ 66 h 324"/>
                    <a:gd name="T68" fmla="*/ 204 w 300"/>
                    <a:gd name="T69" fmla="*/ 36 h 324"/>
                    <a:gd name="T70" fmla="*/ 204 w 300"/>
                    <a:gd name="T71" fmla="*/ 24 h 324"/>
                    <a:gd name="T72" fmla="*/ 198 w 300"/>
                    <a:gd name="T73" fmla="*/ 24 h 324"/>
                    <a:gd name="T74" fmla="*/ 204 w 300"/>
                    <a:gd name="T75" fmla="*/ 18 h 324"/>
                    <a:gd name="T76" fmla="*/ 198 w 300"/>
                    <a:gd name="T77" fmla="*/ 24 h 324"/>
                    <a:gd name="T78" fmla="*/ 192 w 300"/>
                    <a:gd name="T79" fmla="*/ 24 h 324"/>
                    <a:gd name="T80" fmla="*/ 186 w 300"/>
                    <a:gd name="T81" fmla="*/ 12 h 324"/>
                    <a:gd name="T82" fmla="*/ 186 w 300"/>
                    <a:gd name="T83" fmla="*/ 6 h 324"/>
                    <a:gd name="T84" fmla="*/ 192 w 300"/>
                    <a:gd name="T85" fmla="*/ 12 h 324"/>
                    <a:gd name="T86" fmla="*/ 186 w 300"/>
                    <a:gd name="T87" fmla="*/ 12 h 324"/>
                    <a:gd name="T88" fmla="*/ 180 w 300"/>
                    <a:gd name="T89" fmla="*/ 18 h 324"/>
                    <a:gd name="T90" fmla="*/ 180 w 300"/>
                    <a:gd name="T91" fmla="*/ 24 h 324"/>
                    <a:gd name="T92" fmla="*/ 180 w 300"/>
                    <a:gd name="T93" fmla="*/ 24 h 324"/>
                    <a:gd name="T94" fmla="*/ 186 w 300"/>
                    <a:gd name="T95" fmla="*/ 30 h 324"/>
                    <a:gd name="T96" fmla="*/ 186 w 300"/>
                    <a:gd name="T97" fmla="*/ 36 h 324"/>
                    <a:gd name="T98" fmla="*/ 180 w 300"/>
                    <a:gd name="T99" fmla="*/ 48 h 324"/>
                    <a:gd name="T100" fmla="*/ 156 w 300"/>
                    <a:gd name="T101" fmla="*/ 72 h 324"/>
                    <a:gd name="T102" fmla="*/ 108 w 300"/>
                    <a:gd name="T103" fmla="*/ 120 h 324"/>
                    <a:gd name="T104" fmla="*/ 36 w 300"/>
                    <a:gd name="T105" fmla="*/ 180 h 324"/>
                    <a:gd name="T106" fmla="*/ 12 w 300"/>
                    <a:gd name="T107" fmla="*/ 192 h 324"/>
                    <a:gd name="T108" fmla="*/ 0 w 300"/>
                    <a:gd name="T109" fmla="*/ 198 h 3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300" h="324">
                      <a:moveTo>
                        <a:pt x="0" y="198"/>
                      </a:moveTo>
                      <a:lnTo>
                        <a:pt x="0" y="198"/>
                      </a:lnTo>
                      <a:lnTo>
                        <a:pt x="12" y="192"/>
                      </a:lnTo>
                      <a:lnTo>
                        <a:pt x="12" y="192"/>
                      </a:lnTo>
                      <a:lnTo>
                        <a:pt x="18" y="192"/>
                      </a:lnTo>
                      <a:lnTo>
                        <a:pt x="24" y="186"/>
                      </a:lnTo>
                      <a:lnTo>
                        <a:pt x="30" y="180"/>
                      </a:lnTo>
                      <a:lnTo>
                        <a:pt x="36" y="174"/>
                      </a:lnTo>
                      <a:lnTo>
                        <a:pt x="42" y="168"/>
                      </a:lnTo>
                      <a:lnTo>
                        <a:pt x="60" y="144"/>
                      </a:lnTo>
                      <a:lnTo>
                        <a:pt x="60" y="138"/>
                      </a:lnTo>
                      <a:lnTo>
                        <a:pt x="66" y="132"/>
                      </a:lnTo>
                      <a:lnTo>
                        <a:pt x="72" y="126"/>
                      </a:lnTo>
                      <a:lnTo>
                        <a:pt x="78" y="126"/>
                      </a:lnTo>
                      <a:lnTo>
                        <a:pt x="84" y="120"/>
                      </a:lnTo>
                      <a:lnTo>
                        <a:pt x="96" y="108"/>
                      </a:lnTo>
                      <a:lnTo>
                        <a:pt x="114" y="90"/>
                      </a:lnTo>
                      <a:lnTo>
                        <a:pt x="126" y="84"/>
                      </a:lnTo>
                      <a:lnTo>
                        <a:pt x="132" y="72"/>
                      </a:lnTo>
                      <a:lnTo>
                        <a:pt x="144" y="66"/>
                      </a:lnTo>
                      <a:lnTo>
                        <a:pt x="156" y="54"/>
                      </a:lnTo>
                      <a:lnTo>
                        <a:pt x="162" y="48"/>
                      </a:lnTo>
                      <a:lnTo>
                        <a:pt x="168" y="48"/>
                      </a:lnTo>
                      <a:lnTo>
                        <a:pt x="174" y="42"/>
                      </a:lnTo>
                      <a:lnTo>
                        <a:pt x="174" y="36"/>
                      </a:lnTo>
                      <a:lnTo>
                        <a:pt x="180" y="36"/>
                      </a:lnTo>
                      <a:lnTo>
                        <a:pt x="180" y="30"/>
                      </a:lnTo>
                      <a:lnTo>
                        <a:pt x="180" y="30"/>
                      </a:lnTo>
                      <a:lnTo>
                        <a:pt x="180" y="30"/>
                      </a:lnTo>
                      <a:lnTo>
                        <a:pt x="180" y="30"/>
                      </a:lnTo>
                      <a:lnTo>
                        <a:pt x="180" y="30"/>
                      </a:lnTo>
                      <a:lnTo>
                        <a:pt x="180" y="36"/>
                      </a:lnTo>
                      <a:lnTo>
                        <a:pt x="180" y="36"/>
                      </a:lnTo>
                      <a:lnTo>
                        <a:pt x="180" y="36"/>
                      </a:lnTo>
                      <a:lnTo>
                        <a:pt x="180" y="36"/>
                      </a:lnTo>
                      <a:lnTo>
                        <a:pt x="180" y="36"/>
                      </a:lnTo>
                      <a:lnTo>
                        <a:pt x="180" y="36"/>
                      </a:lnTo>
                      <a:lnTo>
                        <a:pt x="174" y="30"/>
                      </a:lnTo>
                      <a:lnTo>
                        <a:pt x="168" y="30"/>
                      </a:lnTo>
                      <a:lnTo>
                        <a:pt x="168" y="24"/>
                      </a:lnTo>
                      <a:lnTo>
                        <a:pt x="168" y="24"/>
                      </a:lnTo>
                      <a:lnTo>
                        <a:pt x="168" y="24"/>
                      </a:lnTo>
                      <a:lnTo>
                        <a:pt x="162" y="24"/>
                      </a:lnTo>
                      <a:lnTo>
                        <a:pt x="162" y="24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8" y="12"/>
                      </a:lnTo>
                      <a:lnTo>
                        <a:pt x="168" y="12"/>
                      </a:lnTo>
                      <a:lnTo>
                        <a:pt x="174" y="6"/>
                      </a:lnTo>
                      <a:lnTo>
                        <a:pt x="174" y="6"/>
                      </a:lnTo>
                      <a:lnTo>
                        <a:pt x="180" y="6"/>
                      </a:lnTo>
                      <a:lnTo>
                        <a:pt x="180" y="6"/>
                      </a:lnTo>
                      <a:lnTo>
                        <a:pt x="186" y="0"/>
                      </a:lnTo>
                      <a:lnTo>
                        <a:pt x="186" y="0"/>
                      </a:lnTo>
                      <a:lnTo>
                        <a:pt x="192" y="0"/>
                      </a:lnTo>
                      <a:lnTo>
                        <a:pt x="192" y="0"/>
                      </a:lnTo>
                      <a:lnTo>
                        <a:pt x="198" y="0"/>
                      </a:lnTo>
                      <a:lnTo>
                        <a:pt x="198" y="6"/>
                      </a:lnTo>
                      <a:lnTo>
                        <a:pt x="198" y="6"/>
                      </a:lnTo>
                      <a:lnTo>
                        <a:pt x="198" y="12"/>
                      </a:lnTo>
                      <a:lnTo>
                        <a:pt x="198" y="12"/>
                      </a:lnTo>
                      <a:lnTo>
                        <a:pt x="192" y="18"/>
                      </a:lnTo>
                      <a:lnTo>
                        <a:pt x="192" y="18"/>
                      </a:lnTo>
                      <a:lnTo>
                        <a:pt x="192" y="18"/>
                      </a:lnTo>
                      <a:lnTo>
                        <a:pt x="198" y="12"/>
                      </a:lnTo>
                      <a:lnTo>
                        <a:pt x="198" y="12"/>
                      </a:lnTo>
                      <a:lnTo>
                        <a:pt x="198" y="12"/>
                      </a:lnTo>
                      <a:lnTo>
                        <a:pt x="198" y="12"/>
                      </a:lnTo>
                      <a:lnTo>
                        <a:pt x="204" y="12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10" y="18"/>
                      </a:lnTo>
                      <a:lnTo>
                        <a:pt x="210" y="18"/>
                      </a:lnTo>
                      <a:lnTo>
                        <a:pt x="210" y="24"/>
                      </a:lnTo>
                      <a:lnTo>
                        <a:pt x="210" y="24"/>
                      </a:lnTo>
                      <a:lnTo>
                        <a:pt x="216" y="24"/>
                      </a:lnTo>
                      <a:lnTo>
                        <a:pt x="216" y="30"/>
                      </a:lnTo>
                      <a:lnTo>
                        <a:pt x="216" y="42"/>
                      </a:lnTo>
                      <a:lnTo>
                        <a:pt x="216" y="48"/>
                      </a:lnTo>
                      <a:lnTo>
                        <a:pt x="222" y="48"/>
                      </a:lnTo>
                      <a:lnTo>
                        <a:pt x="222" y="60"/>
                      </a:lnTo>
                      <a:lnTo>
                        <a:pt x="228" y="72"/>
                      </a:lnTo>
                      <a:lnTo>
                        <a:pt x="228" y="78"/>
                      </a:lnTo>
                      <a:lnTo>
                        <a:pt x="240" y="96"/>
                      </a:lnTo>
                      <a:lnTo>
                        <a:pt x="246" y="102"/>
                      </a:lnTo>
                      <a:lnTo>
                        <a:pt x="252" y="114"/>
                      </a:lnTo>
                      <a:lnTo>
                        <a:pt x="252" y="120"/>
                      </a:lnTo>
                      <a:lnTo>
                        <a:pt x="252" y="126"/>
                      </a:lnTo>
                      <a:lnTo>
                        <a:pt x="258" y="144"/>
                      </a:lnTo>
                      <a:lnTo>
                        <a:pt x="264" y="156"/>
                      </a:lnTo>
                      <a:lnTo>
                        <a:pt x="264" y="174"/>
                      </a:lnTo>
                      <a:lnTo>
                        <a:pt x="270" y="192"/>
                      </a:lnTo>
                      <a:lnTo>
                        <a:pt x="276" y="204"/>
                      </a:lnTo>
                      <a:lnTo>
                        <a:pt x="276" y="216"/>
                      </a:lnTo>
                      <a:lnTo>
                        <a:pt x="276" y="216"/>
                      </a:lnTo>
                      <a:lnTo>
                        <a:pt x="282" y="234"/>
                      </a:lnTo>
                      <a:lnTo>
                        <a:pt x="288" y="264"/>
                      </a:lnTo>
                      <a:lnTo>
                        <a:pt x="294" y="288"/>
                      </a:lnTo>
                      <a:lnTo>
                        <a:pt x="300" y="288"/>
                      </a:lnTo>
                      <a:lnTo>
                        <a:pt x="300" y="294"/>
                      </a:lnTo>
                      <a:lnTo>
                        <a:pt x="300" y="300"/>
                      </a:lnTo>
                      <a:lnTo>
                        <a:pt x="300" y="306"/>
                      </a:lnTo>
                      <a:lnTo>
                        <a:pt x="300" y="318"/>
                      </a:lnTo>
                      <a:lnTo>
                        <a:pt x="300" y="318"/>
                      </a:lnTo>
                      <a:lnTo>
                        <a:pt x="300" y="324"/>
                      </a:lnTo>
                      <a:lnTo>
                        <a:pt x="300" y="324"/>
                      </a:lnTo>
                      <a:lnTo>
                        <a:pt x="300" y="324"/>
                      </a:lnTo>
                      <a:lnTo>
                        <a:pt x="300" y="324"/>
                      </a:lnTo>
                      <a:lnTo>
                        <a:pt x="300" y="324"/>
                      </a:lnTo>
                      <a:lnTo>
                        <a:pt x="294" y="318"/>
                      </a:lnTo>
                      <a:lnTo>
                        <a:pt x="294" y="318"/>
                      </a:lnTo>
                      <a:lnTo>
                        <a:pt x="294" y="312"/>
                      </a:lnTo>
                      <a:lnTo>
                        <a:pt x="288" y="306"/>
                      </a:lnTo>
                      <a:lnTo>
                        <a:pt x="282" y="306"/>
                      </a:lnTo>
                      <a:lnTo>
                        <a:pt x="282" y="300"/>
                      </a:lnTo>
                      <a:lnTo>
                        <a:pt x="276" y="294"/>
                      </a:lnTo>
                      <a:lnTo>
                        <a:pt x="276" y="288"/>
                      </a:lnTo>
                      <a:lnTo>
                        <a:pt x="276" y="264"/>
                      </a:lnTo>
                      <a:lnTo>
                        <a:pt x="270" y="240"/>
                      </a:lnTo>
                      <a:lnTo>
                        <a:pt x="264" y="234"/>
                      </a:lnTo>
                      <a:lnTo>
                        <a:pt x="264" y="222"/>
                      </a:lnTo>
                      <a:lnTo>
                        <a:pt x="258" y="210"/>
                      </a:lnTo>
                      <a:lnTo>
                        <a:pt x="252" y="192"/>
                      </a:lnTo>
                      <a:lnTo>
                        <a:pt x="252" y="180"/>
                      </a:lnTo>
                      <a:lnTo>
                        <a:pt x="252" y="162"/>
                      </a:lnTo>
                      <a:lnTo>
                        <a:pt x="246" y="144"/>
                      </a:lnTo>
                      <a:lnTo>
                        <a:pt x="240" y="144"/>
                      </a:lnTo>
                      <a:lnTo>
                        <a:pt x="240" y="132"/>
                      </a:lnTo>
                      <a:lnTo>
                        <a:pt x="234" y="126"/>
                      </a:lnTo>
                      <a:lnTo>
                        <a:pt x="234" y="120"/>
                      </a:lnTo>
                      <a:lnTo>
                        <a:pt x="228" y="96"/>
                      </a:lnTo>
                      <a:lnTo>
                        <a:pt x="222" y="78"/>
                      </a:lnTo>
                      <a:lnTo>
                        <a:pt x="216" y="72"/>
                      </a:lnTo>
                      <a:lnTo>
                        <a:pt x="210" y="66"/>
                      </a:lnTo>
                      <a:lnTo>
                        <a:pt x="210" y="54"/>
                      </a:lnTo>
                      <a:lnTo>
                        <a:pt x="204" y="48"/>
                      </a:lnTo>
                      <a:lnTo>
                        <a:pt x="204" y="42"/>
                      </a:lnTo>
                      <a:lnTo>
                        <a:pt x="204" y="36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18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186" y="18"/>
                      </a:lnTo>
                      <a:lnTo>
                        <a:pt x="186" y="12"/>
                      </a:lnTo>
                      <a:lnTo>
                        <a:pt x="186" y="6"/>
                      </a:lnTo>
                      <a:lnTo>
                        <a:pt x="186" y="6"/>
                      </a:lnTo>
                      <a:lnTo>
                        <a:pt x="186" y="6"/>
                      </a:lnTo>
                      <a:lnTo>
                        <a:pt x="186" y="6"/>
                      </a:lnTo>
                      <a:lnTo>
                        <a:pt x="192" y="6"/>
                      </a:lnTo>
                      <a:lnTo>
                        <a:pt x="192" y="6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92" y="12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8"/>
                      </a:lnTo>
                      <a:lnTo>
                        <a:pt x="180" y="18"/>
                      </a:lnTo>
                      <a:lnTo>
                        <a:pt x="180" y="18"/>
                      </a:lnTo>
                      <a:lnTo>
                        <a:pt x="180" y="18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0" y="24"/>
                      </a:lnTo>
                      <a:lnTo>
                        <a:pt x="186" y="30"/>
                      </a:lnTo>
                      <a:lnTo>
                        <a:pt x="186" y="30"/>
                      </a:lnTo>
                      <a:lnTo>
                        <a:pt x="186" y="30"/>
                      </a:lnTo>
                      <a:lnTo>
                        <a:pt x="192" y="30"/>
                      </a:lnTo>
                      <a:lnTo>
                        <a:pt x="192" y="30"/>
                      </a:lnTo>
                      <a:lnTo>
                        <a:pt x="186" y="36"/>
                      </a:lnTo>
                      <a:lnTo>
                        <a:pt x="186" y="36"/>
                      </a:lnTo>
                      <a:lnTo>
                        <a:pt x="186" y="36"/>
                      </a:lnTo>
                      <a:lnTo>
                        <a:pt x="186" y="42"/>
                      </a:lnTo>
                      <a:lnTo>
                        <a:pt x="180" y="48"/>
                      </a:lnTo>
                      <a:lnTo>
                        <a:pt x="180" y="48"/>
                      </a:lnTo>
                      <a:lnTo>
                        <a:pt x="180" y="48"/>
                      </a:lnTo>
                      <a:lnTo>
                        <a:pt x="168" y="54"/>
                      </a:lnTo>
                      <a:lnTo>
                        <a:pt x="162" y="60"/>
                      </a:lnTo>
                      <a:lnTo>
                        <a:pt x="156" y="72"/>
                      </a:lnTo>
                      <a:lnTo>
                        <a:pt x="150" y="78"/>
                      </a:lnTo>
                      <a:lnTo>
                        <a:pt x="144" y="78"/>
                      </a:lnTo>
                      <a:lnTo>
                        <a:pt x="126" y="96"/>
                      </a:lnTo>
                      <a:lnTo>
                        <a:pt x="108" y="120"/>
                      </a:lnTo>
                      <a:lnTo>
                        <a:pt x="84" y="132"/>
                      </a:lnTo>
                      <a:lnTo>
                        <a:pt x="66" y="150"/>
                      </a:lnTo>
                      <a:lnTo>
                        <a:pt x="42" y="168"/>
                      </a:lnTo>
                      <a:lnTo>
                        <a:pt x="36" y="180"/>
                      </a:lnTo>
                      <a:lnTo>
                        <a:pt x="30" y="186"/>
                      </a:lnTo>
                      <a:lnTo>
                        <a:pt x="24" y="186"/>
                      </a:lnTo>
                      <a:lnTo>
                        <a:pt x="18" y="192"/>
                      </a:lnTo>
                      <a:lnTo>
                        <a:pt x="12" y="192"/>
                      </a:lnTo>
                      <a:lnTo>
                        <a:pt x="12" y="19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9" name="Freeform 57"/>
                <p:cNvSpPr>
                  <a:spLocks/>
                </p:cNvSpPr>
                <p:nvPr/>
              </p:nvSpPr>
              <p:spPr bwMode="auto">
                <a:xfrm flipH="1">
                  <a:off x="1014" y="612"/>
                  <a:ext cx="246" cy="222"/>
                </a:xfrm>
                <a:custGeom>
                  <a:avLst/>
                  <a:gdLst>
                    <a:gd name="T0" fmla="*/ 12 w 246"/>
                    <a:gd name="T1" fmla="*/ 144 h 222"/>
                    <a:gd name="T2" fmla="*/ 30 w 246"/>
                    <a:gd name="T3" fmla="*/ 132 h 222"/>
                    <a:gd name="T4" fmla="*/ 48 w 246"/>
                    <a:gd name="T5" fmla="*/ 114 h 222"/>
                    <a:gd name="T6" fmla="*/ 66 w 246"/>
                    <a:gd name="T7" fmla="*/ 96 h 222"/>
                    <a:gd name="T8" fmla="*/ 72 w 246"/>
                    <a:gd name="T9" fmla="*/ 72 h 222"/>
                    <a:gd name="T10" fmla="*/ 78 w 246"/>
                    <a:gd name="T11" fmla="*/ 72 h 222"/>
                    <a:gd name="T12" fmla="*/ 90 w 246"/>
                    <a:gd name="T13" fmla="*/ 66 h 222"/>
                    <a:gd name="T14" fmla="*/ 108 w 246"/>
                    <a:gd name="T15" fmla="*/ 60 h 222"/>
                    <a:gd name="T16" fmla="*/ 132 w 246"/>
                    <a:gd name="T17" fmla="*/ 48 h 222"/>
                    <a:gd name="T18" fmla="*/ 144 w 246"/>
                    <a:gd name="T19" fmla="*/ 30 h 222"/>
                    <a:gd name="T20" fmla="*/ 156 w 246"/>
                    <a:gd name="T21" fmla="*/ 12 h 222"/>
                    <a:gd name="T22" fmla="*/ 162 w 246"/>
                    <a:gd name="T23" fmla="*/ 0 h 222"/>
                    <a:gd name="T24" fmla="*/ 162 w 246"/>
                    <a:gd name="T25" fmla="*/ 0 h 222"/>
                    <a:gd name="T26" fmla="*/ 168 w 246"/>
                    <a:gd name="T27" fmla="*/ 0 h 222"/>
                    <a:gd name="T28" fmla="*/ 174 w 246"/>
                    <a:gd name="T29" fmla="*/ 0 h 222"/>
                    <a:gd name="T30" fmla="*/ 174 w 246"/>
                    <a:gd name="T31" fmla="*/ 24 h 222"/>
                    <a:gd name="T32" fmla="*/ 186 w 246"/>
                    <a:gd name="T33" fmla="*/ 54 h 222"/>
                    <a:gd name="T34" fmla="*/ 210 w 246"/>
                    <a:gd name="T35" fmla="*/ 102 h 222"/>
                    <a:gd name="T36" fmla="*/ 210 w 246"/>
                    <a:gd name="T37" fmla="*/ 120 h 222"/>
                    <a:gd name="T38" fmla="*/ 222 w 246"/>
                    <a:gd name="T39" fmla="*/ 168 h 222"/>
                    <a:gd name="T40" fmla="*/ 234 w 246"/>
                    <a:gd name="T41" fmla="*/ 192 h 222"/>
                    <a:gd name="T42" fmla="*/ 246 w 246"/>
                    <a:gd name="T43" fmla="*/ 210 h 222"/>
                    <a:gd name="T44" fmla="*/ 246 w 246"/>
                    <a:gd name="T45" fmla="*/ 222 h 222"/>
                    <a:gd name="T46" fmla="*/ 246 w 246"/>
                    <a:gd name="T47" fmla="*/ 222 h 222"/>
                    <a:gd name="T48" fmla="*/ 240 w 246"/>
                    <a:gd name="T49" fmla="*/ 222 h 222"/>
                    <a:gd name="T50" fmla="*/ 234 w 246"/>
                    <a:gd name="T51" fmla="*/ 216 h 222"/>
                    <a:gd name="T52" fmla="*/ 210 w 246"/>
                    <a:gd name="T53" fmla="*/ 180 h 222"/>
                    <a:gd name="T54" fmla="*/ 204 w 246"/>
                    <a:gd name="T55" fmla="*/ 156 h 222"/>
                    <a:gd name="T56" fmla="*/ 192 w 246"/>
                    <a:gd name="T57" fmla="*/ 120 h 222"/>
                    <a:gd name="T58" fmla="*/ 174 w 246"/>
                    <a:gd name="T59" fmla="*/ 66 h 222"/>
                    <a:gd name="T60" fmla="*/ 162 w 246"/>
                    <a:gd name="T61" fmla="*/ 30 h 222"/>
                    <a:gd name="T62" fmla="*/ 162 w 246"/>
                    <a:gd name="T63" fmla="*/ 0 h 222"/>
                    <a:gd name="T64" fmla="*/ 162 w 246"/>
                    <a:gd name="T65" fmla="*/ 0 h 222"/>
                    <a:gd name="T66" fmla="*/ 168 w 246"/>
                    <a:gd name="T67" fmla="*/ 0 h 222"/>
                    <a:gd name="T68" fmla="*/ 162 w 246"/>
                    <a:gd name="T69" fmla="*/ 6 h 222"/>
                    <a:gd name="T70" fmla="*/ 162 w 246"/>
                    <a:gd name="T71" fmla="*/ 0 h 222"/>
                    <a:gd name="T72" fmla="*/ 168 w 246"/>
                    <a:gd name="T73" fmla="*/ 0 h 222"/>
                    <a:gd name="T74" fmla="*/ 168 w 246"/>
                    <a:gd name="T75" fmla="*/ 12 h 222"/>
                    <a:gd name="T76" fmla="*/ 162 w 246"/>
                    <a:gd name="T77" fmla="*/ 30 h 222"/>
                    <a:gd name="T78" fmla="*/ 138 w 246"/>
                    <a:gd name="T79" fmla="*/ 48 h 222"/>
                    <a:gd name="T80" fmla="*/ 114 w 246"/>
                    <a:gd name="T81" fmla="*/ 72 h 222"/>
                    <a:gd name="T82" fmla="*/ 108 w 246"/>
                    <a:gd name="T83" fmla="*/ 72 h 222"/>
                    <a:gd name="T84" fmla="*/ 90 w 246"/>
                    <a:gd name="T85" fmla="*/ 72 h 222"/>
                    <a:gd name="T86" fmla="*/ 84 w 246"/>
                    <a:gd name="T87" fmla="*/ 90 h 222"/>
                    <a:gd name="T88" fmla="*/ 66 w 246"/>
                    <a:gd name="T89" fmla="*/ 108 h 222"/>
                    <a:gd name="T90" fmla="*/ 42 w 246"/>
                    <a:gd name="T91" fmla="*/ 120 h 222"/>
                    <a:gd name="T92" fmla="*/ 18 w 246"/>
                    <a:gd name="T93" fmla="*/ 138 h 222"/>
                    <a:gd name="T94" fmla="*/ 0 w 246"/>
                    <a:gd name="T95" fmla="*/ 14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46" h="222">
                      <a:moveTo>
                        <a:pt x="0" y="144"/>
                      </a:moveTo>
                      <a:lnTo>
                        <a:pt x="0" y="144"/>
                      </a:lnTo>
                      <a:lnTo>
                        <a:pt x="6" y="144"/>
                      </a:lnTo>
                      <a:lnTo>
                        <a:pt x="12" y="144"/>
                      </a:lnTo>
                      <a:lnTo>
                        <a:pt x="12" y="144"/>
                      </a:lnTo>
                      <a:lnTo>
                        <a:pt x="18" y="138"/>
                      </a:lnTo>
                      <a:lnTo>
                        <a:pt x="24" y="132"/>
                      </a:lnTo>
                      <a:lnTo>
                        <a:pt x="30" y="132"/>
                      </a:lnTo>
                      <a:lnTo>
                        <a:pt x="36" y="126"/>
                      </a:lnTo>
                      <a:lnTo>
                        <a:pt x="42" y="120"/>
                      </a:lnTo>
                      <a:lnTo>
                        <a:pt x="42" y="120"/>
                      </a:lnTo>
                      <a:lnTo>
                        <a:pt x="48" y="114"/>
                      </a:lnTo>
                      <a:lnTo>
                        <a:pt x="54" y="108"/>
                      </a:lnTo>
                      <a:lnTo>
                        <a:pt x="60" y="102"/>
                      </a:lnTo>
                      <a:lnTo>
                        <a:pt x="60" y="96"/>
                      </a:lnTo>
                      <a:lnTo>
                        <a:pt x="66" y="96"/>
                      </a:lnTo>
                      <a:lnTo>
                        <a:pt x="66" y="90"/>
                      </a:lnTo>
                      <a:lnTo>
                        <a:pt x="66" y="84"/>
                      </a:lnTo>
                      <a:lnTo>
                        <a:pt x="72" y="78"/>
                      </a:lnTo>
                      <a:lnTo>
                        <a:pt x="72" y="72"/>
                      </a:lnTo>
                      <a:lnTo>
                        <a:pt x="72" y="72"/>
                      </a:lnTo>
                      <a:lnTo>
                        <a:pt x="78" y="72"/>
                      </a:lnTo>
                      <a:lnTo>
                        <a:pt x="78" y="72"/>
                      </a:lnTo>
                      <a:lnTo>
                        <a:pt x="78" y="72"/>
                      </a:lnTo>
                      <a:lnTo>
                        <a:pt x="84" y="72"/>
                      </a:lnTo>
                      <a:lnTo>
                        <a:pt x="90" y="66"/>
                      </a:lnTo>
                      <a:lnTo>
                        <a:pt x="90" y="66"/>
                      </a:lnTo>
                      <a:lnTo>
                        <a:pt x="90" y="66"/>
                      </a:lnTo>
                      <a:lnTo>
                        <a:pt x="96" y="66"/>
                      </a:lnTo>
                      <a:lnTo>
                        <a:pt x="102" y="66"/>
                      </a:lnTo>
                      <a:lnTo>
                        <a:pt x="108" y="60"/>
                      </a:lnTo>
                      <a:lnTo>
                        <a:pt x="108" y="60"/>
                      </a:lnTo>
                      <a:lnTo>
                        <a:pt x="114" y="60"/>
                      </a:lnTo>
                      <a:lnTo>
                        <a:pt x="120" y="54"/>
                      </a:lnTo>
                      <a:lnTo>
                        <a:pt x="126" y="48"/>
                      </a:lnTo>
                      <a:lnTo>
                        <a:pt x="132" y="48"/>
                      </a:lnTo>
                      <a:lnTo>
                        <a:pt x="138" y="42"/>
                      </a:lnTo>
                      <a:lnTo>
                        <a:pt x="138" y="42"/>
                      </a:lnTo>
                      <a:lnTo>
                        <a:pt x="138" y="36"/>
                      </a:lnTo>
                      <a:lnTo>
                        <a:pt x="144" y="30"/>
                      </a:lnTo>
                      <a:lnTo>
                        <a:pt x="150" y="24"/>
                      </a:lnTo>
                      <a:lnTo>
                        <a:pt x="156" y="24"/>
                      </a:lnTo>
                      <a:lnTo>
                        <a:pt x="156" y="18"/>
                      </a:lnTo>
                      <a:lnTo>
                        <a:pt x="156" y="12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4" y="12"/>
                      </a:lnTo>
                      <a:lnTo>
                        <a:pt x="174" y="24"/>
                      </a:lnTo>
                      <a:lnTo>
                        <a:pt x="174" y="30"/>
                      </a:lnTo>
                      <a:lnTo>
                        <a:pt x="180" y="36"/>
                      </a:lnTo>
                      <a:lnTo>
                        <a:pt x="180" y="48"/>
                      </a:lnTo>
                      <a:lnTo>
                        <a:pt x="186" y="54"/>
                      </a:lnTo>
                      <a:lnTo>
                        <a:pt x="186" y="72"/>
                      </a:lnTo>
                      <a:lnTo>
                        <a:pt x="198" y="84"/>
                      </a:lnTo>
                      <a:lnTo>
                        <a:pt x="204" y="96"/>
                      </a:lnTo>
                      <a:lnTo>
                        <a:pt x="210" y="102"/>
                      </a:lnTo>
                      <a:lnTo>
                        <a:pt x="210" y="114"/>
                      </a:lnTo>
                      <a:lnTo>
                        <a:pt x="210" y="120"/>
                      </a:lnTo>
                      <a:lnTo>
                        <a:pt x="210" y="120"/>
                      </a:lnTo>
                      <a:lnTo>
                        <a:pt x="210" y="120"/>
                      </a:lnTo>
                      <a:lnTo>
                        <a:pt x="210" y="126"/>
                      </a:lnTo>
                      <a:lnTo>
                        <a:pt x="216" y="144"/>
                      </a:lnTo>
                      <a:lnTo>
                        <a:pt x="216" y="150"/>
                      </a:lnTo>
                      <a:lnTo>
                        <a:pt x="222" y="168"/>
                      </a:lnTo>
                      <a:lnTo>
                        <a:pt x="228" y="168"/>
                      </a:lnTo>
                      <a:lnTo>
                        <a:pt x="228" y="174"/>
                      </a:lnTo>
                      <a:lnTo>
                        <a:pt x="234" y="180"/>
                      </a:lnTo>
                      <a:lnTo>
                        <a:pt x="234" y="192"/>
                      </a:lnTo>
                      <a:lnTo>
                        <a:pt x="240" y="204"/>
                      </a:lnTo>
                      <a:lnTo>
                        <a:pt x="246" y="204"/>
                      </a:lnTo>
                      <a:lnTo>
                        <a:pt x="246" y="210"/>
                      </a:lnTo>
                      <a:lnTo>
                        <a:pt x="246" y="210"/>
                      </a:lnTo>
                      <a:lnTo>
                        <a:pt x="246" y="216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6" y="222"/>
                      </a:lnTo>
                      <a:lnTo>
                        <a:pt x="240" y="222"/>
                      </a:lnTo>
                      <a:lnTo>
                        <a:pt x="240" y="222"/>
                      </a:lnTo>
                      <a:lnTo>
                        <a:pt x="240" y="222"/>
                      </a:lnTo>
                      <a:lnTo>
                        <a:pt x="234" y="222"/>
                      </a:lnTo>
                      <a:lnTo>
                        <a:pt x="234" y="216"/>
                      </a:lnTo>
                      <a:lnTo>
                        <a:pt x="234" y="216"/>
                      </a:lnTo>
                      <a:lnTo>
                        <a:pt x="228" y="216"/>
                      </a:lnTo>
                      <a:lnTo>
                        <a:pt x="222" y="198"/>
                      </a:lnTo>
                      <a:lnTo>
                        <a:pt x="216" y="192"/>
                      </a:lnTo>
                      <a:lnTo>
                        <a:pt x="210" y="180"/>
                      </a:lnTo>
                      <a:lnTo>
                        <a:pt x="210" y="174"/>
                      </a:lnTo>
                      <a:lnTo>
                        <a:pt x="210" y="168"/>
                      </a:lnTo>
                      <a:lnTo>
                        <a:pt x="210" y="168"/>
                      </a:lnTo>
                      <a:lnTo>
                        <a:pt x="204" y="156"/>
                      </a:lnTo>
                      <a:lnTo>
                        <a:pt x="204" y="144"/>
                      </a:lnTo>
                      <a:lnTo>
                        <a:pt x="198" y="132"/>
                      </a:lnTo>
                      <a:lnTo>
                        <a:pt x="192" y="120"/>
                      </a:lnTo>
                      <a:lnTo>
                        <a:pt x="192" y="120"/>
                      </a:lnTo>
                      <a:lnTo>
                        <a:pt x="186" y="96"/>
                      </a:lnTo>
                      <a:lnTo>
                        <a:pt x="186" y="84"/>
                      </a:lnTo>
                      <a:lnTo>
                        <a:pt x="180" y="72"/>
                      </a:lnTo>
                      <a:lnTo>
                        <a:pt x="174" y="66"/>
                      </a:lnTo>
                      <a:lnTo>
                        <a:pt x="174" y="54"/>
                      </a:lnTo>
                      <a:lnTo>
                        <a:pt x="168" y="48"/>
                      </a:lnTo>
                      <a:lnTo>
                        <a:pt x="168" y="36"/>
                      </a:lnTo>
                      <a:lnTo>
                        <a:pt x="162" y="30"/>
                      </a:lnTo>
                      <a:lnTo>
                        <a:pt x="162" y="24"/>
                      </a:lnTo>
                      <a:lnTo>
                        <a:pt x="162" y="12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6"/>
                      </a:lnTo>
                      <a:lnTo>
                        <a:pt x="168" y="6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6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0"/>
                      </a:lnTo>
                      <a:lnTo>
                        <a:pt x="168" y="6"/>
                      </a:lnTo>
                      <a:lnTo>
                        <a:pt x="168" y="12"/>
                      </a:lnTo>
                      <a:lnTo>
                        <a:pt x="162" y="18"/>
                      </a:lnTo>
                      <a:lnTo>
                        <a:pt x="162" y="24"/>
                      </a:lnTo>
                      <a:lnTo>
                        <a:pt x="162" y="24"/>
                      </a:lnTo>
                      <a:lnTo>
                        <a:pt x="162" y="30"/>
                      </a:lnTo>
                      <a:lnTo>
                        <a:pt x="156" y="30"/>
                      </a:lnTo>
                      <a:lnTo>
                        <a:pt x="150" y="42"/>
                      </a:lnTo>
                      <a:lnTo>
                        <a:pt x="144" y="48"/>
                      </a:lnTo>
                      <a:lnTo>
                        <a:pt x="138" y="48"/>
                      </a:lnTo>
                      <a:lnTo>
                        <a:pt x="138" y="54"/>
                      </a:lnTo>
                      <a:lnTo>
                        <a:pt x="126" y="66"/>
                      </a:lnTo>
                      <a:lnTo>
                        <a:pt x="120" y="66"/>
                      </a:lnTo>
                      <a:lnTo>
                        <a:pt x="114" y="72"/>
                      </a:lnTo>
                      <a:lnTo>
                        <a:pt x="114" y="72"/>
                      </a:lnTo>
                      <a:lnTo>
                        <a:pt x="108" y="72"/>
                      </a:lnTo>
                      <a:lnTo>
                        <a:pt x="108" y="72"/>
                      </a:lnTo>
                      <a:lnTo>
                        <a:pt x="108" y="72"/>
                      </a:lnTo>
                      <a:lnTo>
                        <a:pt x="102" y="72"/>
                      </a:lnTo>
                      <a:lnTo>
                        <a:pt x="90" y="72"/>
                      </a:lnTo>
                      <a:lnTo>
                        <a:pt x="90" y="72"/>
                      </a:lnTo>
                      <a:lnTo>
                        <a:pt x="90" y="72"/>
                      </a:lnTo>
                      <a:lnTo>
                        <a:pt x="90" y="78"/>
                      </a:lnTo>
                      <a:lnTo>
                        <a:pt x="84" y="78"/>
                      </a:lnTo>
                      <a:lnTo>
                        <a:pt x="84" y="84"/>
                      </a:lnTo>
                      <a:lnTo>
                        <a:pt x="84" y="90"/>
                      </a:lnTo>
                      <a:lnTo>
                        <a:pt x="78" y="96"/>
                      </a:lnTo>
                      <a:lnTo>
                        <a:pt x="72" y="96"/>
                      </a:lnTo>
                      <a:lnTo>
                        <a:pt x="66" y="102"/>
                      </a:lnTo>
                      <a:lnTo>
                        <a:pt x="66" y="108"/>
                      </a:lnTo>
                      <a:lnTo>
                        <a:pt x="60" y="114"/>
                      </a:lnTo>
                      <a:lnTo>
                        <a:pt x="54" y="120"/>
                      </a:lnTo>
                      <a:lnTo>
                        <a:pt x="48" y="120"/>
                      </a:lnTo>
                      <a:lnTo>
                        <a:pt x="42" y="120"/>
                      </a:lnTo>
                      <a:lnTo>
                        <a:pt x="42" y="126"/>
                      </a:lnTo>
                      <a:lnTo>
                        <a:pt x="30" y="132"/>
                      </a:lnTo>
                      <a:lnTo>
                        <a:pt x="24" y="138"/>
                      </a:lnTo>
                      <a:lnTo>
                        <a:pt x="18" y="138"/>
                      </a:lnTo>
                      <a:lnTo>
                        <a:pt x="18" y="144"/>
                      </a:lnTo>
                      <a:lnTo>
                        <a:pt x="6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0" name="Freeform 58"/>
                <p:cNvSpPr>
                  <a:spLocks/>
                </p:cNvSpPr>
                <p:nvPr/>
              </p:nvSpPr>
              <p:spPr bwMode="auto">
                <a:xfrm flipH="1">
                  <a:off x="894" y="780"/>
                  <a:ext cx="108" cy="102"/>
                </a:xfrm>
                <a:custGeom>
                  <a:avLst/>
                  <a:gdLst>
                    <a:gd name="T0" fmla="*/ 0 w 108"/>
                    <a:gd name="T1" fmla="*/ 66 h 102"/>
                    <a:gd name="T2" fmla="*/ 12 w 108"/>
                    <a:gd name="T3" fmla="*/ 78 h 102"/>
                    <a:gd name="T4" fmla="*/ 36 w 108"/>
                    <a:gd name="T5" fmla="*/ 78 h 102"/>
                    <a:gd name="T6" fmla="*/ 48 w 108"/>
                    <a:gd name="T7" fmla="*/ 84 h 102"/>
                    <a:gd name="T8" fmla="*/ 66 w 108"/>
                    <a:gd name="T9" fmla="*/ 90 h 102"/>
                    <a:gd name="T10" fmla="*/ 78 w 108"/>
                    <a:gd name="T11" fmla="*/ 90 h 102"/>
                    <a:gd name="T12" fmla="*/ 84 w 108"/>
                    <a:gd name="T13" fmla="*/ 84 h 102"/>
                    <a:gd name="T14" fmla="*/ 90 w 108"/>
                    <a:gd name="T15" fmla="*/ 78 h 102"/>
                    <a:gd name="T16" fmla="*/ 96 w 108"/>
                    <a:gd name="T17" fmla="*/ 72 h 102"/>
                    <a:gd name="T18" fmla="*/ 102 w 108"/>
                    <a:gd name="T19" fmla="*/ 60 h 102"/>
                    <a:gd name="T20" fmla="*/ 102 w 108"/>
                    <a:gd name="T21" fmla="*/ 48 h 102"/>
                    <a:gd name="T22" fmla="*/ 102 w 108"/>
                    <a:gd name="T23" fmla="*/ 30 h 102"/>
                    <a:gd name="T24" fmla="*/ 102 w 108"/>
                    <a:gd name="T25" fmla="*/ 24 h 102"/>
                    <a:gd name="T26" fmla="*/ 102 w 108"/>
                    <a:gd name="T27" fmla="*/ 18 h 102"/>
                    <a:gd name="T28" fmla="*/ 102 w 108"/>
                    <a:gd name="T29" fmla="*/ 6 h 102"/>
                    <a:gd name="T30" fmla="*/ 102 w 108"/>
                    <a:gd name="T31" fmla="*/ 6 h 102"/>
                    <a:gd name="T32" fmla="*/ 96 w 108"/>
                    <a:gd name="T33" fmla="*/ 6 h 102"/>
                    <a:gd name="T34" fmla="*/ 78 w 108"/>
                    <a:gd name="T35" fmla="*/ 12 h 102"/>
                    <a:gd name="T36" fmla="*/ 78 w 108"/>
                    <a:gd name="T37" fmla="*/ 12 h 102"/>
                    <a:gd name="T38" fmla="*/ 78 w 108"/>
                    <a:gd name="T39" fmla="*/ 6 h 102"/>
                    <a:gd name="T40" fmla="*/ 84 w 108"/>
                    <a:gd name="T41" fmla="*/ 6 h 102"/>
                    <a:gd name="T42" fmla="*/ 84 w 108"/>
                    <a:gd name="T43" fmla="*/ 6 h 102"/>
                    <a:gd name="T44" fmla="*/ 84 w 108"/>
                    <a:gd name="T45" fmla="*/ 12 h 102"/>
                    <a:gd name="T46" fmla="*/ 84 w 108"/>
                    <a:gd name="T47" fmla="*/ 24 h 102"/>
                    <a:gd name="T48" fmla="*/ 84 w 108"/>
                    <a:gd name="T49" fmla="*/ 42 h 102"/>
                    <a:gd name="T50" fmla="*/ 78 w 108"/>
                    <a:gd name="T51" fmla="*/ 60 h 102"/>
                    <a:gd name="T52" fmla="*/ 72 w 108"/>
                    <a:gd name="T53" fmla="*/ 60 h 102"/>
                    <a:gd name="T54" fmla="*/ 72 w 108"/>
                    <a:gd name="T55" fmla="*/ 60 h 102"/>
                    <a:gd name="T56" fmla="*/ 72 w 108"/>
                    <a:gd name="T57" fmla="*/ 54 h 102"/>
                    <a:gd name="T58" fmla="*/ 72 w 108"/>
                    <a:gd name="T59" fmla="*/ 48 h 102"/>
                    <a:gd name="T60" fmla="*/ 72 w 108"/>
                    <a:gd name="T61" fmla="*/ 30 h 102"/>
                    <a:gd name="T62" fmla="*/ 72 w 108"/>
                    <a:gd name="T63" fmla="*/ 6 h 102"/>
                    <a:gd name="T64" fmla="*/ 78 w 108"/>
                    <a:gd name="T65" fmla="*/ 0 h 102"/>
                    <a:gd name="T66" fmla="*/ 78 w 108"/>
                    <a:gd name="T67" fmla="*/ 0 h 102"/>
                    <a:gd name="T68" fmla="*/ 78 w 108"/>
                    <a:gd name="T69" fmla="*/ 0 h 102"/>
                    <a:gd name="T70" fmla="*/ 90 w 108"/>
                    <a:gd name="T71" fmla="*/ 0 h 102"/>
                    <a:gd name="T72" fmla="*/ 102 w 108"/>
                    <a:gd name="T73" fmla="*/ 0 h 102"/>
                    <a:gd name="T74" fmla="*/ 102 w 108"/>
                    <a:gd name="T75" fmla="*/ 0 h 102"/>
                    <a:gd name="T76" fmla="*/ 108 w 108"/>
                    <a:gd name="T77" fmla="*/ 6 h 102"/>
                    <a:gd name="T78" fmla="*/ 108 w 108"/>
                    <a:gd name="T79" fmla="*/ 12 h 102"/>
                    <a:gd name="T80" fmla="*/ 108 w 108"/>
                    <a:gd name="T81" fmla="*/ 24 h 102"/>
                    <a:gd name="T82" fmla="*/ 108 w 108"/>
                    <a:gd name="T83" fmla="*/ 36 h 102"/>
                    <a:gd name="T84" fmla="*/ 108 w 108"/>
                    <a:gd name="T85" fmla="*/ 54 h 102"/>
                    <a:gd name="T86" fmla="*/ 102 w 108"/>
                    <a:gd name="T87" fmla="*/ 66 h 102"/>
                    <a:gd name="T88" fmla="*/ 102 w 108"/>
                    <a:gd name="T89" fmla="*/ 84 h 102"/>
                    <a:gd name="T90" fmla="*/ 90 w 108"/>
                    <a:gd name="T91" fmla="*/ 96 h 102"/>
                    <a:gd name="T92" fmla="*/ 84 w 108"/>
                    <a:gd name="T93" fmla="*/ 102 h 102"/>
                    <a:gd name="T94" fmla="*/ 78 w 108"/>
                    <a:gd name="T95" fmla="*/ 102 h 102"/>
                    <a:gd name="T96" fmla="*/ 72 w 108"/>
                    <a:gd name="T97" fmla="*/ 102 h 102"/>
                    <a:gd name="T98" fmla="*/ 66 w 108"/>
                    <a:gd name="T99" fmla="*/ 102 h 102"/>
                    <a:gd name="T100" fmla="*/ 48 w 108"/>
                    <a:gd name="T101" fmla="*/ 96 h 102"/>
                    <a:gd name="T102" fmla="*/ 24 w 108"/>
                    <a:gd name="T103" fmla="*/ 84 h 102"/>
                    <a:gd name="T104" fmla="*/ 0 w 108"/>
                    <a:gd name="T105" fmla="*/ 66 h 102"/>
                    <a:gd name="T106" fmla="*/ 0 w 108"/>
                    <a:gd name="T107" fmla="*/ 66 h 102"/>
                    <a:gd name="T108" fmla="*/ 0 w 108"/>
                    <a:gd name="T109" fmla="*/ 66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08" h="102">
                      <a:moveTo>
                        <a:pt x="0" y="66"/>
                      </a:moveTo>
                      <a:lnTo>
                        <a:pt x="0" y="66"/>
                      </a:lnTo>
                      <a:lnTo>
                        <a:pt x="6" y="72"/>
                      </a:lnTo>
                      <a:lnTo>
                        <a:pt x="12" y="78"/>
                      </a:lnTo>
                      <a:lnTo>
                        <a:pt x="24" y="78"/>
                      </a:lnTo>
                      <a:lnTo>
                        <a:pt x="36" y="78"/>
                      </a:lnTo>
                      <a:lnTo>
                        <a:pt x="48" y="84"/>
                      </a:lnTo>
                      <a:lnTo>
                        <a:pt x="48" y="84"/>
                      </a:lnTo>
                      <a:lnTo>
                        <a:pt x="54" y="84"/>
                      </a:lnTo>
                      <a:lnTo>
                        <a:pt x="66" y="90"/>
                      </a:lnTo>
                      <a:lnTo>
                        <a:pt x="72" y="90"/>
                      </a:lnTo>
                      <a:lnTo>
                        <a:pt x="78" y="90"/>
                      </a:lnTo>
                      <a:lnTo>
                        <a:pt x="84" y="90"/>
                      </a:lnTo>
                      <a:lnTo>
                        <a:pt x="84" y="84"/>
                      </a:lnTo>
                      <a:lnTo>
                        <a:pt x="84" y="84"/>
                      </a:lnTo>
                      <a:lnTo>
                        <a:pt x="90" y="78"/>
                      </a:lnTo>
                      <a:lnTo>
                        <a:pt x="90" y="78"/>
                      </a:lnTo>
                      <a:lnTo>
                        <a:pt x="96" y="72"/>
                      </a:lnTo>
                      <a:lnTo>
                        <a:pt x="96" y="66"/>
                      </a:lnTo>
                      <a:lnTo>
                        <a:pt x="102" y="60"/>
                      </a:lnTo>
                      <a:lnTo>
                        <a:pt x="102" y="54"/>
                      </a:lnTo>
                      <a:lnTo>
                        <a:pt x="102" y="48"/>
                      </a:lnTo>
                      <a:lnTo>
                        <a:pt x="102" y="42"/>
                      </a:lnTo>
                      <a:lnTo>
                        <a:pt x="102" y="30"/>
                      </a:lnTo>
                      <a:lnTo>
                        <a:pt x="102" y="24"/>
                      </a:lnTo>
                      <a:lnTo>
                        <a:pt x="102" y="24"/>
                      </a:lnTo>
                      <a:lnTo>
                        <a:pt x="102" y="24"/>
                      </a:lnTo>
                      <a:lnTo>
                        <a:pt x="102" y="18"/>
                      </a:lnTo>
                      <a:lnTo>
                        <a:pt x="102" y="12"/>
                      </a:lnTo>
                      <a:lnTo>
                        <a:pt x="102" y="6"/>
                      </a:lnTo>
                      <a:lnTo>
                        <a:pt x="102" y="6"/>
                      </a:lnTo>
                      <a:lnTo>
                        <a:pt x="102" y="6"/>
                      </a:lnTo>
                      <a:lnTo>
                        <a:pt x="102" y="12"/>
                      </a:lnTo>
                      <a:lnTo>
                        <a:pt x="96" y="6"/>
                      </a:lnTo>
                      <a:lnTo>
                        <a:pt x="90" y="6"/>
                      </a:lnTo>
                      <a:lnTo>
                        <a:pt x="78" y="12"/>
                      </a:lnTo>
                      <a:lnTo>
                        <a:pt x="78" y="12"/>
                      </a:lnTo>
                      <a:lnTo>
                        <a:pt x="78" y="12"/>
                      </a:lnTo>
                      <a:lnTo>
                        <a:pt x="78" y="12"/>
                      </a:lnTo>
                      <a:lnTo>
                        <a:pt x="78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84" y="12"/>
                      </a:lnTo>
                      <a:lnTo>
                        <a:pt x="84" y="24"/>
                      </a:lnTo>
                      <a:lnTo>
                        <a:pt x="84" y="24"/>
                      </a:lnTo>
                      <a:lnTo>
                        <a:pt x="84" y="36"/>
                      </a:lnTo>
                      <a:lnTo>
                        <a:pt x="84" y="42"/>
                      </a:lnTo>
                      <a:lnTo>
                        <a:pt x="78" y="48"/>
                      </a:lnTo>
                      <a:lnTo>
                        <a:pt x="78" y="60"/>
                      </a:lnTo>
                      <a:lnTo>
                        <a:pt x="78" y="60"/>
                      </a:lnTo>
                      <a:lnTo>
                        <a:pt x="72" y="60"/>
                      </a:lnTo>
                      <a:lnTo>
                        <a:pt x="72" y="60"/>
                      </a:lnTo>
                      <a:lnTo>
                        <a:pt x="72" y="60"/>
                      </a:lnTo>
                      <a:lnTo>
                        <a:pt x="72" y="60"/>
                      </a:lnTo>
                      <a:lnTo>
                        <a:pt x="72" y="54"/>
                      </a:lnTo>
                      <a:lnTo>
                        <a:pt x="72" y="54"/>
                      </a:lnTo>
                      <a:lnTo>
                        <a:pt x="72" y="48"/>
                      </a:lnTo>
                      <a:lnTo>
                        <a:pt x="72" y="42"/>
                      </a:lnTo>
                      <a:lnTo>
                        <a:pt x="72" y="30"/>
                      </a:lnTo>
                      <a:lnTo>
                        <a:pt x="72" y="24"/>
                      </a:lnTo>
                      <a:lnTo>
                        <a:pt x="72" y="6"/>
                      </a:lnTo>
                      <a:lnTo>
                        <a:pt x="72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84" y="0"/>
                      </a:lnTo>
                      <a:lnTo>
                        <a:pt x="90" y="0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2" y="0"/>
                      </a:lnTo>
                      <a:lnTo>
                        <a:pt x="102" y="0"/>
                      </a:lnTo>
                      <a:lnTo>
                        <a:pt x="102" y="6"/>
                      </a:lnTo>
                      <a:lnTo>
                        <a:pt x="108" y="6"/>
                      </a:lnTo>
                      <a:lnTo>
                        <a:pt x="108" y="12"/>
                      </a:lnTo>
                      <a:lnTo>
                        <a:pt x="108" y="12"/>
                      </a:lnTo>
                      <a:lnTo>
                        <a:pt x="108" y="24"/>
                      </a:lnTo>
                      <a:lnTo>
                        <a:pt x="108" y="24"/>
                      </a:lnTo>
                      <a:lnTo>
                        <a:pt x="108" y="24"/>
                      </a:lnTo>
                      <a:lnTo>
                        <a:pt x="108" y="36"/>
                      </a:lnTo>
                      <a:lnTo>
                        <a:pt x="108" y="42"/>
                      </a:lnTo>
                      <a:lnTo>
                        <a:pt x="108" y="54"/>
                      </a:lnTo>
                      <a:lnTo>
                        <a:pt x="108" y="60"/>
                      </a:lnTo>
                      <a:lnTo>
                        <a:pt x="102" y="66"/>
                      </a:lnTo>
                      <a:lnTo>
                        <a:pt x="102" y="78"/>
                      </a:lnTo>
                      <a:lnTo>
                        <a:pt x="102" y="84"/>
                      </a:lnTo>
                      <a:lnTo>
                        <a:pt x="96" y="90"/>
                      </a:lnTo>
                      <a:lnTo>
                        <a:pt x="90" y="96"/>
                      </a:lnTo>
                      <a:lnTo>
                        <a:pt x="90" y="102"/>
                      </a:lnTo>
                      <a:lnTo>
                        <a:pt x="84" y="102"/>
                      </a:lnTo>
                      <a:lnTo>
                        <a:pt x="84" y="102"/>
                      </a:lnTo>
                      <a:lnTo>
                        <a:pt x="78" y="102"/>
                      </a:lnTo>
                      <a:lnTo>
                        <a:pt x="78" y="102"/>
                      </a:lnTo>
                      <a:lnTo>
                        <a:pt x="72" y="102"/>
                      </a:lnTo>
                      <a:lnTo>
                        <a:pt x="72" y="102"/>
                      </a:lnTo>
                      <a:lnTo>
                        <a:pt x="66" y="102"/>
                      </a:lnTo>
                      <a:lnTo>
                        <a:pt x="54" y="102"/>
                      </a:lnTo>
                      <a:lnTo>
                        <a:pt x="48" y="96"/>
                      </a:lnTo>
                      <a:lnTo>
                        <a:pt x="36" y="90"/>
                      </a:lnTo>
                      <a:lnTo>
                        <a:pt x="24" y="84"/>
                      </a:lnTo>
                      <a:lnTo>
                        <a:pt x="12" y="78"/>
                      </a:lnTo>
                      <a:lnTo>
                        <a:pt x="0" y="66"/>
                      </a:lnTo>
                      <a:lnTo>
                        <a:pt x="0" y="66"/>
                      </a:lnTo>
                      <a:lnTo>
                        <a:pt x="0" y="66"/>
                      </a:lnTo>
                      <a:lnTo>
                        <a:pt x="0" y="66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1" name="Freeform 59"/>
                <p:cNvSpPr>
                  <a:spLocks/>
                </p:cNvSpPr>
                <p:nvPr/>
              </p:nvSpPr>
              <p:spPr bwMode="auto">
                <a:xfrm flipH="1">
                  <a:off x="924" y="780"/>
                  <a:ext cx="30" cy="54"/>
                </a:xfrm>
                <a:custGeom>
                  <a:avLst/>
                  <a:gdLst>
                    <a:gd name="T0" fmla="*/ 24 w 30"/>
                    <a:gd name="T1" fmla="*/ 12 h 54"/>
                    <a:gd name="T2" fmla="*/ 24 w 30"/>
                    <a:gd name="T3" fmla="*/ 12 h 54"/>
                    <a:gd name="T4" fmla="*/ 24 w 30"/>
                    <a:gd name="T5" fmla="*/ 12 h 54"/>
                    <a:gd name="T6" fmla="*/ 24 w 30"/>
                    <a:gd name="T7" fmla="*/ 12 h 54"/>
                    <a:gd name="T8" fmla="*/ 24 w 30"/>
                    <a:gd name="T9" fmla="*/ 6 h 54"/>
                    <a:gd name="T10" fmla="*/ 24 w 30"/>
                    <a:gd name="T11" fmla="*/ 6 h 54"/>
                    <a:gd name="T12" fmla="*/ 24 w 30"/>
                    <a:gd name="T13" fmla="*/ 6 h 54"/>
                    <a:gd name="T14" fmla="*/ 18 w 30"/>
                    <a:gd name="T15" fmla="*/ 6 h 54"/>
                    <a:gd name="T16" fmla="*/ 18 w 30"/>
                    <a:gd name="T17" fmla="*/ 6 h 54"/>
                    <a:gd name="T18" fmla="*/ 18 w 30"/>
                    <a:gd name="T19" fmla="*/ 6 h 54"/>
                    <a:gd name="T20" fmla="*/ 18 w 30"/>
                    <a:gd name="T21" fmla="*/ 6 h 54"/>
                    <a:gd name="T22" fmla="*/ 18 w 30"/>
                    <a:gd name="T23" fmla="*/ 6 h 54"/>
                    <a:gd name="T24" fmla="*/ 12 w 30"/>
                    <a:gd name="T25" fmla="*/ 6 h 54"/>
                    <a:gd name="T26" fmla="*/ 12 w 30"/>
                    <a:gd name="T27" fmla="*/ 12 h 54"/>
                    <a:gd name="T28" fmla="*/ 12 w 30"/>
                    <a:gd name="T29" fmla="*/ 12 h 54"/>
                    <a:gd name="T30" fmla="*/ 12 w 30"/>
                    <a:gd name="T31" fmla="*/ 18 h 54"/>
                    <a:gd name="T32" fmla="*/ 12 w 30"/>
                    <a:gd name="T33" fmla="*/ 18 h 54"/>
                    <a:gd name="T34" fmla="*/ 12 w 30"/>
                    <a:gd name="T35" fmla="*/ 18 h 54"/>
                    <a:gd name="T36" fmla="*/ 12 w 30"/>
                    <a:gd name="T37" fmla="*/ 24 h 54"/>
                    <a:gd name="T38" fmla="*/ 18 w 30"/>
                    <a:gd name="T39" fmla="*/ 30 h 54"/>
                    <a:gd name="T40" fmla="*/ 18 w 30"/>
                    <a:gd name="T41" fmla="*/ 36 h 54"/>
                    <a:gd name="T42" fmla="*/ 18 w 30"/>
                    <a:gd name="T43" fmla="*/ 42 h 54"/>
                    <a:gd name="T44" fmla="*/ 12 w 30"/>
                    <a:gd name="T45" fmla="*/ 54 h 54"/>
                    <a:gd name="T46" fmla="*/ 12 w 30"/>
                    <a:gd name="T47" fmla="*/ 54 h 54"/>
                    <a:gd name="T48" fmla="*/ 12 w 30"/>
                    <a:gd name="T49" fmla="*/ 54 h 54"/>
                    <a:gd name="T50" fmla="*/ 0 w 30"/>
                    <a:gd name="T51" fmla="*/ 42 h 54"/>
                    <a:gd name="T52" fmla="*/ 0 w 30"/>
                    <a:gd name="T53" fmla="*/ 30 h 54"/>
                    <a:gd name="T54" fmla="*/ 0 w 30"/>
                    <a:gd name="T55" fmla="*/ 24 h 54"/>
                    <a:gd name="T56" fmla="*/ 0 w 30"/>
                    <a:gd name="T57" fmla="*/ 24 h 54"/>
                    <a:gd name="T58" fmla="*/ 0 w 30"/>
                    <a:gd name="T59" fmla="*/ 18 h 54"/>
                    <a:gd name="T60" fmla="*/ 0 w 30"/>
                    <a:gd name="T61" fmla="*/ 12 h 54"/>
                    <a:gd name="T62" fmla="*/ 0 w 30"/>
                    <a:gd name="T63" fmla="*/ 12 h 54"/>
                    <a:gd name="T64" fmla="*/ 0 w 30"/>
                    <a:gd name="T65" fmla="*/ 6 h 54"/>
                    <a:gd name="T66" fmla="*/ 0 w 30"/>
                    <a:gd name="T67" fmla="*/ 6 h 54"/>
                    <a:gd name="T68" fmla="*/ 6 w 30"/>
                    <a:gd name="T69" fmla="*/ 0 h 54"/>
                    <a:gd name="T70" fmla="*/ 6 w 30"/>
                    <a:gd name="T71" fmla="*/ 0 h 54"/>
                    <a:gd name="T72" fmla="*/ 6 w 30"/>
                    <a:gd name="T73" fmla="*/ 0 h 54"/>
                    <a:gd name="T74" fmla="*/ 6 w 30"/>
                    <a:gd name="T75" fmla="*/ 0 h 54"/>
                    <a:gd name="T76" fmla="*/ 12 w 30"/>
                    <a:gd name="T77" fmla="*/ 0 h 54"/>
                    <a:gd name="T78" fmla="*/ 12 w 30"/>
                    <a:gd name="T79" fmla="*/ 0 h 54"/>
                    <a:gd name="T80" fmla="*/ 18 w 30"/>
                    <a:gd name="T81" fmla="*/ 0 h 54"/>
                    <a:gd name="T82" fmla="*/ 18 w 30"/>
                    <a:gd name="T83" fmla="*/ 0 h 54"/>
                    <a:gd name="T84" fmla="*/ 18 w 30"/>
                    <a:gd name="T85" fmla="*/ 0 h 54"/>
                    <a:gd name="T86" fmla="*/ 24 w 30"/>
                    <a:gd name="T87" fmla="*/ 0 h 54"/>
                    <a:gd name="T88" fmla="*/ 24 w 30"/>
                    <a:gd name="T89" fmla="*/ 0 h 54"/>
                    <a:gd name="T90" fmla="*/ 24 w 30"/>
                    <a:gd name="T91" fmla="*/ 6 h 54"/>
                    <a:gd name="T92" fmla="*/ 24 w 30"/>
                    <a:gd name="T93" fmla="*/ 12 h 54"/>
                    <a:gd name="T94" fmla="*/ 30 w 30"/>
                    <a:gd name="T95" fmla="*/ 12 h 54"/>
                    <a:gd name="T96" fmla="*/ 30 w 30"/>
                    <a:gd name="T97" fmla="*/ 12 h 54"/>
                    <a:gd name="T98" fmla="*/ 30 w 30"/>
                    <a:gd name="T99" fmla="*/ 18 h 54"/>
                    <a:gd name="T100" fmla="*/ 30 w 30"/>
                    <a:gd name="T101" fmla="*/ 18 h 54"/>
                    <a:gd name="T102" fmla="*/ 24 w 30"/>
                    <a:gd name="T103" fmla="*/ 18 h 54"/>
                    <a:gd name="T104" fmla="*/ 24 w 30"/>
                    <a:gd name="T105" fmla="*/ 1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0" h="54">
                      <a:moveTo>
                        <a:pt x="24" y="12"/>
                      </a:move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2" y="6"/>
                      </a:lnTo>
                      <a:lnTo>
                        <a:pt x="12" y="12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24"/>
                      </a:lnTo>
                      <a:lnTo>
                        <a:pt x="18" y="30"/>
                      </a:lnTo>
                      <a:lnTo>
                        <a:pt x="18" y="36"/>
                      </a:lnTo>
                      <a:lnTo>
                        <a:pt x="18" y="42"/>
                      </a:lnTo>
                      <a:lnTo>
                        <a:pt x="12" y="54"/>
                      </a:lnTo>
                      <a:lnTo>
                        <a:pt x="12" y="54"/>
                      </a:lnTo>
                      <a:lnTo>
                        <a:pt x="12" y="54"/>
                      </a:lnTo>
                      <a:lnTo>
                        <a:pt x="0" y="42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24" y="18"/>
                      </a:lnTo>
                      <a:lnTo>
                        <a:pt x="24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2" name="Freeform 60"/>
                <p:cNvSpPr>
                  <a:spLocks/>
                </p:cNvSpPr>
                <p:nvPr/>
              </p:nvSpPr>
              <p:spPr bwMode="auto">
                <a:xfrm flipH="1">
                  <a:off x="948" y="786"/>
                  <a:ext cx="24" cy="48"/>
                </a:xfrm>
                <a:custGeom>
                  <a:avLst/>
                  <a:gdLst>
                    <a:gd name="T0" fmla="*/ 18 w 24"/>
                    <a:gd name="T1" fmla="*/ 12 h 48"/>
                    <a:gd name="T2" fmla="*/ 18 w 24"/>
                    <a:gd name="T3" fmla="*/ 12 h 48"/>
                    <a:gd name="T4" fmla="*/ 18 w 24"/>
                    <a:gd name="T5" fmla="*/ 6 h 48"/>
                    <a:gd name="T6" fmla="*/ 18 w 24"/>
                    <a:gd name="T7" fmla="*/ 6 h 48"/>
                    <a:gd name="T8" fmla="*/ 18 w 24"/>
                    <a:gd name="T9" fmla="*/ 6 h 48"/>
                    <a:gd name="T10" fmla="*/ 12 w 24"/>
                    <a:gd name="T11" fmla="*/ 6 h 48"/>
                    <a:gd name="T12" fmla="*/ 12 w 24"/>
                    <a:gd name="T13" fmla="*/ 6 h 48"/>
                    <a:gd name="T14" fmla="*/ 12 w 24"/>
                    <a:gd name="T15" fmla="*/ 6 h 48"/>
                    <a:gd name="T16" fmla="*/ 12 w 24"/>
                    <a:gd name="T17" fmla="*/ 12 h 48"/>
                    <a:gd name="T18" fmla="*/ 12 w 24"/>
                    <a:gd name="T19" fmla="*/ 18 h 48"/>
                    <a:gd name="T20" fmla="*/ 12 w 24"/>
                    <a:gd name="T21" fmla="*/ 18 h 48"/>
                    <a:gd name="T22" fmla="*/ 18 w 24"/>
                    <a:gd name="T23" fmla="*/ 30 h 48"/>
                    <a:gd name="T24" fmla="*/ 18 w 24"/>
                    <a:gd name="T25" fmla="*/ 36 h 48"/>
                    <a:gd name="T26" fmla="*/ 18 w 24"/>
                    <a:gd name="T27" fmla="*/ 42 h 48"/>
                    <a:gd name="T28" fmla="*/ 18 w 24"/>
                    <a:gd name="T29" fmla="*/ 42 h 48"/>
                    <a:gd name="T30" fmla="*/ 18 w 24"/>
                    <a:gd name="T31" fmla="*/ 42 h 48"/>
                    <a:gd name="T32" fmla="*/ 18 w 24"/>
                    <a:gd name="T33" fmla="*/ 42 h 48"/>
                    <a:gd name="T34" fmla="*/ 18 w 24"/>
                    <a:gd name="T35" fmla="*/ 48 h 48"/>
                    <a:gd name="T36" fmla="*/ 12 w 24"/>
                    <a:gd name="T37" fmla="*/ 48 h 48"/>
                    <a:gd name="T38" fmla="*/ 12 w 24"/>
                    <a:gd name="T39" fmla="*/ 48 h 48"/>
                    <a:gd name="T40" fmla="*/ 12 w 24"/>
                    <a:gd name="T41" fmla="*/ 48 h 48"/>
                    <a:gd name="T42" fmla="*/ 6 w 24"/>
                    <a:gd name="T43" fmla="*/ 48 h 48"/>
                    <a:gd name="T44" fmla="*/ 6 w 24"/>
                    <a:gd name="T45" fmla="*/ 42 h 48"/>
                    <a:gd name="T46" fmla="*/ 6 w 24"/>
                    <a:gd name="T47" fmla="*/ 42 h 48"/>
                    <a:gd name="T48" fmla="*/ 0 w 24"/>
                    <a:gd name="T49" fmla="*/ 36 h 48"/>
                    <a:gd name="T50" fmla="*/ 0 w 24"/>
                    <a:gd name="T51" fmla="*/ 30 h 48"/>
                    <a:gd name="T52" fmla="*/ 0 w 24"/>
                    <a:gd name="T53" fmla="*/ 24 h 48"/>
                    <a:gd name="T54" fmla="*/ 0 w 24"/>
                    <a:gd name="T55" fmla="*/ 18 h 48"/>
                    <a:gd name="T56" fmla="*/ 0 w 24"/>
                    <a:gd name="T57" fmla="*/ 18 h 48"/>
                    <a:gd name="T58" fmla="*/ 0 w 24"/>
                    <a:gd name="T59" fmla="*/ 12 h 48"/>
                    <a:gd name="T60" fmla="*/ 0 w 24"/>
                    <a:gd name="T61" fmla="*/ 12 h 48"/>
                    <a:gd name="T62" fmla="*/ 0 w 24"/>
                    <a:gd name="T63" fmla="*/ 6 h 48"/>
                    <a:gd name="T64" fmla="*/ 6 w 24"/>
                    <a:gd name="T65" fmla="*/ 6 h 48"/>
                    <a:gd name="T66" fmla="*/ 6 w 24"/>
                    <a:gd name="T67" fmla="*/ 0 h 48"/>
                    <a:gd name="T68" fmla="*/ 6 w 24"/>
                    <a:gd name="T69" fmla="*/ 0 h 48"/>
                    <a:gd name="T70" fmla="*/ 6 w 24"/>
                    <a:gd name="T71" fmla="*/ 0 h 48"/>
                    <a:gd name="T72" fmla="*/ 12 w 24"/>
                    <a:gd name="T73" fmla="*/ 0 h 48"/>
                    <a:gd name="T74" fmla="*/ 12 w 24"/>
                    <a:gd name="T75" fmla="*/ 0 h 48"/>
                    <a:gd name="T76" fmla="*/ 18 w 24"/>
                    <a:gd name="T77" fmla="*/ 0 h 48"/>
                    <a:gd name="T78" fmla="*/ 18 w 24"/>
                    <a:gd name="T79" fmla="*/ 0 h 48"/>
                    <a:gd name="T80" fmla="*/ 18 w 24"/>
                    <a:gd name="T81" fmla="*/ 0 h 48"/>
                    <a:gd name="T82" fmla="*/ 18 w 24"/>
                    <a:gd name="T83" fmla="*/ 0 h 48"/>
                    <a:gd name="T84" fmla="*/ 18 w 24"/>
                    <a:gd name="T85" fmla="*/ 6 h 48"/>
                    <a:gd name="T86" fmla="*/ 24 w 24"/>
                    <a:gd name="T87" fmla="*/ 6 h 48"/>
                    <a:gd name="T88" fmla="*/ 24 w 24"/>
                    <a:gd name="T89" fmla="*/ 6 h 48"/>
                    <a:gd name="T90" fmla="*/ 24 w 24"/>
                    <a:gd name="T91" fmla="*/ 6 h 48"/>
                    <a:gd name="T92" fmla="*/ 24 w 24"/>
                    <a:gd name="T93" fmla="*/ 12 h 48"/>
                    <a:gd name="T94" fmla="*/ 18 w 24"/>
                    <a:gd name="T95" fmla="*/ 12 h 48"/>
                    <a:gd name="T96" fmla="*/ 18 w 24"/>
                    <a:gd name="T97" fmla="*/ 12 h 48"/>
                    <a:gd name="T98" fmla="*/ 18 w 24"/>
                    <a:gd name="T99" fmla="*/ 12 h 48"/>
                    <a:gd name="T100" fmla="*/ 18 w 24"/>
                    <a:gd name="T101" fmla="*/ 12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24" h="48">
                      <a:moveTo>
                        <a:pt x="18" y="12"/>
                      </a:moveTo>
                      <a:lnTo>
                        <a:pt x="18" y="12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30"/>
                      </a:lnTo>
                      <a:lnTo>
                        <a:pt x="18" y="36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18" y="48"/>
                      </a:lnTo>
                      <a:lnTo>
                        <a:pt x="12" y="48"/>
                      </a:lnTo>
                      <a:lnTo>
                        <a:pt x="12" y="48"/>
                      </a:lnTo>
                      <a:lnTo>
                        <a:pt x="12" y="48"/>
                      </a:lnTo>
                      <a:lnTo>
                        <a:pt x="6" y="48"/>
                      </a:lnTo>
                      <a:lnTo>
                        <a:pt x="6" y="42"/>
                      </a:lnTo>
                      <a:lnTo>
                        <a:pt x="6" y="42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3" name="Freeform 61"/>
                <p:cNvSpPr>
                  <a:spLocks/>
                </p:cNvSpPr>
                <p:nvPr/>
              </p:nvSpPr>
              <p:spPr bwMode="auto">
                <a:xfrm flipH="1">
                  <a:off x="1194" y="720"/>
                  <a:ext cx="120" cy="234"/>
                </a:xfrm>
                <a:custGeom>
                  <a:avLst/>
                  <a:gdLst>
                    <a:gd name="T0" fmla="*/ 24 w 120"/>
                    <a:gd name="T1" fmla="*/ 6 h 234"/>
                    <a:gd name="T2" fmla="*/ 24 w 120"/>
                    <a:gd name="T3" fmla="*/ 12 h 234"/>
                    <a:gd name="T4" fmla="*/ 18 w 120"/>
                    <a:gd name="T5" fmla="*/ 30 h 234"/>
                    <a:gd name="T6" fmla="*/ 12 w 120"/>
                    <a:gd name="T7" fmla="*/ 42 h 234"/>
                    <a:gd name="T8" fmla="*/ 6 w 120"/>
                    <a:gd name="T9" fmla="*/ 84 h 234"/>
                    <a:gd name="T10" fmla="*/ 6 w 120"/>
                    <a:gd name="T11" fmla="*/ 102 h 234"/>
                    <a:gd name="T12" fmla="*/ 12 w 120"/>
                    <a:gd name="T13" fmla="*/ 132 h 234"/>
                    <a:gd name="T14" fmla="*/ 18 w 120"/>
                    <a:gd name="T15" fmla="*/ 150 h 234"/>
                    <a:gd name="T16" fmla="*/ 24 w 120"/>
                    <a:gd name="T17" fmla="*/ 168 h 234"/>
                    <a:gd name="T18" fmla="*/ 30 w 120"/>
                    <a:gd name="T19" fmla="*/ 180 h 234"/>
                    <a:gd name="T20" fmla="*/ 42 w 120"/>
                    <a:gd name="T21" fmla="*/ 192 h 234"/>
                    <a:gd name="T22" fmla="*/ 54 w 120"/>
                    <a:gd name="T23" fmla="*/ 210 h 234"/>
                    <a:gd name="T24" fmla="*/ 66 w 120"/>
                    <a:gd name="T25" fmla="*/ 216 h 234"/>
                    <a:gd name="T26" fmla="*/ 78 w 120"/>
                    <a:gd name="T27" fmla="*/ 222 h 234"/>
                    <a:gd name="T28" fmla="*/ 84 w 120"/>
                    <a:gd name="T29" fmla="*/ 222 h 234"/>
                    <a:gd name="T30" fmla="*/ 96 w 120"/>
                    <a:gd name="T31" fmla="*/ 222 h 234"/>
                    <a:gd name="T32" fmla="*/ 96 w 120"/>
                    <a:gd name="T33" fmla="*/ 222 h 234"/>
                    <a:gd name="T34" fmla="*/ 96 w 120"/>
                    <a:gd name="T35" fmla="*/ 216 h 234"/>
                    <a:gd name="T36" fmla="*/ 102 w 120"/>
                    <a:gd name="T37" fmla="*/ 204 h 234"/>
                    <a:gd name="T38" fmla="*/ 102 w 120"/>
                    <a:gd name="T39" fmla="*/ 174 h 234"/>
                    <a:gd name="T40" fmla="*/ 102 w 120"/>
                    <a:gd name="T41" fmla="*/ 120 h 234"/>
                    <a:gd name="T42" fmla="*/ 96 w 120"/>
                    <a:gd name="T43" fmla="*/ 90 h 234"/>
                    <a:gd name="T44" fmla="*/ 96 w 120"/>
                    <a:gd name="T45" fmla="*/ 66 h 234"/>
                    <a:gd name="T46" fmla="*/ 84 w 120"/>
                    <a:gd name="T47" fmla="*/ 48 h 234"/>
                    <a:gd name="T48" fmla="*/ 72 w 120"/>
                    <a:gd name="T49" fmla="*/ 36 h 234"/>
                    <a:gd name="T50" fmla="*/ 72 w 120"/>
                    <a:gd name="T51" fmla="*/ 36 h 234"/>
                    <a:gd name="T52" fmla="*/ 96 w 120"/>
                    <a:gd name="T53" fmla="*/ 54 h 234"/>
                    <a:gd name="T54" fmla="*/ 102 w 120"/>
                    <a:gd name="T55" fmla="*/ 66 h 234"/>
                    <a:gd name="T56" fmla="*/ 102 w 120"/>
                    <a:gd name="T57" fmla="*/ 84 h 234"/>
                    <a:gd name="T58" fmla="*/ 114 w 120"/>
                    <a:gd name="T59" fmla="*/ 120 h 234"/>
                    <a:gd name="T60" fmla="*/ 120 w 120"/>
                    <a:gd name="T61" fmla="*/ 150 h 234"/>
                    <a:gd name="T62" fmla="*/ 120 w 120"/>
                    <a:gd name="T63" fmla="*/ 174 h 234"/>
                    <a:gd name="T64" fmla="*/ 114 w 120"/>
                    <a:gd name="T65" fmla="*/ 198 h 234"/>
                    <a:gd name="T66" fmla="*/ 108 w 120"/>
                    <a:gd name="T67" fmla="*/ 216 h 234"/>
                    <a:gd name="T68" fmla="*/ 96 w 120"/>
                    <a:gd name="T69" fmla="*/ 228 h 234"/>
                    <a:gd name="T70" fmla="*/ 96 w 120"/>
                    <a:gd name="T71" fmla="*/ 234 h 234"/>
                    <a:gd name="T72" fmla="*/ 84 w 120"/>
                    <a:gd name="T73" fmla="*/ 234 h 234"/>
                    <a:gd name="T74" fmla="*/ 72 w 120"/>
                    <a:gd name="T75" fmla="*/ 234 h 234"/>
                    <a:gd name="T76" fmla="*/ 60 w 120"/>
                    <a:gd name="T77" fmla="*/ 228 h 234"/>
                    <a:gd name="T78" fmla="*/ 48 w 120"/>
                    <a:gd name="T79" fmla="*/ 216 h 234"/>
                    <a:gd name="T80" fmla="*/ 24 w 120"/>
                    <a:gd name="T81" fmla="*/ 198 h 234"/>
                    <a:gd name="T82" fmla="*/ 12 w 120"/>
                    <a:gd name="T83" fmla="*/ 186 h 234"/>
                    <a:gd name="T84" fmla="*/ 6 w 120"/>
                    <a:gd name="T85" fmla="*/ 162 h 234"/>
                    <a:gd name="T86" fmla="*/ 0 w 120"/>
                    <a:gd name="T87" fmla="*/ 144 h 234"/>
                    <a:gd name="T88" fmla="*/ 0 w 120"/>
                    <a:gd name="T89" fmla="*/ 120 h 234"/>
                    <a:gd name="T90" fmla="*/ 0 w 120"/>
                    <a:gd name="T91" fmla="*/ 96 h 234"/>
                    <a:gd name="T92" fmla="*/ 0 w 120"/>
                    <a:gd name="T93" fmla="*/ 72 h 234"/>
                    <a:gd name="T94" fmla="*/ 0 w 120"/>
                    <a:gd name="T95" fmla="*/ 48 h 234"/>
                    <a:gd name="T96" fmla="*/ 6 w 120"/>
                    <a:gd name="T97" fmla="*/ 36 h 234"/>
                    <a:gd name="T98" fmla="*/ 12 w 120"/>
                    <a:gd name="T99" fmla="*/ 24 h 234"/>
                    <a:gd name="T100" fmla="*/ 24 w 120"/>
                    <a:gd name="T101" fmla="*/ 6 h 234"/>
                    <a:gd name="T102" fmla="*/ 30 w 120"/>
                    <a:gd name="T103" fmla="*/ 0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20" h="234">
                      <a:moveTo>
                        <a:pt x="30" y="0"/>
                      </a:moveTo>
                      <a:lnTo>
                        <a:pt x="30" y="0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18" y="18"/>
                      </a:lnTo>
                      <a:lnTo>
                        <a:pt x="18" y="24"/>
                      </a:lnTo>
                      <a:lnTo>
                        <a:pt x="18" y="30"/>
                      </a:lnTo>
                      <a:lnTo>
                        <a:pt x="12" y="36"/>
                      </a:lnTo>
                      <a:lnTo>
                        <a:pt x="12" y="36"/>
                      </a:lnTo>
                      <a:lnTo>
                        <a:pt x="12" y="42"/>
                      </a:lnTo>
                      <a:lnTo>
                        <a:pt x="12" y="54"/>
                      </a:lnTo>
                      <a:lnTo>
                        <a:pt x="6" y="72"/>
                      </a:lnTo>
                      <a:lnTo>
                        <a:pt x="6" y="84"/>
                      </a:lnTo>
                      <a:lnTo>
                        <a:pt x="6" y="84"/>
                      </a:lnTo>
                      <a:lnTo>
                        <a:pt x="6" y="96"/>
                      </a:lnTo>
                      <a:lnTo>
                        <a:pt x="6" y="102"/>
                      </a:lnTo>
                      <a:lnTo>
                        <a:pt x="12" y="114"/>
                      </a:lnTo>
                      <a:lnTo>
                        <a:pt x="12" y="126"/>
                      </a:lnTo>
                      <a:lnTo>
                        <a:pt x="12" y="132"/>
                      </a:lnTo>
                      <a:lnTo>
                        <a:pt x="12" y="138"/>
                      </a:lnTo>
                      <a:lnTo>
                        <a:pt x="18" y="144"/>
                      </a:lnTo>
                      <a:lnTo>
                        <a:pt x="18" y="150"/>
                      </a:lnTo>
                      <a:lnTo>
                        <a:pt x="18" y="156"/>
                      </a:lnTo>
                      <a:lnTo>
                        <a:pt x="24" y="162"/>
                      </a:lnTo>
                      <a:lnTo>
                        <a:pt x="24" y="168"/>
                      </a:lnTo>
                      <a:lnTo>
                        <a:pt x="24" y="174"/>
                      </a:lnTo>
                      <a:lnTo>
                        <a:pt x="30" y="180"/>
                      </a:lnTo>
                      <a:lnTo>
                        <a:pt x="30" y="180"/>
                      </a:lnTo>
                      <a:lnTo>
                        <a:pt x="36" y="186"/>
                      </a:lnTo>
                      <a:lnTo>
                        <a:pt x="42" y="186"/>
                      </a:lnTo>
                      <a:lnTo>
                        <a:pt x="42" y="192"/>
                      </a:lnTo>
                      <a:lnTo>
                        <a:pt x="48" y="198"/>
                      </a:lnTo>
                      <a:lnTo>
                        <a:pt x="48" y="204"/>
                      </a:lnTo>
                      <a:lnTo>
                        <a:pt x="54" y="210"/>
                      </a:lnTo>
                      <a:lnTo>
                        <a:pt x="60" y="210"/>
                      </a:lnTo>
                      <a:lnTo>
                        <a:pt x="60" y="210"/>
                      </a:lnTo>
                      <a:lnTo>
                        <a:pt x="66" y="216"/>
                      </a:lnTo>
                      <a:lnTo>
                        <a:pt x="72" y="216"/>
                      </a:lnTo>
                      <a:lnTo>
                        <a:pt x="72" y="222"/>
                      </a:lnTo>
                      <a:lnTo>
                        <a:pt x="78" y="222"/>
                      </a:lnTo>
                      <a:lnTo>
                        <a:pt x="78" y="222"/>
                      </a:lnTo>
                      <a:lnTo>
                        <a:pt x="84" y="222"/>
                      </a:lnTo>
                      <a:lnTo>
                        <a:pt x="84" y="222"/>
                      </a:lnTo>
                      <a:lnTo>
                        <a:pt x="90" y="222"/>
                      </a:lnTo>
                      <a:lnTo>
                        <a:pt x="90" y="222"/>
                      </a:lnTo>
                      <a:lnTo>
                        <a:pt x="96" y="222"/>
                      </a:lnTo>
                      <a:lnTo>
                        <a:pt x="96" y="222"/>
                      </a:lnTo>
                      <a:lnTo>
                        <a:pt x="96" y="222"/>
                      </a:lnTo>
                      <a:lnTo>
                        <a:pt x="96" y="222"/>
                      </a:lnTo>
                      <a:lnTo>
                        <a:pt x="96" y="216"/>
                      </a:lnTo>
                      <a:lnTo>
                        <a:pt x="96" y="216"/>
                      </a:lnTo>
                      <a:lnTo>
                        <a:pt x="96" y="216"/>
                      </a:lnTo>
                      <a:lnTo>
                        <a:pt x="102" y="210"/>
                      </a:lnTo>
                      <a:lnTo>
                        <a:pt x="102" y="210"/>
                      </a:lnTo>
                      <a:lnTo>
                        <a:pt x="102" y="204"/>
                      </a:lnTo>
                      <a:lnTo>
                        <a:pt x="102" y="198"/>
                      </a:lnTo>
                      <a:lnTo>
                        <a:pt x="102" y="186"/>
                      </a:lnTo>
                      <a:lnTo>
                        <a:pt x="102" y="174"/>
                      </a:lnTo>
                      <a:lnTo>
                        <a:pt x="102" y="162"/>
                      </a:lnTo>
                      <a:lnTo>
                        <a:pt x="102" y="138"/>
                      </a:lnTo>
                      <a:lnTo>
                        <a:pt x="102" y="120"/>
                      </a:lnTo>
                      <a:lnTo>
                        <a:pt x="102" y="114"/>
                      </a:lnTo>
                      <a:lnTo>
                        <a:pt x="96" y="102"/>
                      </a:lnTo>
                      <a:lnTo>
                        <a:pt x="96" y="90"/>
                      </a:lnTo>
                      <a:lnTo>
                        <a:pt x="96" y="84"/>
                      </a:lnTo>
                      <a:lnTo>
                        <a:pt x="96" y="78"/>
                      </a:lnTo>
                      <a:lnTo>
                        <a:pt x="96" y="66"/>
                      </a:lnTo>
                      <a:lnTo>
                        <a:pt x="90" y="60"/>
                      </a:lnTo>
                      <a:lnTo>
                        <a:pt x="90" y="60"/>
                      </a:lnTo>
                      <a:lnTo>
                        <a:pt x="84" y="48"/>
                      </a:lnTo>
                      <a:lnTo>
                        <a:pt x="78" y="42"/>
                      </a:lnTo>
                      <a:lnTo>
                        <a:pt x="72" y="36"/>
                      </a:lnTo>
                      <a:lnTo>
                        <a:pt x="72" y="36"/>
                      </a:lnTo>
                      <a:lnTo>
                        <a:pt x="72" y="36"/>
                      </a:lnTo>
                      <a:lnTo>
                        <a:pt x="72" y="36"/>
                      </a:lnTo>
                      <a:lnTo>
                        <a:pt x="72" y="36"/>
                      </a:lnTo>
                      <a:lnTo>
                        <a:pt x="78" y="36"/>
                      </a:lnTo>
                      <a:lnTo>
                        <a:pt x="84" y="42"/>
                      </a:lnTo>
                      <a:lnTo>
                        <a:pt x="96" y="54"/>
                      </a:lnTo>
                      <a:lnTo>
                        <a:pt x="96" y="60"/>
                      </a:lnTo>
                      <a:lnTo>
                        <a:pt x="96" y="66"/>
                      </a:lnTo>
                      <a:lnTo>
                        <a:pt x="102" y="66"/>
                      </a:lnTo>
                      <a:lnTo>
                        <a:pt x="102" y="72"/>
                      </a:lnTo>
                      <a:lnTo>
                        <a:pt x="102" y="78"/>
                      </a:lnTo>
                      <a:lnTo>
                        <a:pt x="102" y="84"/>
                      </a:lnTo>
                      <a:lnTo>
                        <a:pt x="108" y="90"/>
                      </a:lnTo>
                      <a:lnTo>
                        <a:pt x="108" y="102"/>
                      </a:lnTo>
                      <a:lnTo>
                        <a:pt x="114" y="120"/>
                      </a:lnTo>
                      <a:lnTo>
                        <a:pt x="114" y="132"/>
                      </a:lnTo>
                      <a:lnTo>
                        <a:pt x="114" y="138"/>
                      </a:lnTo>
                      <a:lnTo>
                        <a:pt x="120" y="150"/>
                      </a:lnTo>
                      <a:lnTo>
                        <a:pt x="120" y="162"/>
                      </a:lnTo>
                      <a:lnTo>
                        <a:pt x="120" y="168"/>
                      </a:lnTo>
                      <a:lnTo>
                        <a:pt x="120" y="174"/>
                      </a:lnTo>
                      <a:lnTo>
                        <a:pt x="120" y="186"/>
                      </a:lnTo>
                      <a:lnTo>
                        <a:pt x="114" y="192"/>
                      </a:lnTo>
                      <a:lnTo>
                        <a:pt x="114" y="198"/>
                      </a:lnTo>
                      <a:lnTo>
                        <a:pt x="114" y="204"/>
                      </a:lnTo>
                      <a:lnTo>
                        <a:pt x="108" y="210"/>
                      </a:lnTo>
                      <a:lnTo>
                        <a:pt x="108" y="216"/>
                      </a:lnTo>
                      <a:lnTo>
                        <a:pt x="102" y="222"/>
                      </a:lnTo>
                      <a:lnTo>
                        <a:pt x="102" y="228"/>
                      </a:lnTo>
                      <a:lnTo>
                        <a:pt x="96" y="228"/>
                      </a:lnTo>
                      <a:lnTo>
                        <a:pt x="96" y="234"/>
                      </a:lnTo>
                      <a:lnTo>
                        <a:pt x="96" y="234"/>
                      </a:lnTo>
                      <a:lnTo>
                        <a:pt x="96" y="234"/>
                      </a:lnTo>
                      <a:lnTo>
                        <a:pt x="90" y="234"/>
                      </a:lnTo>
                      <a:lnTo>
                        <a:pt x="84" y="234"/>
                      </a:lnTo>
                      <a:lnTo>
                        <a:pt x="84" y="234"/>
                      </a:lnTo>
                      <a:lnTo>
                        <a:pt x="78" y="234"/>
                      </a:lnTo>
                      <a:lnTo>
                        <a:pt x="78" y="234"/>
                      </a:lnTo>
                      <a:lnTo>
                        <a:pt x="72" y="234"/>
                      </a:lnTo>
                      <a:lnTo>
                        <a:pt x="66" y="228"/>
                      </a:lnTo>
                      <a:lnTo>
                        <a:pt x="66" y="228"/>
                      </a:lnTo>
                      <a:lnTo>
                        <a:pt x="60" y="228"/>
                      </a:lnTo>
                      <a:lnTo>
                        <a:pt x="54" y="222"/>
                      </a:lnTo>
                      <a:lnTo>
                        <a:pt x="54" y="222"/>
                      </a:lnTo>
                      <a:lnTo>
                        <a:pt x="48" y="216"/>
                      </a:lnTo>
                      <a:lnTo>
                        <a:pt x="48" y="210"/>
                      </a:lnTo>
                      <a:lnTo>
                        <a:pt x="42" y="210"/>
                      </a:lnTo>
                      <a:lnTo>
                        <a:pt x="24" y="198"/>
                      </a:lnTo>
                      <a:lnTo>
                        <a:pt x="24" y="192"/>
                      </a:lnTo>
                      <a:lnTo>
                        <a:pt x="18" y="186"/>
                      </a:lnTo>
                      <a:lnTo>
                        <a:pt x="12" y="186"/>
                      </a:lnTo>
                      <a:lnTo>
                        <a:pt x="12" y="180"/>
                      </a:lnTo>
                      <a:lnTo>
                        <a:pt x="6" y="174"/>
                      </a:lnTo>
                      <a:lnTo>
                        <a:pt x="6" y="162"/>
                      </a:lnTo>
                      <a:lnTo>
                        <a:pt x="0" y="162"/>
                      </a:lnTo>
                      <a:lnTo>
                        <a:pt x="0" y="150"/>
                      </a:lnTo>
                      <a:lnTo>
                        <a:pt x="0" y="144"/>
                      </a:lnTo>
                      <a:lnTo>
                        <a:pt x="0" y="138"/>
                      </a:lnTo>
                      <a:lnTo>
                        <a:pt x="0" y="132"/>
                      </a:lnTo>
                      <a:lnTo>
                        <a:pt x="0" y="120"/>
                      </a:lnTo>
                      <a:lnTo>
                        <a:pt x="0" y="114"/>
                      </a:lnTo>
                      <a:lnTo>
                        <a:pt x="0" y="108"/>
                      </a:lnTo>
                      <a:lnTo>
                        <a:pt x="0" y="96"/>
                      </a:lnTo>
                      <a:lnTo>
                        <a:pt x="0" y="84"/>
                      </a:lnTo>
                      <a:lnTo>
                        <a:pt x="0" y="84"/>
                      </a:lnTo>
                      <a:lnTo>
                        <a:pt x="0" y="72"/>
                      </a:lnTo>
                      <a:lnTo>
                        <a:pt x="0" y="60"/>
                      </a:lnTo>
                      <a:lnTo>
                        <a:pt x="0" y="54"/>
                      </a:lnTo>
                      <a:lnTo>
                        <a:pt x="0" y="48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6" y="24"/>
                      </a:lnTo>
                      <a:lnTo>
                        <a:pt x="12" y="24"/>
                      </a:lnTo>
                      <a:lnTo>
                        <a:pt x="12" y="18"/>
                      </a:lnTo>
                      <a:lnTo>
                        <a:pt x="18" y="12"/>
                      </a:lnTo>
                      <a:lnTo>
                        <a:pt x="24" y="6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4" name="Freeform 62"/>
                <p:cNvSpPr>
                  <a:spLocks/>
                </p:cNvSpPr>
                <p:nvPr/>
              </p:nvSpPr>
              <p:spPr bwMode="auto">
                <a:xfrm flipH="1">
                  <a:off x="1320" y="750"/>
                  <a:ext cx="42" cy="144"/>
                </a:xfrm>
                <a:custGeom>
                  <a:avLst/>
                  <a:gdLst>
                    <a:gd name="T0" fmla="*/ 42 w 42"/>
                    <a:gd name="T1" fmla="*/ 0 h 144"/>
                    <a:gd name="T2" fmla="*/ 36 w 42"/>
                    <a:gd name="T3" fmla="*/ 6 h 144"/>
                    <a:gd name="T4" fmla="*/ 30 w 42"/>
                    <a:gd name="T5" fmla="*/ 24 h 144"/>
                    <a:gd name="T6" fmla="*/ 30 w 42"/>
                    <a:gd name="T7" fmla="*/ 30 h 144"/>
                    <a:gd name="T8" fmla="*/ 24 w 42"/>
                    <a:gd name="T9" fmla="*/ 42 h 144"/>
                    <a:gd name="T10" fmla="*/ 24 w 42"/>
                    <a:gd name="T11" fmla="*/ 66 h 144"/>
                    <a:gd name="T12" fmla="*/ 24 w 42"/>
                    <a:gd name="T13" fmla="*/ 96 h 144"/>
                    <a:gd name="T14" fmla="*/ 24 w 42"/>
                    <a:gd name="T15" fmla="*/ 102 h 144"/>
                    <a:gd name="T16" fmla="*/ 24 w 42"/>
                    <a:gd name="T17" fmla="*/ 108 h 144"/>
                    <a:gd name="T18" fmla="*/ 24 w 42"/>
                    <a:gd name="T19" fmla="*/ 114 h 144"/>
                    <a:gd name="T20" fmla="*/ 18 w 42"/>
                    <a:gd name="T21" fmla="*/ 126 h 144"/>
                    <a:gd name="T22" fmla="*/ 18 w 42"/>
                    <a:gd name="T23" fmla="*/ 132 h 144"/>
                    <a:gd name="T24" fmla="*/ 12 w 42"/>
                    <a:gd name="T25" fmla="*/ 138 h 144"/>
                    <a:gd name="T26" fmla="*/ 12 w 42"/>
                    <a:gd name="T27" fmla="*/ 138 h 144"/>
                    <a:gd name="T28" fmla="*/ 6 w 42"/>
                    <a:gd name="T29" fmla="*/ 144 h 144"/>
                    <a:gd name="T30" fmla="*/ 6 w 42"/>
                    <a:gd name="T31" fmla="*/ 138 h 144"/>
                    <a:gd name="T32" fmla="*/ 0 w 42"/>
                    <a:gd name="T33" fmla="*/ 138 h 144"/>
                    <a:gd name="T34" fmla="*/ 0 w 42"/>
                    <a:gd name="T35" fmla="*/ 132 h 144"/>
                    <a:gd name="T36" fmla="*/ 0 w 42"/>
                    <a:gd name="T37" fmla="*/ 126 h 144"/>
                    <a:gd name="T38" fmla="*/ 0 w 42"/>
                    <a:gd name="T39" fmla="*/ 114 h 144"/>
                    <a:gd name="T40" fmla="*/ 0 w 42"/>
                    <a:gd name="T41" fmla="*/ 108 h 144"/>
                    <a:gd name="T42" fmla="*/ 0 w 42"/>
                    <a:gd name="T43" fmla="*/ 90 h 144"/>
                    <a:gd name="T44" fmla="*/ 0 w 42"/>
                    <a:gd name="T45" fmla="*/ 72 h 144"/>
                    <a:gd name="T46" fmla="*/ 6 w 42"/>
                    <a:gd name="T47" fmla="*/ 36 h 144"/>
                    <a:gd name="T48" fmla="*/ 12 w 42"/>
                    <a:gd name="T49" fmla="*/ 6 h 144"/>
                    <a:gd name="T50" fmla="*/ 12 w 42"/>
                    <a:gd name="T51" fmla="*/ 6 h 144"/>
                    <a:gd name="T52" fmla="*/ 18 w 42"/>
                    <a:gd name="T53" fmla="*/ 6 h 144"/>
                    <a:gd name="T54" fmla="*/ 6 w 42"/>
                    <a:gd name="T55" fmla="*/ 54 h 144"/>
                    <a:gd name="T56" fmla="*/ 6 w 42"/>
                    <a:gd name="T57" fmla="*/ 78 h 144"/>
                    <a:gd name="T58" fmla="*/ 6 w 42"/>
                    <a:gd name="T59" fmla="*/ 96 h 144"/>
                    <a:gd name="T60" fmla="*/ 6 w 42"/>
                    <a:gd name="T61" fmla="*/ 108 h 144"/>
                    <a:gd name="T62" fmla="*/ 6 w 42"/>
                    <a:gd name="T63" fmla="*/ 108 h 144"/>
                    <a:gd name="T64" fmla="*/ 12 w 42"/>
                    <a:gd name="T65" fmla="*/ 132 h 144"/>
                    <a:gd name="T66" fmla="*/ 12 w 42"/>
                    <a:gd name="T67" fmla="*/ 132 h 144"/>
                    <a:gd name="T68" fmla="*/ 12 w 42"/>
                    <a:gd name="T69" fmla="*/ 132 h 144"/>
                    <a:gd name="T70" fmla="*/ 12 w 42"/>
                    <a:gd name="T71" fmla="*/ 132 h 144"/>
                    <a:gd name="T72" fmla="*/ 6 w 42"/>
                    <a:gd name="T73" fmla="*/ 132 h 144"/>
                    <a:gd name="T74" fmla="*/ 0 w 42"/>
                    <a:gd name="T75" fmla="*/ 132 h 144"/>
                    <a:gd name="T76" fmla="*/ 0 w 42"/>
                    <a:gd name="T77" fmla="*/ 132 h 144"/>
                    <a:gd name="T78" fmla="*/ 0 w 42"/>
                    <a:gd name="T79" fmla="*/ 132 h 144"/>
                    <a:gd name="T80" fmla="*/ 6 w 42"/>
                    <a:gd name="T81" fmla="*/ 132 h 144"/>
                    <a:gd name="T82" fmla="*/ 6 w 42"/>
                    <a:gd name="T83" fmla="*/ 120 h 144"/>
                    <a:gd name="T84" fmla="*/ 12 w 42"/>
                    <a:gd name="T85" fmla="*/ 108 h 144"/>
                    <a:gd name="T86" fmla="*/ 12 w 42"/>
                    <a:gd name="T87" fmla="*/ 102 h 144"/>
                    <a:gd name="T88" fmla="*/ 12 w 42"/>
                    <a:gd name="T89" fmla="*/ 96 h 144"/>
                    <a:gd name="T90" fmla="*/ 18 w 42"/>
                    <a:gd name="T91" fmla="*/ 60 h 144"/>
                    <a:gd name="T92" fmla="*/ 24 w 42"/>
                    <a:gd name="T93" fmla="*/ 42 h 144"/>
                    <a:gd name="T94" fmla="*/ 24 w 42"/>
                    <a:gd name="T95" fmla="*/ 30 h 144"/>
                    <a:gd name="T96" fmla="*/ 24 w 42"/>
                    <a:gd name="T97" fmla="*/ 18 h 144"/>
                    <a:gd name="T98" fmla="*/ 36 w 42"/>
                    <a:gd name="T99" fmla="*/ 6 h 144"/>
                    <a:gd name="T100" fmla="*/ 42 w 42"/>
                    <a:gd name="T101" fmla="*/ 0 h 144"/>
                    <a:gd name="T102" fmla="*/ 42 w 42"/>
                    <a:gd name="T103" fmla="*/ 0 h 144"/>
                    <a:gd name="T104" fmla="*/ 42 w 42"/>
                    <a:gd name="T105" fmla="*/ 0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42" h="144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0" y="18"/>
                      </a:lnTo>
                      <a:lnTo>
                        <a:pt x="30" y="24"/>
                      </a:lnTo>
                      <a:lnTo>
                        <a:pt x="30" y="30"/>
                      </a:lnTo>
                      <a:lnTo>
                        <a:pt x="30" y="30"/>
                      </a:lnTo>
                      <a:lnTo>
                        <a:pt x="24" y="36"/>
                      </a:lnTo>
                      <a:lnTo>
                        <a:pt x="24" y="42"/>
                      </a:lnTo>
                      <a:lnTo>
                        <a:pt x="24" y="54"/>
                      </a:lnTo>
                      <a:lnTo>
                        <a:pt x="24" y="66"/>
                      </a:lnTo>
                      <a:lnTo>
                        <a:pt x="24" y="84"/>
                      </a:lnTo>
                      <a:lnTo>
                        <a:pt x="24" y="96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102"/>
                      </a:lnTo>
                      <a:lnTo>
                        <a:pt x="24" y="108"/>
                      </a:lnTo>
                      <a:lnTo>
                        <a:pt x="24" y="108"/>
                      </a:lnTo>
                      <a:lnTo>
                        <a:pt x="24" y="114"/>
                      </a:lnTo>
                      <a:lnTo>
                        <a:pt x="24" y="126"/>
                      </a:lnTo>
                      <a:lnTo>
                        <a:pt x="18" y="126"/>
                      </a:lnTo>
                      <a:lnTo>
                        <a:pt x="18" y="132"/>
                      </a:lnTo>
                      <a:lnTo>
                        <a:pt x="18" y="132"/>
                      </a:lnTo>
                      <a:lnTo>
                        <a:pt x="18" y="132"/>
                      </a:lnTo>
                      <a:lnTo>
                        <a:pt x="12" y="138"/>
                      </a:lnTo>
                      <a:lnTo>
                        <a:pt x="12" y="138"/>
                      </a:lnTo>
                      <a:lnTo>
                        <a:pt x="12" y="138"/>
                      </a:lnTo>
                      <a:lnTo>
                        <a:pt x="6" y="144"/>
                      </a:lnTo>
                      <a:lnTo>
                        <a:pt x="6" y="144"/>
                      </a:lnTo>
                      <a:lnTo>
                        <a:pt x="6" y="144"/>
                      </a:lnTo>
                      <a:lnTo>
                        <a:pt x="6" y="138"/>
                      </a:lnTo>
                      <a:lnTo>
                        <a:pt x="0" y="138"/>
                      </a:lnTo>
                      <a:lnTo>
                        <a:pt x="0" y="138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26"/>
                      </a:lnTo>
                      <a:lnTo>
                        <a:pt x="0" y="120"/>
                      </a:lnTo>
                      <a:lnTo>
                        <a:pt x="0" y="114"/>
                      </a:lnTo>
                      <a:lnTo>
                        <a:pt x="0" y="108"/>
                      </a:lnTo>
                      <a:lnTo>
                        <a:pt x="0" y="108"/>
                      </a:lnTo>
                      <a:lnTo>
                        <a:pt x="0" y="102"/>
                      </a:lnTo>
                      <a:lnTo>
                        <a:pt x="0" y="90"/>
                      </a:lnTo>
                      <a:lnTo>
                        <a:pt x="0" y="84"/>
                      </a:lnTo>
                      <a:lnTo>
                        <a:pt x="0" y="72"/>
                      </a:lnTo>
                      <a:lnTo>
                        <a:pt x="0" y="54"/>
                      </a:lnTo>
                      <a:lnTo>
                        <a:pt x="6" y="36"/>
                      </a:lnTo>
                      <a:lnTo>
                        <a:pt x="12" y="18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2" y="36"/>
                      </a:lnTo>
                      <a:lnTo>
                        <a:pt x="6" y="54"/>
                      </a:lnTo>
                      <a:lnTo>
                        <a:pt x="6" y="72"/>
                      </a:lnTo>
                      <a:lnTo>
                        <a:pt x="6" y="78"/>
                      </a:lnTo>
                      <a:lnTo>
                        <a:pt x="6" y="84"/>
                      </a:lnTo>
                      <a:lnTo>
                        <a:pt x="6" y="96"/>
                      </a:lnTo>
                      <a:lnTo>
                        <a:pt x="6" y="102"/>
                      </a:lnTo>
                      <a:lnTo>
                        <a:pt x="6" y="108"/>
                      </a:lnTo>
                      <a:lnTo>
                        <a:pt x="6" y="108"/>
                      </a:lnTo>
                      <a:lnTo>
                        <a:pt x="6" y="108"/>
                      </a:lnTo>
                      <a:lnTo>
                        <a:pt x="6" y="120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12" y="132"/>
                      </a:lnTo>
                      <a:lnTo>
                        <a:pt x="6" y="132"/>
                      </a:lnTo>
                      <a:lnTo>
                        <a:pt x="6" y="132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6" y="132"/>
                      </a:lnTo>
                      <a:lnTo>
                        <a:pt x="6" y="132"/>
                      </a:lnTo>
                      <a:lnTo>
                        <a:pt x="6" y="126"/>
                      </a:lnTo>
                      <a:lnTo>
                        <a:pt x="6" y="120"/>
                      </a:lnTo>
                      <a:lnTo>
                        <a:pt x="12" y="114"/>
                      </a:lnTo>
                      <a:lnTo>
                        <a:pt x="12" y="108"/>
                      </a:lnTo>
                      <a:lnTo>
                        <a:pt x="12" y="108"/>
                      </a:lnTo>
                      <a:lnTo>
                        <a:pt x="12" y="102"/>
                      </a:lnTo>
                      <a:lnTo>
                        <a:pt x="12" y="102"/>
                      </a:lnTo>
                      <a:lnTo>
                        <a:pt x="12" y="96"/>
                      </a:lnTo>
                      <a:lnTo>
                        <a:pt x="18" y="66"/>
                      </a:lnTo>
                      <a:lnTo>
                        <a:pt x="18" y="60"/>
                      </a:lnTo>
                      <a:lnTo>
                        <a:pt x="18" y="54"/>
                      </a:lnTo>
                      <a:lnTo>
                        <a:pt x="24" y="42"/>
                      </a:lnTo>
                      <a:lnTo>
                        <a:pt x="24" y="36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18"/>
                      </a:lnTo>
                      <a:lnTo>
                        <a:pt x="30" y="12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5" name="Freeform 63"/>
                <p:cNvSpPr>
                  <a:spLocks/>
                </p:cNvSpPr>
                <p:nvPr/>
              </p:nvSpPr>
              <p:spPr bwMode="auto">
                <a:xfrm flipH="1">
                  <a:off x="1344" y="756"/>
                  <a:ext cx="42" cy="300"/>
                </a:xfrm>
                <a:custGeom>
                  <a:avLst/>
                  <a:gdLst>
                    <a:gd name="T0" fmla="*/ 30 w 42"/>
                    <a:gd name="T1" fmla="*/ 0 h 300"/>
                    <a:gd name="T2" fmla="*/ 24 w 42"/>
                    <a:gd name="T3" fmla="*/ 18 h 300"/>
                    <a:gd name="T4" fmla="*/ 24 w 42"/>
                    <a:gd name="T5" fmla="*/ 30 h 300"/>
                    <a:gd name="T6" fmla="*/ 18 w 42"/>
                    <a:gd name="T7" fmla="*/ 48 h 300"/>
                    <a:gd name="T8" fmla="*/ 18 w 42"/>
                    <a:gd name="T9" fmla="*/ 90 h 300"/>
                    <a:gd name="T10" fmla="*/ 18 w 42"/>
                    <a:gd name="T11" fmla="*/ 150 h 300"/>
                    <a:gd name="T12" fmla="*/ 18 w 42"/>
                    <a:gd name="T13" fmla="*/ 162 h 300"/>
                    <a:gd name="T14" fmla="*/ 18 w 42"/>
                    <a:gd name="T15" fmla="*/ 174 h 300"/>
                    <a:gd name="T16" fmla="*/ 24 w 42"/>
                    <a:gd name="T17" fmla="*/ 186 h 300"/>
                    <a:gd name="T18" fmla="*/ 30 w 42"/>
                    <a:gd name="T19" fmla="*/ 216 h 300"/>
                    <a:gd name="T20" fmla="*/ 36 w 42"/>
                    <a:gd name="T21" fmla="*/ 240 h 300"/>
                    <a:gd name="T22" fmla="*/ 36 w 42"/>
                    <a:gd name="T23" fmla="*/ 252 h 300"/>
                    <a:gd name="T24" fmla="*/ 42 w 42"/>
                    <a:gd name="T25" fmla="*/ 270 h 300"/>
                    <a:gd name="T26" fmla="*/ 42 w 42"/>
                    <a:gd name="T27" fmla="*/ 294 h 300"/>
                    <a:gd name="T28" fmla="*/ 42 w 42"/>
                    <a:gd name="T29" fmla="*/ 294 h 300"/>
                    <a:gd name="T30" fmla="*/ 42 w 42"/>
                    <a:gd name="T31" fmla="*/ 300 h 300"/>
                    <a:gd name="T32" fmla="*/ 42 w 42"/>
                    <a:gd name="T33" fmla="*/ 294 h 300"/>
                    <a:gd name="T34" fmla="*/ 36 w 42"/>
                    <a:gd name="T35" fmla="*/ 294 h 300"/>
                    <a:gd name="T36" fmla="*/ 30 w 42"/>
                    <a:gd name="T37" fmla="*/ 270 h 300"/>
                    <a:gd name="T38" fmla="*/ 24 w 42"/>
                    <a:gd name="T39" fmla="*/ 246 h 300"/>
                    <a:gd name="T40" fmla="*/ 24 w 42"/>
                    <a:gd name="T41" fmla="*/ 228 h 300"/>
                    <a:gd name="T42" fmla="*/ 24 w 42"/>
                    <a:gd name="T43" fmla="*/ 216 h 300"/>
                    <a:gd name="T44" fmla="*/ 12 w 42"/>
                    <a:gd name="T45" fmla="*/ 186 h 300"/>
                    <a:gd name="T46" fmla="*/ 0 w 42"/>
                    <a:gd name="T47" fmla="*/ 168 h 300"/>
                    <a:gd name="T48" fmla="*/ 0 w 42"/>
                    <a:gd name="T49" fmla="*/ 156 h 300"/>
                    <a:gd name="T50" fmla="*/ 0 w 42"/>
                    <a:gd name="T51" fmla="*/ 150 h 300"/>
                    <a:gd name="T52" fmla="*/ 0 w 42"/>
                    <a:gd name="T53" fmla="*/ 126 h 300"/>
                    <a:gd name="T54" fmla="*/ 6 w 42"/>
                    <a:gd name="T55" fmla="*/ 102 h 300"/>
                    <a:gd name="T56" fmla="*/ 6 w 42"/>
                    <a:gd name="T57" fmla="*/ 78 h 300"/>
                    <a:gd name="T58" fmla="*/ 12 w 42"/>
                    <a:gd name="T59" fmla="*/ 60 h 300"/>
                    <a:gd name="T60" fmla="*/ 18 w 42"/>
                    <a:gd name="T61" fmla="*/ 42 h 300"/>
                    <a:gd name="T62" fmla="*/ 24 w 42"/>
                    <a:gd name="T63" fmla="*/ 24 h 300"/>
                    <a:gd name="T64" fmla="*/ 24 w 42"/>
                    <a:gd name="T65" fmla="*/ 6 h 300"/>
                    <a:gd name="T66" fmla="*/ 30 w 42"/>
                    <a:gd name="T67" fmla="*/ 0 h 300"/>
                    <a:gd name="T68" fmla="*/ 30 w 42"/>
                    <a:gd name="T69" fmla="*/ 0 h 3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2" h="300">
                      <a:moveTo>
                        <a:pt x="30" y="0"/>
                      </a:moveTo>
                      <a:lnTo>
                        <a:pt x="30" y="0"/>
                      </a:lnTo>
                      <a:lnTo>
                        <a:pt x="24" y="6"/>
                      </a:lnTo>
                      <a:lnTo>
                        <a:pt x="24" y="18"/>
                      </a:lnTo>
                      <a:lnTo>
                        <a:pt x="24" y="24"/>
                      </a:lnTo>
                      <a:lnTo>
                        <a:pt x="24" y="30"/>
                      </a:lnTo>
                      <a:lnTo>
                        <a:pt x="18" y="42"/>
                      </a:lnTo>
                      <a:lnTo>
                        <a:pt x="18" y="48"/>
                      </a:lnTo>
                      <a:lnTo>
                        <a:pt x="18" y="72"/>
                      </a:lnTo>
                      <a:lnTo>
                        <a:pt x="18" y="90"/>
                      </a:lnTo>
                      <a:lnTo>
                        <a:pt x="18" y="108"/>
                      </a:lnTo>
                      <a:lnTo>
                        <a:pt x="18" y="150"/>
                      </a:lnTo>
                      <a:lnTo>
                        <a:pt x="18" y="156"/>
                      </a:lnTo>
                      <a:lnTo>
                        <a:pt x="18" y="162"/>
                      </a:lnTo>
                      <a:lnTo>
                        <a:pt x="18" y="168"/>
                      </a:lnTo>
                      <a:lnTo>
                        <a:pt x="18" y="174"/>
                      </a:lnTo>
                      <a:lnTo>
                        <a:pt x="18" y="174"/>
                      </a:lnTo>
                      <a:lnTo>
                        <a:pt x="24" y="186"/>
                      </a:lnTo>
                      <a:lnTo>
                        <a:pt x="24" y="198"/>
                      </a:lnTo>
                      <a:lnTo>
                        <a:pt x="30" y="216"/>
                      </a:lnTo>
                      <a:lnTo>
                        <a:pt x="30" y="228"/>
                      </a:lnTo>
                      <a:lnTo>
                        <a:pt x="36" y="240"/>
                      </a:lnTo>
                      <a:lnTo>
                        <a:pt x="36" y="246"/>
                      </a:lnTo>
                      <a:lnTo>
                        <a:pt x="36" y="252"/>
                      </a:lnTo>
                      <a:lnTo>
                        <a:pt x="36" y="258"/>
                      </a:lnTo>
                      <a:lnTo>
                        <a:pt x="42" y="270"/>
                      </a:lnTo>
                      <a:lnTo>
                        <a:pt x="42" y="288"/>
                      </a:lnTo>
                      <a:lnTo>
                        <a:pt x="42" y="294"/>
                      </a:lnTo>
                      <a:lnTo>
                        <a:pt x="42" y="294"/>
                      </a:lnTo>
                      <a:lnTo>
                        <a:pt x="42" y="294"/>
                      </a:lnTo>
                      <a:lnTo>
                        <a:pt x="42" y="294"/>
                      </a:lnTo>
                      <a:lnTo>
                        <a:pt x="42" y="300"/>
                      </a:lnTo>
                      <a:lnTo>
                        <a:pt x="42" y="300"/>
                      </a:lnTo>
                      <a:lnTo>
                        <a:pt x="42" y="294"/>
                      </a:lnTo>
                      <a:lnTo>
                        <a:pt x="42" y="294"/>
                      </a:lnTo>
                      <a:lnTo>
                        <a:pt x="36" y="294"/>
                      </a:lnTo>
                      <a:lnTo>
                        <a:pt x="36" y="288"/>
                      </a:lnTo>
                      <a:lnTo>
                        <a:pt x="30" y="270"/>
                      </a:lnTo>
                      <a:lnTo>
                        <a:pt x="30" y="258"/>
                      </a:lnTo>
                      <a:lnTo>
                        <a:pt x="24" y="246"/>
                      </a:lnTo>
                      <a:lnTo>
                        <a:pt x="24" y="240"/>
                      </a:lnTo>
                      <a:lnTo>
                        <a:pt x="24" y="228"/>
                      </a:lnTo>
                      <a:lnTo>
                        <a:pt x="24" y="222"/>
                      </a:lnTo>
                      <a:lnTo>
                        <a:pt x="24" y="216"/>
                      </a:lnTo>
                      <a:lnTo>
                        <a:pt x="18" y="198"/>
                      </a:lnTo>
                      <a:lnTo>
                        <a:pt x="12" y="186"/>
                      </a:lnTo>
                      <a:lnTo>
                        <a:pt x="6" y="174"/>
                      </a:lnTo>
                      <a:lnTo>
                        <a:pt x="0" y="168"/>
                      </a:lnTo>
                      <a:lnTo>
                        <a:pt x="0" y="162"/>
                      </a:lnTo>
                      <a:lnTo>
                        <a:pt x="0" y="156"/>
                      </a:lnTo>
                      <a:lnTo>
                        <a:pt x="0" y="150"/>
                      </a:lnTo>
                      <a:lnTo>
                        <a:pt x="0" y="150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0" y="108"/>
                      </a:lnTo>
                      <a:lnTo>
                        <a:pt x="6" y="102"/>
                      </a:lnTo>
                      <a:lnTo>
                        <a:pt x="6" y="90"/>
                      </a:lnTo>
                      <a:lnTo>
                        <a:pt x="6" y="78"/>
                      </a:lnTo>
                      <a:lnTo>
                        <a:pt x="6" y="72"/>
                      </a:lnTo>
                      <a:lnTo>
                        <a:pt x="12" y="60"/>
                      </a:lnTo>
                      <a:lnTo>
                        <a:pt x="12" y="48"/>
                      </a:lnTo>
                      <a:lnTo>
                        <a:pt x="18" y="42"/>
                      </a:lnTo>
                      <a:lnTo>
                        <a:pt x="18" y="30"/>
                      </a:lnTo>
                      <a:lnTo>
                        <a:pt x="24" y="24"/>
                      </a:lnTo>
                      <a:lnTo>
                        <a:pt x="24" y="18"/>
                      </a:lnTo>
                      <a:lnTo>
                        <a:pt x="24" y="6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6" name="Freeform 64"/>
                <p:cNvSpPr>
                  <a:spLocks/>
                </p:cNvSpPr>
                <p:nvPr/>
              </p:nvSpPr>
              <p:spPr bwMode="auto">
                <a:xfrm flipH="1">
                  <a:off x="1128" y="786"/>
                  <a:ext cx="84" cy="294"/>
                </a:xfrm>
                <a:custGeom>
                  <a:avLst/>
                  <a:gdLst>
                    <a:gd name="T0" fmla="*/ 0 w 84"/>
                    <a:gd name="T1" fmla="*/ 0 h 294"/>
                    <a:gd name="T2" fmla="*/ 6 w 84"/>
                    <a:gd name="T3" fmla="*/ 18 h 294"/>
                    <a:gd name="T4" fmla="*/ 18 w 84"/>
                    <a:gd name="T5" fmla="*/ 42 h 294"/>
                    <a:gd name="T6" fmla="*/ 24 w 84"/>
                    <a:gd name="T7" fmla="*/ 48 h 294"/>
                    <a:gd name="T8" fmla="*/ 42 w 84"/>
                    <a:gd name="T9" fmla="*/ 96 h 294"/>
                    <a:gd name="T10" fmla="*/ 54 w 84"/>
                    <a:gd name="T11" fmla="*/ 120 h 294"/>
                    <a:gd name="T12" fmla="*/ 66 w 84"/>
                    <a:gd name="T13" fmla="*/ 156 h 294"/>
                    <a:gd name="T14" fmla="*/ 66 w 84"/>
                    <a:gd name="T15" fmla="*/ 174 h 294"/>
                    <a:gd name="T16" fmla="*/ 72 w 84"/>
                    <a:gd name="T17" fmla="*/ 198 h 294"/>
                    <a:gd name="T18" fmla="*/ 78 w 84"/>
                    <a:gd name="T19" fmla="*/ 216 h 294"/>
                    <a:gd name="T20" fmla="*/ 84 w 84"/>
                    <a:gd name="T21" fmla="*/ 240 h 294"/>
                    <a:gd name="T22" fmla="*/ 84 w 84"/>
                    <a:gd name="T23" fmla="*/ 252 h 294"/>
                    <a:gd name="T24" fmla="*/ 84 w 84"/>
                    <a:gd name="T25" fmla="*/ 258 h 294"/>
                    <a:gd name="T26" fmla="*/ 84 w 84"/>
                    <a:gd name="T27" fmla="*/ 264 h 294"/>
                    <a:gd name="T28" fmla="*/ 78 w 84"/>
                    <a:gd name="T29" fmla="*/ 270 h 294"/>
                    <a:gd name="T30" fmla="*/ 66 w 84"/>
                    <a:gd name="T31" fmla="*/ 276 h 294"/>
                    <a:gd name="T32" fmla="*/ 54 w 84"/>
                    <a:gd name="T33" fmla="*/ 282 h 294"/>
                    <a:gd name="T34" fmla="*/ 42 w 84"/>
                    <a:gd name="T35" fmla="*/ 288 h 294"/>
                    <a:gd name="T36" fmla="*/ 36 w 84"/>
                    <a:gd name="T37" fmla="*/ 288 h 294"/>
                    <a:gd name="T38" fmla="*/ 18 w 84"/>
                    <a:gd name="T39" fmla="*/ 294 h 294"/>
                    <a:gd name="T40" fmla="*/ 18 w 84"/>
                    <a:gd name="T41" fmla="*/ 294 h 294"/>
                    <a:gd name="T42" fmla="*/ 18 w 84"/>
                    <a:gd name="T43" fmla="*/ 294 h 294"/>
                    <a:gd name="T44" fmla="*/ 18 w 84"/>
                    <a:gd name="T45" fmla="*/ 294 h 294"/>
                    <a:gd name="T46" fmla="*/ 18 w 84"/>
                    <a:gd name="T47" fmla="*/ 288 h 294"/>
                    <a:gd name="T48" fmla="*/ 30 w 84"/>
                    <a:gd name="T49" fmla="*/ 288 h 294"/>
                    <a:gd name="T50" fmla="*/ 42 w 84"/>
                    <a:gd name="T51" fmla="*/ 282 h 294"/>
                    <a:gd name="T52" fmla="*/ 54 w 84"/>
                    <a:gd name="T53" fmla="*/ 270 h 294"/>
                    <a:gd name="T54" fmla="*/ 66 w 84"/>
                    <a:gd name="T55" fmla="*/ 264 h 294"/>
                    <a:gd name="T56" fmla="*/ 66 w 84"/>
                    <a:gd name="T57" fmla="*/ 264 h 294"/>
                    <a:gd name="T58" fmla="*/ 66 w 84"/>
                    <a:gd name="T59" fmla="*/ 258 h 294"/>
                    <a:gd name="T60" fmla="*/ 66 w 84"/>
                    <a:gd name="T61" fmla="*/ 246 h 294"/>
                    <a:gd name="T62" fmla="*/ 66 w 84"/>
                    <a:gd name="T63" fmla="*/ 240 h 294"/>
                    <a:gd name="T64" fmla="*/ 66 w 84"/>
                    <a:gd name="T65" fmla="*/ 228 h 294"/>
                    <a:gd name="T66" fmla="*/ 60 w 84"/>
                    <a:gd name="T67" fmla="*/ 198 h 294"/>
                    <a:gd name="T68" fmla="*/ 54 w 84"/>
                    <a:gd name="T69" fmla="*/ 180 h 294"/>
                    <a:gd name="T70" fmla="*/ 42 w 84"/>
                    <a:gd name="T71" fmla="*/ 138 h 294"/>
                    <a:gd name="T72" fmla="*/ 42 w 84"/>
                    <a:gd name="T73" fmla="*/ 114 h 294"/>
                    <a:gd name="T74" fmla="*/ 30 w 84"/>
                    <a:gd name="T75" fmla="*/ 72 h 294"/>
                    <a:gd name="T76" fmla="*/ 18 w 84"/>
                    <a:gd name="T77" fmla="*/ 42 h 294"/>
                    <a:gd name="T78" fmla="*/ 6 w 84"/>
                    <a:gd name="T79" fmla="*/ 18 h 294"/>
                    <a:gd name="T80" fmla="*/ 0 w 84"/>
                    <a:gd name="T81" fmla="*/ 0 h 294"/>
                    <a:gd name="T82" fmla="*/ 0 w 84"/>
                    <a:gd name="T83" fmla="*/ 0 h 2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84" h="29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12"/>
                      </a:lnTo>
                      <a:lnTo>
                        <a:pt x="6" y="18"/>
                      </a:lnTo>
                      <a:lnTo>
                        <a:pt x="12" y="24"/>
                      </a:lnTo>
                      <a:lnTo>
                        <a:pt x="18" y="42"/>
                      </a:lnTo>
                      <a:lnTo>
                        <a:pt x="18" y="48"/>
                      </a:lnTo>
                      <a:lnTo>
                        <a:pt x="24" y="48"/>
                      </a:lnTo>
                      <a:lnTo>
                        <a:pt x="30" y="72"/>
                      </a:lnTo>
                      <a:lnTo>
                        <a:pt x="42" y="96"/>
                      </a:lnTo>
                      <a:lnTo>
                        <a:pt x="48" y="114"/>
                      </a:lnTo>
                      <a:lnTo>
                        <a:pt x="54" y="120"/>
                      </a:lnTo>
                      <a:lnTo>
                        <a:pt x="54" y="132"/>
                      </a:lnTo>
                      <a:lnTo>
                        <a:pt x="66" y="156"/>
                      </a:lnTo>
                      <a:lnTo>
                        <a:pt x="66" y="168"/>
                      </a:lnTo>
                      <a:lnTo>
                        <a:pt x="66" y="174"/>
                      </a:lnTo>
                      <a:lnTo>
                        <a:pt x="72" y="186"/>
                      </a:lnTo>
                      <a:lnTo>
                        <a:pt x="72" y="198"/>
                      </a:lnTo>
                      <a:lnTo>
                        <a:pt x="78" y="210"/>
                      </a:lnTo>
                      <a:lnTo>
                        <a:pt x="78" y="216"/>
                      </a:lnTo>
                      <a:lnTo>
                        <a:pt x="78" y="228"/>
                      </a:lnTo>
                      <a:lnTo>
                        <a:pt x="84" y="240"/>
                      </a:lnTo>
                      <a:lnTo>
                        <a:pt x="84" y="240"/>
                      </a:lnTo>
                      <a:lnTo>
                        <a:pt x="84" y="252"/>
                      </a:lnTo>
                      <a:lnTo>
                        <a:pt x="84" y="258"/>
                      </a:lnTo>
                      <a:lnTo>
                        <a:pt x="84" y="258"/>
                      </a:lnTo>
                      <a:lnTo>
                        <a:pt x="84" y="258"/>
                      </a:lnTo>
                      <a:lnTo>
                        <a:pt x="84" y="264"/>
                      </a:lnTo>
                      <a:lnTo>
                        <a:pt x="78" y="264"/>
                      </a:lnTo>
                      <a:lnTo>
                        <a:pt x="78" y="270"/>
                      </a:lnTo>
                      <a:lnTo>
                        <a:pt x="72" y="270"/>
                      </a:lnTo>
                      <a:lnTo>
                        <a:pt x="66" y="276"/>
                      </a:lnTo>
                      <a:lnTo>
                        <a:pt x="66" y="276"/>
                      </a:lnTo>
                      <a:lnTo>
                        <a:pt x="54" y="282"/>
                      </a:lnTo>
                      <a:lnTo>
                        <a:pt x="48" y="288"/>
                      </a:lnTo>
                      <a:lnTo>
                        <a:pt x="42" y="288"/>
                      </a:lnTo>
                      <a:lnTo>
                        <a:pt x="42" y="288"/>
                      </a:lnTo>
                      <a:lnTo>
                        <a:pt x="36" y="288"/>
                      </a:lnTo>
                      <a:lnTo>
                        <a:pt x="24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94"/>
                      </a:lnTo>
                      <a:lnTo>
                        <a:pt x="18" y="288"/>
                      </a:lnTo>
                      <a:lnTo>
                        <a:pt x="24" y="288"/>
                      </a:lnTo>
                      <a:lnTo>
                        <a:pt x="30" y="288"/>
                      </a:lnTo>
                      <a:lnTo>
                        <a:pt x="42" y="282"/>
                      </a:lnTo>
                      <a:lnTo>
                        <a:pt x="42" y="282"/>
                      </a:lnTo>
                      <a:lnTo>
                        <a:pt x="48" y="282"/>
                      </a:lnTo>
                      <a:lnTo>
                        <a:pt x="54" y="270"/>
                      </a:lnTo>
                      <a:lnTo>
                        <a:pt x="60" y="270"/>
                      </a:lnTo>
                      <a:lnTo>
                        <a:pt x="66" y="264"/>
                      </a:lnTo>
                      <a:lnTo>
                        <a:pt x="66" y="264"/>
                      </a:lnTo>
                      <a:lnTo>
                        <a:pt x="66" y="264"/>
                      </a:lnTo>
                      <a:lnTo>
                        <a:pt x="66" y="258"/>
                      </a:lnTo>
                      <a:lnTo>
                        <a:pt x="66" y="258"/>
                      </a:lnTo>
                      <a:lnTo>
                        <a:pt x="66" y="252"/>
                      </a:lnTo>
                      <a:lnTo>
                        <a:pt x="66" y="246"/>
                      </a:lnTo>
                      <a:lnTo>
                        <a:pt x="66" y="240"/>
                      </a:lnTo>
                      <a:lnTo>
                        <a:pt x="66" y="240"/>
                      </a:lnTo>
                      <a:lnTo>
                        <a:pt x="66" y="228"/>
                      </a:lnTo>
                      <a:lnTo>
                        <a:pt x="66" y="228"/>
                      </a:lnTo>
                      <a:lnTo>
                        <a:pt x="66" y="222"/>
                      </a:lnTo>
                      <a:lnTo>
                        <a:pt x="60" y="198"/>
                      </a:lnTo>
                      <a:lnTo>
                        <a:pt x="60" y="192"/>
                      </a:lnTo>
                      <a:lnTo>
                        <a:pt x="54" y="180"/>
                      </a:lnTo>
                      <a:lnTo>
                        <a:pt x="48" y="156"/>
                      </a:lnTo>
                      <a:lnTo>
                        <a:pt x="42" y="138"/>
                      </a:lnTo>
                      <a:lnTo>
                        <a:pt x="42" y="120"/>
                      </a:lnTo>
                      <a:lnTo>
                        <a:pt x="42" y="114"/>
                      </a:lnTo>
                      <a:lnTo>
                        <a:pt x="36" y="96"/>
                      </a:lnTo>
                      <a:lnTo>
                        <a:pt x="30" y="72"/>
                      </a:lnTo>
                      <a:lnTo>
                        <a:pt x="18" y="48"/>
                      </a:lnTo>
                      <a:lnTo>
                        <a:pt x="18" y="42"/>
                      </a:lnTo>
                      <a:lnTo>
                        <a:pt x="12" y="24"/>
                      </a:lnTo>
                      <a:lnTo>
                        <a:pt x="6" y="18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7" name="Freeform 65"/>
                <p:cNvSpPr>
                  <a:spLocks/>
                </p:cNvSpPr>
                <p:nvPr/>
              </p:nvSpPr>
              <p:spPr bwMode="auto">
                <a:xfrm flipH="1">
                  <a:off x="1374" y="792"/>
                  <a:ext cx="120" cy="198"/>
                </a:xfrm>
                <a:custGeom>
                  <a:avLst/>
                  <a:gdLst>
                    <a:gd name="T0" fmla="*/ 120 w 120"/>
                    <a:gd name="T1" fmla="*/ 0 h 198"/>
                    <a:gd name="T2" fmla="*/ 120 w 120"/>
                    <a:gd name="T3" fmla="*/ 6 h 198"/>
                    <a:gd name="T4" fmla="*/ 114 w 120"/>
                    <a:gd name="T5" fmla="*/ 12 h 198"/>
                    <a:gd name="T6" fmla="*/ 108 w 120"/>
                    <a:gd name="T7" fmla="*/ 18 h 198"/>
                    <a:gd name="T8" fmla="*/ 108 w 120"/>
                    <a:gd name="T9" fmla="*/ 30 h 198"/>
                    <a:gd name="T10" fmla="*/ 96 w 120"/>
                    <a:gd name="T11" fmla="*/ 54 h 198"/>
                    <a:gd name="T12" fmla="*/ 90 w 120"/>
                    <a:gd name="T13" fmla="*/ 72 h 198"/>
                    <a:gd name="T14" fmla="*/ 84 w 120"/>
                    <a:gd name="T15" fmla="*/ 78 h 198"/>
                    <a:gd name="T16" fmla="*/ 84 w 120"/>
                    <a:gd name="T17" fmla="*/ 84 h 198"/>
                    <a:gd name="T18" fmla="*/ 78 w 120"/>
                    <a:gd name="T19" fmla="*/ 90 h 198"/>
                    <a:gd name="T20" fmla="*/ 66 w 120"/>
                    <a:gd name="T21" fmla="*/ 102 h 198"/>
                    <a:gd name="T22" fmla="*/ 60 w 120"/>
                    <a:gd name="T23" fmla="*/ 114 h 198"/>
                    <a:gd name="T24" fmla="*/ 48 w 120"/>
                    <a:gd name="T25" fmla="*/ 132 h 198"/>
                    <a:gd name="T26" fmla="*/ 30 w 120"/>
                    <a:gd name="T27" fmla="*/ 168 h 198"/>
                    <a:gd name="T28" fmla="*/ 18 w 120"/>
                    <a:gd name="T29" fmla="*/ 186 h 198"/>
                    <a:gd name="T30" fmla="*/ 12 w 120"/>
                    <a:gd name="T31" fmla="*/ 186 h 198"/>
                    <a:gd name="T32" fmla="*/ 12 w 120"/>
                    <a:gd name="T33" fmla="*/ 192 h 198"/>
                    <a:gd name="T34" fmla="*/ 6 w 120"/>
                    <a:gd name="T35" fmla="*/ 192 h 198"/>
                    <a:gd name="T36" fmla="*/ 6 w 120"/>
                    <a:gd name="T37" fmla="*/ 198 h 198"/>
                    <a:gd name="T38" fmla="*/ 6 w 120"/>
                    <a:gd name="T39" fmla="*/ 198 h 198"/>
                    <a:gd name="T40" fmla="*/ 0 w 120"/>
                    <a:gd name="T41" fmla="*/ 192 h 198"/>
                    <a:gd name="T42" fmla="*/ 0 w 120"/>
                    <a:gd name="T43" fmla="*/ 192 h 198"/>
                    <a:gd name="T44" fmla="*/ 0 w 120"/>
                    <a:gd name="T45" fmla="*/ 186 h 198"/>
                    <a:gd name="T46" fmla="*/ 6 w 120"/>
                    <a:gd name="T47" fmla="*/ 186 h 198"/>
                    <a:gd name="T48" fmla="*/ 6 w 120"/>
                    <a:gd name="T49" fmla="*/ 174 h 198"/>
                    <a:gd name="T50" fmla="*/ 18 w 120"/>
                    <a:gd name="T51" fmla="*/ 150 h 198"/>
                    <a:gd name="T52" fmla="*/ 42 w 120"/>
                    <a:gd name="T53" fmla="*/ 114 h 198"/>
                    <a:gd name="T54" fmla="*/ 60 w 120"/>
                    <a:gd name="T55" fmla="*/ 90 h 198"/>
                    <a:gd name="T56" fmla="*/ 66 w 120"/>
                    <a:gd name="T57" fmla="*/ 84 h 198"/>
                    <a:gd name="T58" fmla="*/ 78 w 120"/>
                    <a:gd name="T59" fmla="*/ 72 h 198"/>
                    <a:gd name="T60" fmla="*/ 84 w 120"/>
                    <a:gd name="T61" fmla="*/ 66 h 198"/>
                    <a:gd name="T62" fmla="*/ 90 w 120"/>
                    <a:gd name="T63" fmla="*/ 48 h 198"/>
                    <a:gd name="T64" fmla="*/ 102 w 120"/>
                    <a:gd name="T65" fmla="*/ 30 h 198"/>
                    <a:gd name="T66" fmla="*/ 108 w 120"/>
                    <a:gd name="T67" fmla="*/ 18 h 198"/>
                    <a:gd name="T68" fmla="*/ 114 w 120"/>
                    <a:gd name="T69" fmla="*/ 12 h 198"/>
                    <a:gd name="T70" fmla="*/ 120 w 120"/>
                    <a:gd name="T71" fmla="*/ 0 h 198"/>
                    <a:gd name="T72" fmla="*/ 120 w 120"/>
                    <a:gd name="T73" fmla="*/ 0 h 198"/>
                    <a:gd name="T74" fmla="*/ 120 w 120"/>
                    <a:gd name="T75" fmla="*/ 0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20" h="198">
                      <a:moveTo>
                        <a:pt x="120" y="0"/>
                      </a:moveTo>
                      <a:lnTo>
                        <a:pt x="120" y="0"/>
                      </a:lnTo>
                      <a:lnTo>
                        <a:pt x="120" y="0"/>
                      </a:lnTo>
                      <a:lnTo>
                        <a:pt x="120" y="6"/>
                      </a:lnTo>
                      <a:lnTo>
                        <a:pt x="114" y="6"/>
                      </a:lnTo>
                      <a:lnTo>
                        <a:pt x="114" y="12"/>
                      </a:lnTo>
                      <a:lnTo>
                        <a:pt x="108" y="12"/>
                      </a:lnTo>
                      <a:lnTo>
                        <a:pt x="108" y="18"/>
                      </a:lnTo>
                      <a:lnTo>
                        <a:pt x="108" y="24"/>
                      </a:lnTo>
                      <a:lnTo>
                        <a:pt x="108" y="30"/>
                      </a:lnTo>
                      <a:lnTo>
                        <a:pt x="102" y="42"/>
                      </a:lnTo>
                      <a:lnTo>
                        <a:pt x="96" y="54"/>
                      </a:lnTo>
                      <a:lnTo>
                        <a:pt x="90" y="66"/>
                      </a:lnTo>
                      <a:lnTo>
                        <a:pt x="90" y="72"/>
                      </a:lnTo>
                      <a:lnTo>
                        <a:pt x="84" y="78"/>
                      </a:lnTo>
                      <a:lnTo>
                        <a:pt x="84" y="78"/>
                      </a:lnTo>
                      <a:lnTo>
                        <a:pt x="84" y="84"/>
                      </a:lnTo>
                      <a:lnTo>
                        <a:pt x="84" y="84"/>
                      </a:lnTo>
                      <a:lnTo>
                        <a:pt x="84" y="90"/>
                      </a:lnTo>
                      <a:lnTo>
                        <a:pt x="78" y="90"/>
                      </a:lnTo>
                      <a:lnTo>
                        <a:pt x="72" y="96"/>
                      </a:lnTo>
                      <a:lnTo>
                        <a:pt x="66" y="102"/>
                      </a:lnTo>
                      <a:lnTo>
                        <a:pt x="60" y="108"/>
                      </a:lnTo>
                      <a:lnTo>
                        <a:pt x="60" y="114"/>
                      </a:lnTo>
                      <a:lnTo>
                        <a:pt x="60" y="120"/>
                      </a:lnTo>
                      <a:lnTo>
                        <a:pt x="48" y="132"/>
                      </a:lnTo>
                      <a:lnTo>
                        <a:pt x="36" y="162"/>
                      </a:lnTo>
                      <a:lnTo>
                        <a:pt x="30" y="168"/>
                      </a:lnTo>
                      <a:lnTo>
                        <a:pt x="18" y="186"/>
                      </a:lnTo>
                      <a:lnTo>
                        <a:pt x="18" y="186"/>
                      </a:lnTo>
                      <a:lnTo>
                        <a:pt x="18" y="186"/>
                      </a:lnTo>
                      <a:lnTo>
                        <a:pt x="12" y="186"/>
                      </a:lnTo>
                      <a:lnTo>
                        <a:pt x="12" y="186"/>
                      </a:lnTo>
                      <a:lnTo>
                        <a:pt x="12" y="192"/>
                      </a:lnTo>
                      <a:lnTo>
                        <a:pt x="12" y="192"/>
                      </a:lnTo>
                      <a:lnTo>
                        <a:pt x="6" y="192"/>
                      </a:lnTo>
                      <a:lnTo>
                        <a:pt x="6" y="198"/>
                      </a:lnTo>
                      <a:lnTo>
                        <a:pt x="6" y="198"/>
                      </a:lnTo>
                      <a:lnTo>
                        <a:pt x="6" y="198"/>
                      </a:lnTo>
                      <a:lnTo>
                        <a:pt x="6" y="198"/>
                      </a:lnTo>
                      <a:lnTo>
                        <a:pt x="0" y="198"/>
                      </a:lnTo>
                      <a:lnTo>
                        <a:pt x="0" y="192"/>
                      </a:lnTo>
                      <a:lnTo>
                        <a:pt x="0" y="192"/>
                      </a:lnTo>
                      <a:lnTo>
                        <a:pt x="0" y="192"/>
                      </a:lnTo>
                      <a:lnTo>
                        <a:pt x="0" y="192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6" y="186"/>
                      </a:lnTo>
                      <a:lnTo>
                        <a:pt x="6" y="180"/>
                      </a:lnTo>
                      <a:lnTo>
                        <a:pt x="6" y="174"/>
                      </a:lnTo>
                      <a:lnTo>
                        <a:pt x="12" y="162"/>
                      </a:lnTo>
                      <a:lnTo>
                        <a:pt x="18" y="150"/>
                      </a:lnTo>
                      <a:lnTo>
                        <a:pt x="36" y="120"/>
                      </a:lnTo>
                      <a:lnTo>
                        <a:pt x="42" y="114"/>
                      </a:lnTo>
                      <a:lnTo>
                        <a:pt x="54" y="96"/>
                      </a:lnTo>
                      <a:lnTo>
                        <a:pt x="60" y="90"/>
                      </a:lnTo>
                      <a:lnTo>
                        <a:pt x="60" y="90"/>
                      </a:lnTo>
                      <a:lnTo>
                        <a:pt x="66" y="84"/>
                      </a:lnTo>
                      <a:lnTo>
                        <a:pt x="72" y="78"/>
                      </a:lnTo>
                      <a:lnTo>
                        <a:pt x="78" y="72"/>
                      </a:lnTo>
                      <a:lnTo>
                        <a:pt x="78" y="66"/>
                      </a:lnTo>
                      <a:lnTo>
                        <a:pt x="84" y="66"/>
                      </a:lnTo>
                      <a:lnTo>
                        <a:pt x="84" y="60"/>
                      </a:lnTo>
                      <a:lnTo>
                        <a:pt x="90" y="48"/>
                      </a:lnTo>
                      <a:lnTo>
                        <a:pt x="96" y="42"/>
                      </a:lnTo>
                      <a:lnTo>
                        <a:pt x="102" y="30"/>
                      </a:lnTo>
                      <a:lnTo>
                        <a:pt x="108" y="24"/>
                      </a:lnTo>
                      <a:lnTo>
                        <a:pt x="108" y="18"/>
                      </a:lnTo>
                      <a:lnTo>
                        <a:pt x="108" y="12"/>
                      </a:lnTo>
                      <a:lnTo>
                        <a:pt x="114" y="12"/>
                      </a:lnTo>
                      <a:lnTo>
                        <a:pt x="114" y="6"/>
                      </a:lnTo>
                      <a:lnTo>
                        <a:pt x="120" y="0"/>
                      </a:lnTo>
                      <a:lnTo>
                        <a:pt x="120" y="0"/>
                      </a:lnTo>
                      <a:lnTo>
                        <a:pt x="120" y="0"/>
                      </a:lnTo>
                      <a:lnTo>
                        <a:pt x="120" y="0"/>
                      </a:lnTo>
                      <a:lnTo>
                        <a:pt x="12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8" name="Freeform 66"/>
                <p:cNvSpPr>
                  <a:spLocks/>
                </p:cNvSpPr>
                <p:nvPr/>
              </p:nvSpPr>
              <p:spPr bwMode="auto">
                <a:xfrm flipH="1">
                  <a:off x="1488" y="786"/>
                  <a:ext cx="66" cy="192"/>
                </a:xfrm>
                <a:custGeom>
                  <a:avLst/>
                  <a:gdLst>
                    <a:gd name="T0" fmla="*/ 0 w 66"/>
                    <a:gd name="T1" fmla="*/ 0 h 192"/>
                    <a:gd name="T2" fmla="*/ 0 w 66"/>
                    <a:gd name="T3" fmla="*/ 0 h 192"/>
                    <a:gd name="T4" fmla="*/ 0 w 66"/>
                    <a:gd name="T5" fmla="*/ 12 h 192"/>
                    <a:gd name="T6" fmla="*/ 6 w 66"/>
                    <a:gd name="T7" fmla="*/ 18 h 192"/>
                    <a:gd name="T8" fmla="*/ 6 w 66"/>
                    <a:gd name="T9" fmla="*/ 24 h 192"/>
                    <a:gd name="T10" fmla="*/ 12 w 66"/>
                    <a:gd name="T11" fmla="*/ 36 h 192"/>
                    <a:gd name="T12" fmla="*/ 18 w 66"/>
                    <a:gd name="T13" fmla="*/ 48 h 192"/>
                    <a:gd name="T14" fmla="*/ 24 w 66"/>
                    <a:gd name="T15" fmla="*/ 72 h 192"/>
                    <a:gd name="T16" fmla="*/ 30 w 66"/>
                    <a:gd name="T17" fmla="*/ 84 h 192"/>
                    <a:gd name="T18" fmla="*/ 42 w 66"/>
                    <a:gd name="T19" fmla="*/ 96 h 192"/>
                    <a:gd name="T20" fmla="*/ 42 w 66"/>
                    <a:gd name="T21" fmla="*/ 108 h 192"/>
                    <a:gd name="T22" fmla="*/ 48 w 66"/>
                    <a:gd name="T23" fmla="*/ 114 h 192"/>
                    <a:gd name="T24" fmla="*/ 48 w 66"/>
                    <a:gd name="T25" fmla="*/ 120 h 192"/>
                    <a:gd name="T26" fmla="*/ 48 w 66"/>
                    <a:gd name="T27" fmla="*/ 132 h 192"/>
                    <a:gd name="T28" fmla="*/ 54 w 66"/>
                    <a:gd name="T29" fmla="*/ 138 h 192"/>
                    <a:gd name="T30" fmla="*/ 54 w 66"/>
                    <a:gd name="T31" fmla="*/ 144 h 192"/>
                    <a:gd name="T32" fmla="*/ 54 w 66"/>
                    <a:gd name="T33" fmla="*/ 150 h 192"/>
                    <a:gd name="T34" fmla="*/ 60 w 66"/>
                    <a:gd name="T35" fmla="*/ 162 h 192"/>
                    <a:gd name="T36" fmla="*/ 60 w 66"/>
                    <a:gd name="T37" fmla="*/ 174 h 192"/>
                    <a:gd name="T38" fmla="*/ 66 w 66"/>
                    <a:gd name="T39" fmla="*/ 180 h 192"/>
                    <a:gd name="T40" fmla="*/ 66 w 66"/>
                    <a:gd name="T41" fmla="*/ 192 h 192"/>
                    <a:gd name="T42" fmla="*/ 66 w 66"/>
                    <a:gd name="T43" fmla="*/ 192 h 192"/>
                    <a:gd name="T44" fmla="*/ 66 w 66"/>
                    <a:gd name="T45" fmla="*/ 192 h 192"/>
                    <a:gd name="T46" fmla="*/ 66 w 66"/>
                    <a:gd name="T47" fmla="*/ 192 h 192"/>
                    <a:gd name="T48" fmla="*/ 66 w 66"/>
                    <a:gd name="T49" fmla="*/ 192 h 192"/>
                    <a:gd name="T50" fmla="*/ 66 w 66"/>
                    <a:gd name="T51" fmla="*/ 192 h 192"/>
                    <a:gd name="T52" fmla="*/ 60 w 66"/>
                    <a:gd name="T53" fmla="*/ 192 h 192"/>
                    <a:gd name="T54" fmla="*/ 60 w 66"/>
                    <a:gd name="T55" fmla="*/ 192 h 192"/>
                    <a:gd name="T56" fmla="*/ 60 w 66"/>
                    <a:gd name="T57" fmla="*/ 192 h 192"/>
                    <a:gd name="T58" fmla="*/ 60 w 66"/>
                    <a:gd name="T59" fmla="*/ 192 h 192"/>
                    <a:gd name="T60" fmla="*/ 60 w 66"/>
                    <a:gd name="T61" fmla="*/ 192 h 192"/>
                    <a:gd name="T62" fmla="*/ 54 w 66"/>
                    <a:gd name="T63" fmla="*/ 192 h 192"/>
                    <a:gd name="T64" fmla="*/ 54 w 66"/>
                    <a:gd name="T65" fmla="*/ 174 h 192"/>
                    <a:gd name="T66" fmla="*/ 48 w 66"/>
                    <a:gd name="T67" fmla="*/ 162 h 192"/>
                    <a:gd name="T68" fmla="*/ 48 w 66"/>
                    <a:gd name="T69" fmla="*/ 144 h 192"/>
                    <a:gd name="T70" fmla="*/ 48 w 66"/>
                    <a:gd name="T71" fmla="*/ 144 h 192"/>
                    <a:gd name="T72" fmla="*/ 42 w 66"/>
                    <a:gd name="T73" fmla="*/ 132 h 192"/>
                    <a:gd name="T74" fmla="*/ 36 w 66"/>
                    <a:gd name="T75" fmla="*/ 120 h 192"/>
                    <a:gd name="T76" fmla="*/ 30 w 66"/>
                    <a:gd name="T77" fmla="*/ 102 h 192"/>
                    <a:gd name="T78" fmla="*/ 24 w 66"/>
                    <a:gd name="T79" fmla="*/ 72 h 192"/>
                    <a:gd name="T80" fmla="*/ 18 w 66"/>
                    <a:gd name="T81" fmla="*/ 54 h 192"/>
                    <a:gd name="T82" fmla="*/ 12 w 66"/>
                    <a:gd name="T83" fmla="*/ 36 h 192"/>
                    <a:gd name="T84" fmla="*/ 6 w 66"/>
                    <a:gd name="T85" fmla="*/ 18 h 192"/>
                    <a:gd name="T86" fmla="*/ 0 w 66"/>
                    <a:gd name="T87" fmla="*/ 0 h 192"/>
                    <a:gd name="T88" fmla="*/ 0 w 66"/>
                    <a:gd name="T89" fmla="*/ 0 h 192"/>
                    <a:gd name="T90" fmla="*/ 0 w 66"/>
                    <a:gd name="T91" fmla="*/ 0 h 192"/>
                    <a:gd name="T92" fmla="*/ 0 w 66"/>
                    <a:gd name="T93" fmla="*/ 0 h 192"/>
                    <a:gd name="T94" fmla="*/ 0 w 66"/>
                    <a:gd name="T95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66" h="19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12" y="36"/>
                      </a:lnTo>
                      <a:lnTo>
                        <a:pt x="18" y="48"/>
                      </a:lnTo>
                      <a:lnTo>
                        <a:pt x="24" y="72"/>
                      </a:lnTo>
                      <a:lnTo>
                        <a:pt x="30" y="84"/>
                      </a:lnTo>
                      <a:lnTo>
                        <a:pt x="42" y="96"/>
                      </a:lnTo>
                      <a:lnTo>
                        <a:pt x="42" y="108"/>
                      </a:lnTo>
                      <a:lnTo>
                        <a:pt x="48" y="114"/>
                      </a:lnTo>
                      <a:lnTo>
                        <a:pt x="48" y="120"/>
                      </a:lnTo>
                      <a:lnTo>
                        <a:pt x="48" y="132"/>
                      </a:lnTo>
                      <a:lnTo>
                        <a:pt x="54" y="138"/>
                      </a:lnTo>
                      <a:lnTo>
                        <a:pt x="54" y="144"/>
                      </a:lnTo>
                      <a:lnTo>
                        <a:pt x="54" y="150"/>
                      </a:lnTo>
                      <a:lnTo>
                        <a:pt x="60" y="162"/>
                      </a:lnTo>
                      <a:lnTo>
                        <a:pt x="60" y="174"/>
                      </a:lnTo>
                      <a:lnTo>
                        <a:pt x="66" y="180"/>
                      </a:lnTo>
                      <a:lnTo>
                        <a:pt x="66" y="192"/>
                      </a:lnTo>
                      <a:lnTo>
                        <a:pt x="66" y="192"/>
                      </a:lnTo>
                      <a:lnTo>
                        <a:pt x="66" y="192"/>
                      </a:lnTo>
                      <a:lnTo>
                        <a:pt x="66" y="192"/>
                      </a:lnTo>
                      <a:lnTo>
                        <a:pt x="66" y="192"/>
                      </a:lnTo>
                      <a:lnTo>
                        <a:pt x="66" y="192"/>
                      </a:lnTo>
                      <a:lnTo>
                        <a:pt x="60" y="192"/>
                      </a:lnTo>
                      <a:lnTo>
                        <a:pt x="60" y="192"/>
                      </a:lnTo>
                      <a:lnTo>
                        <a:pt x="60" y="192"/>
                      </a:lnTo>
                      <a:lnTo>
                        <a:pt x="60" y="192"/>
                      </a:lnTo>
                      <a:lnTo>
                        <a:pt x="60" y="192"/>
                      </a:lnTo>
                      <a:lnTo>
                        <a:pt x="54" y="192"/>
                      </a:lnTo>
                      <a:lnTo>
                        <a:pt x="54" y="174"/>
                      </a:lnTo>
                      <a:lnTo>
                        <a:pt x="48" y="162"/>
                      </a:lnTo>
                      <a:lnTo>
                        <a:pt x="48" y="144"/>
                      </a:lnTo>
                      <a:lnTo>
                        <a:pt x="48" y="144"/>
                      </a:lnTo>
                      <a:lnTo>
                        <a:pt x="42" y="132"/>
                      </a:lnTo>
                      <a:lnTo>
                        <a:pt x="36" y="120"/>
                      </a:lnTo>
                      <a:lnTo>
                        <a:pt x="30" y="102"/>
                      </a:lnTo>
                      <a:lnTo>
                        <a:pt x="24" y="72"/>
                      </a:lnTo>
                      <a:lnTo>
                        <a:pt x="18" y="54"/>
                      </a:lnTo>
                      <a:lnTo>
                        <a:pt x="12" y="36"/>
                      </a:lnTo>
                      <a:lnTo>
                        <a:pt x="6" y="18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89" name="Freeform 67"/>
                <p:cNvSpPr>
                  <a:spLocks/>
                </p:cNvSpPr>
                <p:nvPr/>
              </p:nvSpPr>
              <p:spPr bwMode="auto">
                <a:xfrm flipH="1">
                  <a:off x="1542" y="726"/>
                  <a:ext cx="48" cy="36"/>
                </a:xfrm>
                <a:custGeom>
                  <a:avLst/>
                  <a:gdLst>
                    <a:gd name="T0" fmla="*/ 12 w 48"/>
                    <a:gd name="T1" fmla="*/ 0 h 36"/>
                    <a:gd name="T2" fmla="*/ 24 w 48"/>
                    <a:gd name="T3" fmla="*/ 0 h 36"/>
                    <a:gd name="T4" fmla="*/ 36 w 48"/>
                    <a:gd name="T5" fmla="*/ 0 h 36"/>
                    <a:gd name="T6" fmla="*/ 36 w 48"/>
                    <a:gd name="T7" fmla="*/ 6 h 36"/>
                    <a:gd name="T8" fmla="*/ 42 w 48"/>
                    <a:gd name="T9" fmla="*/ 6 h 36"/>
                    <a:gd name="T10" fmla="*/ 42 w 48"/>
                    <a:gd name="T11" fmla="*/ 12 h 36"/>
                    <a:gd name="T12" fmla="*/ 48 w 48"/>
                    <a:gd name="T13" fmla="*/ 12 h 36"/>
                    <a:gd name="T14" fmla="*/ 48 w 48"/>
                    <a:gd name="T15" fmla="*/ 24 h 36"/>
                    <a:gd name="T16" fmla="*/ 48 w 48"/>
                    <a:gd name="T17" fmla="*/ 30 h 36"/>
                    <a:gd name="T18" fmla="*/ 42 w 48"/>
                    <a:gd name="T19" fmla="*/ 36 h 36"/>
                    <a:gd name="T20" fmla="*/ 42 w 48"/>
                    <a:gd name="T21" fmla="*/ 36 h 36"/>
                    <a:gd name="T22" fmla="*/ 42 w 48"/>
                    <a:gd name="T23" fmla="*/ 36 h 36"/>
                    <a:gd name="T24" fmla="*/ 36 w 48"/>
                    <a:gd name="T25" fmla="*/ 36 h 36"/>
                    <a:gd name="T26" fmla="*/ 30 w 48"/>
                    <a:gd name="T27" fmla="*/ 30 h 36"/>
                    <a:gd name="T28" fmla="*/ 24 w 48"/>
                    <a:gd name="T29" fmla="*/ 30 h 36"/>
                    <a:gd name="T30" fmla="*/ 12 w 48"/>
                    <a:gd name="T31" fmla="*/ 24 h 36"/>
                    <a:gd name="T32" fmla="*/ 0 w 48"/>
                    <a:gd name="T33" fmla="*/ 24 h 36"/>
                    <a:gd name="T34" fmla="*/ 0 w 48"/>
                    <a:gd name="T35" fmla="*/ 24 h 36"/>
                    <a:gd name="T36" fmla="*/ 0 w 48"/>
                    <a:gd name="T37" fmla="*/ 24 h 36"/>
                    <a:gd name="T38" fmla="*/ 0 w 48"/>
                    <a:gd name="T39" fmla="*/ 12 h 36"/>
                    <a:gd name="T40" fmla="*/ 0 w 48"/>
                    <a:gd name="T41" fmla="*/ 6 h 36"/>
                    <a:gd name="T42" fmla="*/ 0 w 48"/>
                    <a:gd name="T43" fmla="*/ 0 h 36"/>
                    <a:gd name="T44" fmla="*/ 0 w 48"/>
                    <a:gd name="T45" fmla="*/ 0 h 36"/>
                    <a:gd name="T46" fmla="*/ 6 w 48"/>
                    <a:gd name="T47" fmla="*/ 0 h 36"/>
                    <a:gd name="T48" fmla="*/ 6 w 48"/>
                    <a:gd name="T49" fmla="*/ 0 h 36"/>
                    <a:gd name="T50" fmla="*/ 6 w 48"/>
                    <a:gd name="T51" fmla="*/ 6 h 36"/>
                    <a:gd name="T52" fmla="*/ 6 w 48"/>
                    <a:gd name="T53" fmla="*/ 12 h 36"/>
                    <a:gd name="T54" fmla="*/ 6 w 48"/>
                    <a:gd name="T55" fmla="*/ 18 h 36"/>
                    <a:gd name="T56" fmla="*/ 6 w 48"/>
                    <a:gd name="T57" fmla="*/ 18 h 36"/>
                    <a:gd name="T58" fmla="*/ 6 w 48"/>
                    <a:gd name="T59" fmla="*/ 18 h 36"/>
                    <a:gd name="T60" fmla="*/ 0 w 48"/>
                    <a:gd name="T61" fmla="*/ 12 h 36"/>
                    <a:gd name="T62" fmla="*/ 6 w 48"/>
                    <a:gd name="T63" fmla="*/ 12 h 36"/>
                    <a:gd name="T64" fmla="*/ 12 w 48"/>
                    <a:gd name="T65" fmla="*/ 12 h 36"/>
                    <a:gd name="T66" fmla="*/ 24 w 48"/>
                    <a:gd name="T67" fmla="*/ 18 h 36"/>
                    <a:gd name="T68" fmla="*/ 36 w 48"/>
                    <a:gd name="T69" fmla="*/ 24 h 36"/>
                    <a:gd name="T70" fmla="*/ 36 w 48"/>
                    <a:gd name="T71" fmla="*/ 30 h 36"/>
                    <a:gd name="T72" fmla="*/ 42 w 48"/>
                    <a:gd name="T73" fmla="*/ 30 h 36"/>
                    <a:gd name="T74" fmla="*/ 42 w 48"/>
                    <a:gd name="T75" fmla="*/ 30 h 36"/>
                    <a:gd name="T76" fmla="*/ 36 w 48"/>
                    <a:gd name="T77" fmla="*/ 30 h 36"/>
                    <a:gd name="T78" fmla="*/ 36 w 48"/>
                    <a:gd name="T79" fmla="*/ 30 h 36"/>
                    <a:gd name="T80" fmla="*/ 36 w 48"/>
                    <a:gd name="T81" fmla="*/ 24 h 36"/>
                    <a:gd name="T82" fmla="*/ 36 w 48"/>
                    <a:gd name="T83" fmla="*/ 18 h 36"/>
                    <a:gd name="T84" fmla="*/ 36 w 48"/>
                    <a:gd name="T85" fmla="*/ 12 h 36"/>
                    <a:gd name="T86" fmla="*/ 36 w 48"/>
                    <a:gd name="T87" fmla="*/ 6 h 36"/>
                    <a:gd name="T88" fmla="*/ 30 w 48"/>
                    <a:gd name="T89" fmla="*/ 6 h 36"/>
                    <a:gd name="T90" fmla="*/ 24 w 48"/>
                    <a:gd name="T91" fmla="*/ 0 h 36"/>
                    <a:gd name="T92" fmla="*/ 18 w 48"/>
                    <a:gd name="T93" fmla="*/ 0 h 36"/>
                    <a:gd name="T94" fmla="*/ 12 w 48"/>
                    <a:gd name="T95" fmla="*/ 0 h 36"/>
                    <a:gd name="T96" fmla="*/ 12 w 48"/>
                    <a:gd name="T9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48" h="36">
                      <a:moveTo>
                        <a:pt x="12" y="0"/>
                      </a:move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6" y="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42" y="12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48" y="18"/>
                      </a:lnTo>
                      <a:lnTo>
                        <a:pt x="48" y="24"/>
                      </a:lnTo>
                      <a:lnTo>
                        <a:pt x="48" y="24"/>
                      </a:lnTo>
                      <a:lnTo>
                        <a:pt x="48" y="30"/>
                      </a:lnTo>
                      <a:lnTo>
                        <a:pt x="48" y="30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6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12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12" y="12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0" y="24"/>
                      </a:lnTo>
                      <a:lnTo>
                        <a:pt x="36" y="24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24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4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0" name="Freeform 68"/>
                <p:cNvSpPr>
                  <a:spLocks/>
                </p:cNvSpPr>
                <p:nvPr/>
              </p:nvSpPr>
              <p:spPr bwMode="auto">
                <a:xfrm flipH="1">
                  <a:off x="1554" y="744"/>
                  <a:ext cx="54" cy="42"/>
                </a:xfrm>
                <a:custGeom>
                  <a:avLst/>
                  <a:gdLst>
                    <a:gd name="T0" fmla="*/ 42 w 54"/>
                    <a:gd name="T1" fmla="*/ 12 h 42"/>
                    <a:gd name="T2" fmla="*/ 54 w 54"/>
                    <a:gd name="T3" fmla="*/ 18 h 42"/>
                    <a:gd name="T4" fmla="*/ 54 w 54"/>
                    <a:gd name="T5" fmla="*/ 24 h 42"/>
                    <a:gd name="T6" fmla="*/ 54 w 54"/>
                    <a:gd name="T7" fmla="*/ 30 h 42"/>
                    <a:gd name="T8" fmla="*/ 54 w 54"/>
                    <a:gd name="T9" fmla="*/ 36 h 42"/>
                    <a:gd name="T10" fmla="*/ 54 w 54"/>
                    <a:gd name="T11" fmla="*/ 36 h 42"/>
                    <a:gd name="T12" fmla="*/ 54 w 54"/>
                    <a:gd name="T13" fmla="*/ 36 h 42"/>
                    <a:gd name="T14" fmla="*/ 48 w 54"/>
                    <a:gd name="T15" fmla="*/ 42 h 42"/>
                    <a:gd name="T16" fmla="*/ 30 w 54"/>
                    <a:gd name="T17" fmla="*/ 42 h 42"/>
                    <a:gd name="T18" fmla="*/ 24 w 54"/>
                    <a:gd name="T19" fmla="*/ 36 h 42"/>
                    <a:gd name="T20" fmla="*/ 12 w 54"/>
                    <a:gd name="T21" fmla="*/ 36 h 42"/>
                    <a:gd name="T22" fmla="*/ 6 w 54"/>
                    <a:gd name="T23" fmla="*/ 30 h 42"/>
                    <a:gd name="T24" fmla="*/ 6 w 54"/>
                    <a:gd name="T25" fmla="*/ 24 h 42"/>
                    <a:gd name="T26" fmla="*/ 0 w 54"/>
                    <a:gd name="T27" fmla="*/ 18 h 42"/>
                    <a:gd name="T28" fmla="*/ 0 w 54"/>
                    <a:gd name="T29" fmla="*/ 12 h 42"/>
                    <a:gd name="T30" fmla="*/ 0 w 54"/>
                    <a:gd name="T31" fmla="*/ 6 h 42"/>
                    <a:gd name="T32" fmla="*/ 6 w 54"/>
                    <a:gd name="T33" fmla="*/ 0 h 42"/>
                    <a:gd name="T34" fmla="*/ 6 w 54"/>
                    <a:gd name="T35" fmla="*/ 0 h 42"/>
                    <a:gd name="T36" fmla="*/ 6 w 54"/>
                    <a:gd name="T37" fmla="*/ 6 h 42"/>
                    <a:gd name="T38" fmla="*/ 6 w 54"/>
                    <a:gd name="T39" fmla="*/ 6 h 42"/>
                    <a:gd name="T40" fmla="*/ 6 w 54"/>
                    <a:gd name="T41" fmla="*/ 12 h 42"/>
                    <a:gd name="T42" fmla="*/ 6 w 54"/>
                    <a:gd name="T43" fmla="*/ 12 h 42"/>
                    <a:gd name="T44" fmla="*/ 6 w 54"/>
                    <a:gd name="T45" fmla="*/ 18 h 42"/>
                    <a:gd name="T46" fmla="*/ 6 w 54"/>
                    <a:gd name="T47" fmla="*/ 24 h 42"/>
                    <a:gd name="T48" fmla="*/ 12 w 54"/>
                    <a:gd name="T49" fmla="*/ 30 h 42"/>
                    <a:gd name="T50" fmla="*/ 24 w 54"/>
                    <a:gd name="T51" fmla="*/ 30 h 42"/>
                    <a:gd name="T52" fmla="*/ 30 w 54"/>
                    <a:gd name="T53" fmla="*/ 36 h 42"/>
                    <a:gd name="T54" fmla="*/ 42 w 54"/>
                    <a:gd name="T55" fmla="*/ 36 h 42"/>
                    <a:gd name="T56" fmla="*/ 48 w 54"/>
                    <a:gd name="T57" fmla="*/ 36 h 42"/>
                    <a:gd name="T58" fmla="*/ 54 w 54"/>
                    <a:gd name="T59" fmla="*/ 30 h 42"/>
                    <a:gd name="T60" fmla="*/ 54 w 54"/>
                    <a:gd name="T61" fmla="*/ 30 h 42"/>
                    <a:gd name="T62" fmla="*/ 54 w 54"/>
                    <a:gd name="T63" fmla="*/ 24 h 42"/>
                    <a:gd name="T64" fmla="*/ 54 w 54"/>
                    <a:gd name="T65" fmla="*/ 24 h 42"/>
                    <a:gd name="T66" fmla="*/ 48 w 54"/>
                    <a:gd name="T67" fmla="*/ 12 h 42"/>
                    <a:gd name="T68" fmla="*/ 42 w 54"/>
                    <a:gd name="T69" fmla="*/ 12 h 42"/>
                    <a:gd name="T70" fmla="*/ 42 w 54"/>
                    <a:gd name="T71" fmla="*/ 1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54" h="42">
                      <a:moveTo>
                        <a:pt x="42" y="12"/>
                      </a:moveTo>
                      <a:lnTo>
                        <a:pt x="42" y="12"/>
                      </a:lnTo>
                      <a:lnTo>
                        <a:pt x="48" y="12"/>
                      </a:lnTo>
                      <a:lnTo>
                        <a:pt x="54" y="18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48" y="42"/>
                      </a:lnTo>
                      <a:lnTo>
                        <a:pt x="48" y="42"/>
                      </a:lnTo>
                      <a:lnTo>
                        <a:pt x="42" y="42"/>
                      </a:lnTo>
                      <a:lnTo>
                        <a:pt x="30" y="42"/>
                      </a:lnTo>
                      <a:lnTo>
                        <a:pt x="30" y="36"/>
                      </a:lnTo>
                      <a:lnTo>
                        <a:pt x="24" y="36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12" y="36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6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24"/>
                      </a:lnTo>
                      <a:lnTo>
                        <a:pt x="12" y="30"/>
                      </a:lnTo>
                      <a:lnTo>
                        <a:pt x="18" y="30"/>
                      </a:lnTo>
                      <a:lnTo>
                        <a:pt x="24" y="30"/>
                      </a:lnTo>
                      <a:lnTo>
                        <a:pt x="24" y="36"/>
                      </a:lnTo>
                      <a:lnTo>
                        <a:pt x="30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8" y="36"/>
                      </a:lnTo>
                      <a:lnTo>
                        <a:pt x="48" y="36"/>
                      </a:lnTo>
                      <a:lnTo>
                        <a:pt x="48" y="36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30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54" y="24"/>
                      </a:lnTo>
                      <a:lnTo>
                        <a:pt x="48" y="18"/>
                      </a:lnTo>
                      <a:lnTo>
                        <a:pt x="48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1" name="Freeform 69"/>
                <p:cNvSpPr>
                  <a:spLocks/>
                </p:cNvSpPr>
                <p:nvPr/>
              </p:nvSpPr>
              <p:spPr bwMode="auto">
                <a:xfrm flipH="1">
                  <a:off x="1572" y="762"/>
                  <a:ext cx="48" cy="42"/>
                </a:xfrm>
                <a:custGeom>
                  <a:avLst/>
                  <a:gdLst>
                    <a:gd name="T0" fmla="*/ 42 w 48"/>
                    <a:gd name="T1" fmla="*/ 18 h 42"/>
                    <a:gd name="T2" fmla="*/ 42 w 48"/>
                    <a:gd name="T3" fmla="*/ 24 h 42"/>
                    <a:gd name="T4" fmla="*/ 48 w 48"/>
                    <a:gd name="T5" fmla="*/ 30 h 42"/>
                    <a:gd name="T6" fmla="*/ 48 w 48"/>
                    <a:gd name="T7" fmla="*/ 30 h 42"/>
                    <a:gd name="T8" fmla="*/ 48 w 48"/>
                    <a:gd name="T9" fmla="*/ 36 h 42"/>
                    <a:gd name="T10" fmla="*/ 48 w 48"/>
                    <a:gd name="T11" fmla="*/ 36 h 42"/>
                    <a:gd name="T12" fmla="*/ 42 w 48"/>
                    <a:gd name="T13" fmla="*/ 42 h 42"/>
                    <a:gd name="T14" fmla="*/ 42 w 48"/>
                    <a:gd name="T15" fmla="*/ 42 h 42"/>
                    <a:gd name="T16" fmla="*/ 36 w 48"/>
                    <a:gd name="T17" fmla="*/ 42 h 42"/>
                    <a:gd name="T18" fmla="*/ 30 w 48"/>
                    <a:gd name="T19" fmla="*/ 42 h 42"/>
                    <a:gd name="T20" fmla="*/ 18 w 48"/>
                    <a:gd name="T21" fmla="*/ 42 h 42"/>
                    <a:gd name="T22" fmla="*/ 18 w 48"/>
                    <a:gd name="T23" fmla="*/ 42 h 42"/>
                    <a:gd name="T24" fmla="*/ 12 w 48"/>
                    <a:gd name="T25" fmla="*/ 36 h 42"/>
                    <a:gd name="T26" fmla="*/ 6 w 48"/>
                    <a:gd name="T27" fmla="*/ 30 h 42"/>
                    <a:gd name="T28" fmla="*/ 6 w 48"/>
                    <a:gd name="T29" fmla="*/ 24 h 42"/>
                    <a:gd name="T30" fmla="*/ 0 w 48"/>
                    <a:gd name="T31" fmla="*/ 6 h 42"/>
                    <a:gd name="T32" fmla="*/ 0 w 48"/>
                    <a:gd name="T33" fmla="*/ 6 h 42"/>
                    <a:gd name="T34" fmla="*/ 6 w 48"/>
                    <a:gd name="T35" fmla="*/ 0 h 42"/>
                    <a:gd name="T36" fmla="*/ 6 w 48"/>
                    <a:gd name="T37" fmla="*/ 6 h 42"/>
                    <a:gd name="T38" fmla="*/ 12 w 48"/>
                    <a:gd name="T39" fmla="*/ 6 h 42"/>
                    <a:gd name="T40" fmla="*/ 12 w 48"/>
                    <a:gd name="T41" fmla="*/ 18 h 42"/>
                    <a:gd name="T42" fmla="*/ 12 w 48"/>
                    <a:gd name="T43" fmla="*/ 18 h 42"/>
                    <a:gd name="T44" fmla="*/ 18 w 48"/>
                    <a:gd name="T45" fmla="*/ 30 h 42"/>
                    <a:gd name="T46" fmla="*/ 18 w 48"/>
                    <a:gd name="T47" fmla="*/ 30 h 42"/>
                    <a:gd name="T48" fmla="*/ 24 w 48"/>
                    <a:gd name="T49" fmla="*/ 36 h 42"/>
                    <a:gd name="T50" fmla="*/ 30 w 48"/>
                    <a:gd name="T51" fmla="*/ 36 h 42"/>
                    <a:gd name="T52" fmla="*/ 42 w 48"/>
                    <a:gd name="T53" fmla="*/ 36 h 42"/>
                    <a:gd name="T54" fmla="*/ 42 w 48"/>
                    <a:gd name="T55" fmla="*/ 36 h 42"/>
                    <a:gd name="T56" fmla="*/ 42 w 48"/>
                    <a:gd name="T57" fmla="*/ 30 h 42"/>
                    <a:gd name="T58" fmla="*/ 42 w 48"/>
                    <a:gd name="T59" fmla="*/ 30 h 42"/>
                    <a:gd name="T60" fmla="*/ 42 w 48"/>
                    <a:gd name="T61" fmla="*/ 24 h 42"/>
                    <a:gd name="T62" fmla="*/ 42 w 48"/>
                    <a:gd name="T63" fmla="*/ 18 h 42"/>
                    <a:gd name="T64" fmla="*/ 42 w 48"/>
                    <a:gd name="T65" fmla="*/ 18 h 42"/>
                    <a:gd name="T66" fmla="*/ 42 w 48"/>
                    <a:gd name="T67" fmla="*/ 18 h 42"/>
                    <a:gd name="T68" fmla="*/ 42 w 48"/>
                    <a:gd name="T69" fmla="*/ 18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8" h="42">
                      <a:moveTo>
                        <a:pt x="42" y="18"/>
                      </a:move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24"/>
                      </a:lnTo>
                      <a:lnTo>
                        <a:pt x="48" y="24"/>
                      </a:lnTo>
                      <a:lnTo>
                        <a:pt x="48" y="30"/>
                      </a:lnTo>
                      <a:lnTo>
                        <a:pt x="48" y="30"/>
                      </a:lnTo>
                      <a:lnTo>
                        <a:pt x="48" y="30"/>
                      </a:lnTo>
                      <a:lnTo>
                        <a:pt x="48" y="36"/>
                      </a:lnTo>
                      <a:lnTo>
                        <a:pt x="48" y="36"/>
                      </a:lnTo>
                      <a:lnTo>
                        <a:pt x="48" y="36"/>
                      </a:lnTo>
                      <a:lnTo>
                        <a:pt x="48" y="36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42" y="42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30" y="42"/>
                      </a:lnTo>
                      <a:lnTo>
                        <a:pt x="24" y="42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12" y="42"/>
                      </a:lnTo>
                      <a:lnTo>
                        <a:pt x="12" y="36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0" y="18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18" y="30"/>
                      </a:lnTo>
                      <a:lnTo>
                        <a:pt x="18" y="30"/>
                      </a:lnTo>
                      <a:lnTo>
                        <a:pt x="18" y="30"/>
                      </a:lnTo>
                      <a:lnTo>
                        <a:pt x="18" y="36"/>
                      </a:lnTo>
                      <a:lnTo>
                        <a:pt x="24" y="36"/>
                      </a:lnTo>
                      <a:lnTo>
                        <a:pt x="30" y="36"/>
                      </a:lnTo>
                      <a:lnTo>
                        <a:pt x="30" y="36"/>
                      </a:lnTo>
                      <a:lnTo>
                        <a:pt x="36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30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lnTo>
                        <a:pt x="42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2" name="Freeform 70"/>
                <p:cNvSpPr>
                  <a:spLocks/>
                </p:cNvSpPr>
                <p:nvPr/>
              </p:nvSpPr>
              <p:spPr bwMode="auto">
                <a:xfrm flipH="1">
                  <a:off x="1590" y="792"/>
                  <a:ext cx="36" cy="36"/>
                </a:xfrm>
                <a:custGeom>
                  <a:avLst/>
                  <a:gdLst>
                    <a:gd name="T0" fmla="*/ 36 w 36"/>
                    <a:gd name="T1" fmla="*/ 12 h 36"/>
                    <a:gd name="T2" fmla="*/ 36 w 36"/>
                    <a:gd name="T3" fmla="*/ 18 h 36"/>
                    <a:gd name="T4" fmla="*/ 36 w 36"/>
                    <a:gd name="T5" fmla="*/ 24 h 36"/>
                    <a:gd name="T6" fmla="*/ 36 w 36"/>
                    <a:gd name="T7" fmla="*/ 30 h 36"/>
                    <a:gd name="T8" fmla="*/ 30 w 36"/>
                    <a:gd name="T9" fmla="*/ 36 h 36"/>
                    <a:gd name="T10" fmla="*/ 24 w 36"/>
                    <a:gd name="T11" fmla="*/ 36 h 36"/>
                    <a:gd name="T12" fmla="*/ 24 w 36"/>
                    <a:gd name="T13" fmla="*/ 36 h 36"/>
                    <a:gd name="T14" fmla="*/ 18 w 36"/>
                    <a:gd name="T15" fmla="*/ 36 h 36"/>
                    <a:gd name="T16" fmla="*/ 6 w 36"/>
                    <a:gd name="T17" fmla="*/ 30 h 36"/>
                    <a:gd name="T18" fmla="*/ 0 w 36"/>
                    <a:gd name="T19" fmla="*/ 18 h 36"/>
                    <a:gd name="T20" fmla="*/ 0 w 36"/>
                    <a:gd name="T21" fmla="*/ 12 h 36"/>
                    <a:gd name="T22" fmla="*/ 0 w 36"/>
                    <a:gd name="T23" fmla="*/ 12 h 36"/>
                    <a:gd name="T24" fmla="*/ 0 w 36"/>
                    <a:gd name="T25" fmla="*/ 12 h 36"/>
                    <a:gd name="T26" fmla="*/ 0 w 36"/>
                    <a:gd name="T27" fmla="*/ 6 h 36"/>
                    <a:gd name="T28" fmla="*/ 6 w 36"/>
                    <a:gd name="T29" fmla="*/ 0 h 36"/>
                    <a:gd name="T30" fmla="*/ 6 w 36"/>
                    <a:gd name="T31" fmla="*/ 0 h 36"/>
                    <a:gd name="T32" fmla="*/ 6 w 36"/>
                    <a:gd name="T33" fmla="*/ 0 h 36"/>
                    <a:gd name="T34" fmla="*/ 0 w 36"/>
                    <a:gd name="T35" fmla="*/ 6 h 36"/>
                    <a:gd name="T36" fmla="*/ 0 w 36"/>
                    <a:gd name="T37" fmla="*/ 12 h 36"/>
                    <a:gd name="T38" fmla="*/ 6 w 36"/>
                    <a:gd name="T39" fmla="*/ 12 h 36"/>
                    <a:gd name="T40" fmla="*/ 12 w 36"/>
                    <a:gd name="T41" fmla="*/ 18 h 36"/>
                    <a:gd name="T42" fmla="*/ 24 w 36"/>
                    <a:gd name="T43" fmla="*/ 24 h 36"/>
                    <a:gd name="T44" fmla="*/ 24 w 36"/>
                    <a:gd name="T45" fmla="*/ 24 h 36"/>
                    <a:gd name="T46" fmla="*/ 24 w 36"/>
                    <a:gd name="T47" fmla="*/ 24 h 36"/>
                    <a:gd name="T48" fmla="*/ 30 w 36"/>
                    <a:gd name="T49" fmla="*/ 24 h 36"/>
                    <a:gd name="T50" fmla="*/ 30 w 36"/>
                    <a:gd name="T51" fmla="*/ 18 h 36"/>
                    <a:gd name="T52" fmla="*/ 30 w 36"/>
                    <a:gd name="T53" fmla="*/ 18 h 36"/>
                    <a:gd name="T54" fmla="*/ 30 w 36"/>
                    <a:gd name="T55" fmla="*/ 12 h 36"/>
                    <a:gd name="T56" fmla="*/ 30 w 36"/>
                    <a:gd name="T57" fmla="*/ 12 h 36"/>
                    <a:gd name="T58" fmla="*/ 36 w 36"/>
                    <a:gd name="T59" fmla="*/ 12 h 36"/>
                    <a:gd name="T60" fmla="*/ 36 w 36"/>
                    <a:gd name="T61" fmla="*/ 12 h 36"/>
                    <a:gd name="T62" fmla="*/ 36 w 36"/>
                    <a:gd name="T63" fmla="*/ 12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6" h="36">
                      <a:moveTo>
                        <a:pt x="36" y="12"/>
                      </a:move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24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0" y="36"/>
                      </a:lnTo>
                      <a:lnTo>
                        <a:pt x="30" y="36"/>
                      </a:lnTo>
                      <a:lnTo>
                        <a:pt x="24" y="36"/>
                      </a:lnTo>
                      <a:lnTo>
                        <a:pt x="24" y="36"/>
                      </a:lnTo>
                      <a:lnTo>
                        <a:pt x="24" y="36"/>
                      </a:lnTo>
                      <a:lnTo>
                        <a:pt x="24" y="36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6" y="30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" name="Freeform 71"/>
                <p:cNvSpPr>
                  <a:spLocks/>
                </p:cNvSpPr>
                <p:nvPr/>
              </p:nvSpPr>
              <p:spPr bwMode="auto">
                <a:xfrm flipH="1">
                  <a:off x="1386" y="828"/>
                  <a:ext cx="210" cy="246"/>
                </a:xfrm>
                <a:custGeom>
                  <a:avLst/>
                  <a:gdLst>
                    <a:gd name="T0" fmla="*/ 6 w 210"/>
                    <a:gd name="T1" fmla="*/ 6 h 246"/>
                    <a:gd name="T2" fmla="*/ 18 w 210"/>
                    <a:gd name="T3" fmla="*/ 6 h 246"/>
                    <a:gd name="T4" fmla="*/ 24 w 210"/>
                    <a:gd name="T5" fmla="*/ 6 h 246"/>
                    <a:gd name="T6" fmla="*/ 30 w 210"/>
                    <a:gd name="T7" fmla="*/ 6 h 246"/>
                    <a:gd name="T8" fmla="*/ 36 w 210"/>
                    <a:gd name="T9" fmla="*/ 18 h 246"/>
                    <a:gd name="T10" fmla="*/ 42 w 210"/>
                    <a:gd name="T11" fmla="*/ 42 h 246"/>
                    <a:gd name="T12" fmla="*/ 60 w 210"/>
                    <a:gd name="T13" fmla="*/ 90 h 246"/>
                    <a:gd name="T14" fmla="*/ 66 w 210"/>
                    <a:gd name="T15" fmla="*/ 126 h 246"/>
                    <a:gd name="T16" fmla="*/ 78 w 210"/>
                    <a:gd name="T17" fmla="*/ 168 h 246"/>
                    <a:gd name="T18" fmla="*/ 84 w 210"/>
                    <a:gd name="T19" fmla="*/ 186 h 246"/>
                    <a:gd name="T20" fmla="*/ 90 w 210"/>
                    <a:gd name="T21" fmla="*/ 210 h 246"/>
                    <a:gd name="T22" fmla="*/ 108 w 210"/>
                    <a:gd name="T23" fmla="*/ 222 h 246"/>
                    <a:gd name="T24" fmla="*/ 114 w 210"/>
                    <a:gd name="T25" fmla="*/ 234 h 246"/>
                    <a:gd name="T26" fmla="*/ 114 w 210"/>
                    <a:gd name="T27" fmla="*/ 234 h 246"/>
                    <a:gd name="T28" fmla="*/ 114 w 210"/>
                    <a:gd name="T29" fmla="*/ 228 h 246"/>
                    <a:gd name="T30" fmla="*/ 114 w 210"/>
                    <a:gd name="T31" fmla="*/ 222 h 246"/>
                    <a:gd name="T32" fmla="*/ 126 w 210"/>
                    <a:gd name="T33" fmla="*/ 222 h 246"/>
                    <a:gd name="T34" fmla="*/ 132 w 210"/>
                    <a:gd name="T35" fmla="*/ 210 h 246"/>
                    <a:gd name="T36" fmla="*/ 150 w 210"/>
                    <a:gd name="T37" fmla="*/ 192 h 246"/>
                    <a:gd name="T38" fmla="*/ 162 w 210"/>
                    <a:gd name="T39" fmla="*/ 174 h 246"/>
                    <a:gd name="T40" fmla="*/ 168 w 210"/>
                    <a:gd name="T41" fmla="*/ 150 h 246"/>
                    <a:gd name="T42" fmla="*/ 186 w 210"/>
                    <a:gd name="T43" fmla="*/ 126 h 246"/>
                    <a:gd name="T44" fmla="*/ 198 w 210"/>
                    <a:gd name="T45" fmla="*/ 120 h 246"/>
                    <a:gd name="T46" fmla="*/ 210 w 210"/>
                    <a:gd name="T47" fmla="*/ 120 h 246"/>
                    <a:gd name="T48" fmla="*/ 210 w 210"/>
                    <a:gd name="T49" fmla="*/ 126 h 246"/>
                    <a:gd name="T50" fmla="*/ 204 w 210"/>
                    <a:gd name="T51" fmla="*/ 126 h 246"/>
                    <a:gd name="T52" fmla="*/ 186 w 210"/>
                    <a:gd name="T53" fmla="*/ 144 h 246"/>
                    <a:gd name="T54" fmla="*/ 180 w 210"/>
                    <a:gd name="T55" fmla="*/ 174 h 246"/>
                    <a:gd name="T56" fmla="*/ 168 w 210"/>
                    <a:gd name="T57" fmla="*/ 186 h 246"/>
                    <a:gd name="T58" fmla="*/ 150 w 210"/>
                    <a:gd name="T59" fmla="*/ 204 h 246"/>
                    <a:gd name="T60" fmla="*/ 138 w 210"/>
                    <a:gd name="T61" fmla="*/ 222 h 246"/>
                    <a:gd name="T62" fmla="*/ 132 w 210"/>
                    <a:gd name="T63" fmla="*/ 228 h 246"/>
                    <a:gd name="T64" fmla="*/ 120 w 210"/>
                    <a:gd name="T65" fmla="*/ 228 h 246"/>
                    <a:gd name="T66" fmla="*/ 126 w 210"/>
                    <a:gd name="T67" fmla="*/ 228 h 246"/>
                    <a:gd name="T68" fmla="*/ 126 w 210"/>
                    <a:gd name="T69" fmla="*/ 240 h 246"/>
                    <a:gd name="T70" fmla="*/ 120 w 210"/>
                    <a:gd name="T71" fmla="*/ 246 h 246"/>
                    <a:gd name="T72" fmla="*/ 114 w 210"/>
                    <a:gd name="T73" fmla="*/ 246 h 246"/>
                    <a:gd name="T74" fmla="*/ 108 w 210"/>
                    <a:gd name="T75" fmla="*/ 246 h 246"/>
                    <a:gd name="T76" fmla="*/ 96 w 210"/>
                    <a:gd name="T77" fmla="*/ 234 h 246"/>
                    <a:gd name="T78" fmla="*/ 78 w 210"/>
                    <a:gd name="T79" fmla="*/ 210 h 246"/>
                    <a:gd name="T80" fmla="*/ 66 w 210"/>
                    <a:gd name="T81" fmla="*/ 186 h 246"/>
                    <a:gd name="T82" fmla="*/ 66 w 210"/>
                    <a:gd name="T83" fmla="*/ 162 h 246"/>
                    <a:gd name="T84" fmla="*/ 54 w 210"/>
                    <a:gd name="T85" fmla="*/ 120 h 246"/>
                    <a:gd name="T86" fmla="*/ 42 w 210"/>
                    <a:gd name="T87" fmla="*/ 78 h 246"/>
                    <a:gd name="T88" fmla="*/ 24 w 210"/>
                    <a:gd name="T89" fmla="*/ 30 h 246"/>
                    <a:gd name="T90" fmla="*/ 24 w 210"/>
                    <a:gd name="T91" fmla="*/ 12 h 246"/>
                    <a:gd name="T92" fmla="*/ 24 w 210"/>
                    <a:gd name="T93" fmla="*/ 12 h 246"/>
                    <a:gd name="T94" fmla="*/ 18 w 210"/>
                    <a:gd name="T95" fmla="*/ 12 h 246"/>
                    <a:gd name="T96" fmla="*/ 12 w 210"/>
                    <a:gd name="T97" fmla="*/ 12 h 246"/>
                    <a:gd name="T98" fmla="*/ 6 w 210"/>
                    <a:gd name="T99" fmla="*/ 6 h 246"/>
                    <a:gd name="T100" fmla="*/ 0 w 210"/>
                    <a:gd name="T101" fmla="*/ 0 h 246"/>
                    <a:gd name="T102" fmla="*/ 0 w 210"/>
                    <a:gd name="T103" fmla="*/ 0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10" h="24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8"/>
                      </a:lnTo>
                      <a:lnTo>
                        <a:pt x="36" y="24"/>
                      </a:lnTo>
                      <a:lnTo>
                        <a:pt x="36" y="30"/>
                      </a:lnTo>
                      <a:lnTo>
                        <a:pt x="42" y="30"/>
                      </a:lnTo>
                      <a:lnTo>
                        <a:pt x="42" y="42"/>
                      </a:lnTo>
                      <a:lnTo>
                        <a:pt x="42" y="54"/>
                      </a:lnTo>
                      <a:lnTo>
                        <a:pt x="48" y="60"/>
                      </a:lnTo>
                      <a:lnTo>
                        <a:pt x="54" y="78"/>
                      </a:lnTo>
                      <a:lnTo>
                        <a:pt x="60" y="90"/>
                      </a:lnTo>
                      <a:lnTo>
                        <a:pt x="66" y="102"/>
                      </a:lnTo>
                      <a:lnTo>
                        <a:pt x="66" y="108"/>
                      </a:lnTo>
                      <a:lnTo>
                        <a:pt x="66" y="114"/>
                      </a:lnTo>
                      <a:lnTo>
                        <a:pt x="66" y="126"/>
                      </a:lnTo>
                      <a:lnTo>
                        <a:pt x="66" y="132"/>
                      </a:lnTo>
                      <a:lnTo>
                        <a:pt x="72" y="150"/>
                      </a:lnTo>
                      <a:lnTo>
                        <a:pt x="72" y="156"/>
                      </a:lnTo>
                      <a:lnTo>
                        <a:pt x="78" y="168"/>
                      </a:lnTo>
                      <a:lnTo>
                        <a:pt x="78" y="174"/>
                      </a:lnTo>
                      <a:lnTo>
                        <a:pt x="78" y="174"/>
                      </a:lnTo>
                      <a:lnTo>
                        <a:pt x="84" y="180"/>
                      </a:lnTo>
                      <a:lnTo>
                        <a:pt x="84" y="186"/>
                      </a:lnTo>
                      <a:lnTo>
                        <a:pt x="84" y="192"/>
                      </a:lnTo>
                      <a:lnTo>
                        <a:pt x="90" y="198"/>
                      </a:lnTo>
                      <a:lnTo>
                        <a:pt x="90" y="204"/>
                      </a:lnTo>
                      <a:lnTo>
                        <a:pt x="90" y="210"/>
                      </a:lnTo>
                      <a:lnTo>
                        <a:pt x="96" y="216"/>
                      </a:lnTo>
                      <a:lnTo>
                        <a:pt x="102" y="222"/>
                      </a:lnTo>
                      <a:lnTo>
                        <a:pt x="102" y="222"/>
                      </a:lnTo>
                      <a:lnTo>
                        <a:pt x="108" y="222"/>
                      </a:lnTo>
                      <a:lnTo>
                        <a:pt x="108" y="228"/>
                      </a:lnTo>
                      <a:lnTo>
                        <a:pt x="108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34"/>
                      </a:lnTo>
                      <a:lnTo>
                        <a:pt x="114" y="228"/>
                      </a:lnTo>
                      <a:lnTo>
                        <a:pt x="114" y="228"/>
                      </a:lnTo>
                      <a:lnTo>
                        <a:pt x="114" y="222"/>
                      </a:lnTo>
                      <a:lnTo>
                        <a:pt x="114" y="222"/>
                      </a:lnTo>
                      <a:lnTo>
                        <a:pt x="114" y="222"/>
                      </a:lnTo>
                      <a:lnTo>
                        <a:pt x="132" y="216"/>
                      </a:lnTo>
                      <a:lnTo>
                        <a:pt x="132" y="216"/>
                      </a:lnTo>
                      <a:lnTo>
                        <a:pt x="132" y="216"/>
                      </a:lnTo>
                      <a:lnTo>
                        <a:pt x="126" y="222"/>
                      </a:lnTo>
                      <a:lnTo>
                        <a:pt x="126" y="222"/>
                      </a:lnTo>
                      <a:lnTo>
                        <a:pt x="126" y="222"/>
                      </a:lnTo>
                      <a:lnTo>
                        <a:pt x="126" y="222"/>
                      </a:lnTo>
                      <a:lnTo>
                        <a:pt x="132" y="210"/>
                      </a:lnTo>
                      <a:lnTo>
                        <a:pt x="138" y="204"/>
                      </a:lnTo>
                      <a:lnTo>
                        <a:pt x="138" y="198"/>
                      </a:lnTo>
                      <a:lnTo>
                        <a:pt x="144" y="198"/>
                      </a:lnTo>
                      <a:lnTo>
                        <a:pt x="150" y="192"/>
                      </a:lnTo>
                      <a:lnTo>
                        <a:pt x="150" y="186"/>
                      </a:lnTo>
                      <a:lnTo>
                        <a:pt x="156" y="180"/>
                      </a:lnTo>
                      <a:lnTo>
                        <a:pt x="156" y="174"/>
                      </a:lnTo>
                      <a:lnTo>
                        <a:pt x="162" y="174"/>
                      </a:lnTo>
                      <a:lnTo>
                        <a:pt x="162" y="174"/>
                      </a:lnTo>
                      <a:lnTo>
                        <a:pt x="162" y="168"/>
                      </a:lnTo>
                      <a:lnTo>
                        <a:pt x="162" y="156"/>
                      </a:lnTo>
                      <a:lnTo>
                        <a:pt x="168" y="150"/>
                      </a:lnTo>
                      <a:lnTo>
                        <a:pt x="174" y="138"/>
                      </a:lnTo>
                      <a:lnTo>
                        <a:pt x="180" y="132"/>
                      </a:lnTo>
                      <a:lnTo>
                        <a:pt x="186" y="126"/>
                      </a:lnTo>
                      <a:lnTo>
                        <a:pt x="186" y="126"/>
                      </a:lnTo>
                      <a:lnTo>
                        <a:pt x="192" y="126"/>
                      </a:lnTo>
                      <a:lnTo>
                        <a:pt x="198" y="120"/>
                      </a:lnTo>
                      <a:lnTo>
                        <a:pt x="198" y="120"/>
                      </a:lnTo>
                      <a:lnTo>
                        <a:pt x="198" y="120"/>
                      </a:lnTo>
                      <a:lnTo>
                        <a:pt x="204" y="114"/>
                      </a:lnTo>
                      <a:lnTo>
                        <a:pt x="204" y="114"/>
                      </a:lnTo>
                      <a:lnTo>
                        <a:pt x="204" y="120"/>
                      </a:lnTo>
                      <a:lnTo>
                        <a:pt x="210" y="120"/>
                      </a:lnTo>
                      <a:lnTo>
                        <a:pt x="210" y="120"/>
                      </a:lnTo>
                      <a:lnTo>
                        <a:pt x="210" y="120"/>
                      </a:lnTo>
                      <a:lnTo>
                        <a:pt x="210" y="126"/>
                      </a:lnTo>
                      <a:lnTo>
                        <a:pt x="210" y="126"/>
                      </a:lnTo>
                      <a:lnTo>
                        <a:pt x="210" y="126"/>
                      </a:lnTo>
                      <a:lnTo>
                        <a:pt x="210" y="126"/>
                      </a:lnTo>
                      <a:lnTo>
                        <a:pt x="210" y="126"/>
                      </a:lnTo>
                      <a:lnTo>
                        <a:pt x="204" y="126"/>
                      </a:lnTo>
                      <a:lnTo>
                        <a:pt x="204" y="126"/>
                      </a:lnTo>
                      <a:lnTo>
                        <a:pt x="198" y="132"/>
                      </a:lnTo>
                      <a:lnTo>
                        <a:pt x="192" y="138"/>
                      </a:lnTo>
                      <a:lnTo>
                        <a:pt x="186" y="144"/>
                      </a:lnTo>
                      <a:lnTo>
                        <a:pt x="186" y="144"/>
                      </a:lnTo>
                      <a:lnTo>
                        <a:pt x="186" y="150"/>
                      </a:lnTo>
                      <a:lnTo>
                        <a:pt x="186" y="156"/>
                      </a:lnTo>
                      <a:lnTo>
                        <a:pt x="180" y="174"/>
                      </a:lnTo>
                      <a:lnTo>
                        <a:pt x="174" y="174"/>
                      </a:lnTo>
                      <a:lnTo>
                        <a:pt x="174" y="180"/>
                      </a:lnTo>
                      <a:lnTo>
                        <a:pt x="168" y="186"/>
                      </a:lnTo>
                      <a:lnTo>
                        <a:pt x="168" y="186"/>
                      </a:lnTo>
                      <a:lnTo>
                        <a:pt x="162" y="192"/>
                      </a:lnTo>
                      <a:lnTo>
                        <a:pt x="162" y="198"/>
                      </a:lnTo>
                      <a:lnTo>
                        <a:pt x="162" y="198"/>
                      </a:lnTo>
                      <a:lnTo>
                        <a:pt x="150" y="204"/>
                      </a:lnTo>
                      <a:lnTo>
                        <a:pt x="144" y="210"/>
                      </a:lnTo>
                      <a:lnTo>
                        <a:pt x="138" y="222"/>
                      </a:lnTo>
                      <a:lnTo>
                        <a:pt x="138" y="222"/>
                      </a:lnTo>
                      <a:lnTo>
                        <a:pt x="138" y="222"/>
                      </a:lnTo>
                      <a:lnTo>
                        <a:pt x="138" y="228"/>
                      </a:lnTo>
                      <a:lnTo>
                        <a:pt x="138" y="228"/>
                      </a:lnTo>
                      <a:lnTo>
                        <a:pt x="138" y="228"/>
                      </a:lnTo>
                      <a:lnTo>
                        <a:pt x="132" y="228"/>
                      </a:lnTo>
                      <a:lnTo>
                        <a:pt x="120" y="228"/>
                      </a:lnTo>
                      <a:lnTo>
                        <a:pt x="120" y="228"/>
                      </a:lnTo>
                      <a:lnTo>
                        <a:pt x="120" y="228"/>
                      </a:lnTo>
                      <a:lnTo>
                        <a:pt x="120" y="228"/>
                      </a:lnTo>
                      <a:lnTo>
                        <a:pt x="120" y="228"/>
                      </a:lnTo>
                      <a:lnTo>
                        <a:pt x="126" y="228"/>
                      </a:lnTo>
                      <a:lnTo>
                        <a:pt x="126" y="228"/>
                      </a:lnTo>
                      <a:lnTo>
                        <a:pt x="126" y="228"/>
                      </a:lnTo>
                      <a:lnTo>
                        <a:pt x="126" y="228"/>
                      </a:lnTo>
                      <a:lnTo>
                        <a:pt x="126" y="234"/>
                      </a:lnTo>
                      <a:lnTo>
                        <a:pt x="126" y="240"/>
                      </a:lnTo>
                      <a:lnTo>
                        <a:pt x="126" y="240"/>
                      </a:lnTo>
                      <a:lnTo>
                        <a:pt x="126" y="246"/>
                      </a:lnTo>
                      <a:lnTo>
                        <a:pt x="120" y="246"/>
                      </a:lnTo>
                      <a:lnTo>
                        <a:pt x="120" y="246"/>
                      </a:lnTo>
                      <a:lnTo>
                        <a:pt x="120" y="246"/>
                      </a:lnTo>
                      <a:lnTo>
                        <a:pt x="120" y="246"/>
                      </a:lnTo>
                      <a:lnTo>
                        <a:pt x="114" y="246"/>
                      </a:lnTo>
                      <a:lnTo>
                        <a:pt x="114" y="246"/>
                      </a:lnTo>
                      <a:lnTo>
                        <a:pt x="114" y="246"/>
                      </a:lnTo>
                      <a:lnTo>
                        <a:pt x="114" y="246"/>
                      </a:lnTo>
                      <a:lnTo>
                        <a:pt x="114" y="246"/>
                      </a:lnTo>
                      <a:lnTo>
                        <a:pt x="108" y="246"/>
                      </a:lnTo>
                      <a:lnTo>
                        <a:pt x="108" y="246"/>
                      </a:lnTo>
                      <a:lnTo>
                        <a:pt x="102" y="246"/>
                      </a:lnTo>
                      <a:lnTo>
                        <a:pt x="102" y="240"/>
                      </a:lnTo>
                      <a:lnTo>
                        <a:pt x="96" y="234"/>
                      </a:lnTo>
                      <a:lnTo>
                        <a:pt x="96" y="234"/>
                      </a:lnTo>
                      <a:lnTo>
                        <a:pt x="90" y="234"/>
                      </a:lnTo>
                      <a:lnTo>
                        <a:pt x="90" y="228"/>
                      </a:lnTo>
                      <a:lnTo>
                        <a:pt x="84" y="222"/>
                      </a:lnTo>
                      <a:lnTo>
                        <a:pt x="78" y="210"/>
                      </a:lnTo>
                      <a:lnTo>
                        <a:pt x="72" y="198"/>
                      </a:lnTo>
                      <a:lnTo>
                        <a:pt x="72" y="198"/>
                      </a:lnTo>
                      <a:lnTo>
                        <a:pt x="66" y="192"/>
                      </a:lnTo>
                      <a:lnTo>
                        <a:pt x="66" y="186"/>
                      </a:lnTo>
                      <a:lnTo>
                        <a:pt x="66" y="180"/>
                      </a:lnTo>
                      <a:lnTo>
                        <a:pt x="66" y="174"/>
                      </a:lnTo>
                      <a:lnTo>
                        <a:pt x="66" y="174"/>
                      </a:lnTo>
                      <a:lnTo>
                        <a:pt x="66" y="162"/>
                      </a:lnTo>
                      <a:lnTo>
                        <a:pt x="60" y="150"/>
                      </a:lnTo>
                      <a:lnTo>
                        <a:pt x="60" y="138"/>
                      </a:lnTo>
                      <a:lnTo>
                        <a:pt x="60" y="126"/>
                      </a:lnTo>
                      <a:lnTo>
                        <a:pt x="54" y="120"/>
                      </a:lnTo>
                      <a:lnTo>
                        <a:pt x="54" y="102"/>
                      </a:lnTo>
                      <a:lnTo>
                        <a:pt x="48" y="102"/>
                      </a:lnTo>
                      <a:lnTo>
                        <a:pt x="48" y="96"/>
                      </a:lnTo>
                      <a:lnTo>
                        <a:pt x="42" y="78"/>
                      </a:lnTo>
                      <a:lnTo>
                        <a:pt x="42" y="66"/>
                      </a:lnTo>
                      <a:lnTo>
                        <a:pt x="30" y="36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24" y="18"/>
                      </a:lnTo>
                      <a:lnTo>
                        <a:pt x="24" y="18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12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" name="Freeform 72"/>
                <p:cNvSpPr>
                  <a:spLocks/>
                </p:cNvSpPr>
                <p:nvPr/>
              </p:nvSpPr>
              <p:spPr bwMode="auto">
                <a:xfrm flipH="1">
                  <a:off x="1524" y="732"/>
                  <a:ext cx="30" cy="72"/>
                </a:xfrm>
                <a:custGeom>
                  <a:avLst/>
                  <a:gdLst>
                    <a:gd name="T0" fmla="*/ 6 w 30"/>
                    <a:gd name="T1" fmla="*/ 0 h 72"/>
                    <a:gd name="T2" fmla="*/ 6 w 30"/>
                    <a:gd name="T3" fmla="*/ 0 h 72"/>
                    <a:gd name="T4" fmla="*/ 12 w 30"/>
                    <a:gd name="T5" fmla="*/ 0 h 72"/>
                    <a:gd name="T6" fmla="*/ 18 w 30"/>
                    <a:gd name="T7" fmla="*/ 0 h 72"/>
                    <a:gd name="T8" fmla="*/ 24 w 30"/>
                    <a:gd name="T9" fmla="*/ 6 h 72"/>
                    <a:gd name="T10" fmla="*/ 24 w 30"/>
                    <a:gd name="T11" fmla="*/ 6 h 72"/>
                    <a:gd name="T12" fmla="*/ 24 w 30"/>
                    <a:gd name="T13" fmla="*/ 6 h 72"/>
                    <a:gd name="T14" fmla="*/ 24 w 30"/>
                    <a:gd name="T15" fmla="*/ 12 h 72"/>
                    <a:gd name="T16" fmla="*/ 24 w 30"/>
                    <a:gd name="T17" fmla="*/ 18 h 72"/>
                    <a:gd name="T18" fmla="*/ 24 w 30"/>
                    <a:gd name="T19" fmla="*/ 18 h 72"/>
                    <a:gd name="T20" fmla="*/ 24 w 30"/>
                    <a:gd name="T21" fmla="*/ 24 h 72"/>
                    <a:gd name="T22" fmla="*/ 30 w 30"/>
                    <a:gd name="T23" fmla="*/ 24 h 72"/>
                    <a:gd name="T24" fmla="*/ 30 w 30"/>
                    <a:gd name="T25" fmla="*/ 30 h 72"/>
                    <a:gd name="T26" fmla="*/ 24 w 30"/>
                    <a:gd name="T27" fmla="*/ 42 h 72"/>
                    <a:gd name="T28" fmla="*/ 24 w 30"/>
                    <a:gd name="T29" fmla="*/ 48 h 72"/>
                    <a:gd name="T30" fmla="*/ 24 w 30"/>
                    <a:gd name="T31" fmla="*/ 48 h 72"/>
                    <a:gd name="T32" fmla="*/ 24 w 30"/>
                    <a:gd name="T33" fmla="*/ 54 h 72"/>
                    <a:gd name="T34" fmla="*/ 24 w 30"/>
                    <a:gd name="T35" fmla="*/ 54 h 72"/>
                    <a:gd name="T36" fmla="*/ 18 w 30"/>
                    <a:gd name="T37" fmla="*/ 60 h 72"/>
                    <a:gd name="T38" fmla="*/ 18 w 30"/>
                    <a:gd name="T39" fmla="*/ 66 h 72"/>
                    <a:gd name="T40" fmla="*/ 18 w 30"/>
                    <a:gd name="T41" fmla="*/ 66 h 72"/>
                    <a:gd name="T42" fmla="*/ 12 w 30"/>
                    <a:gd name="T43" fmla="*/ 72 h 72"/>
                    <a:gd name="T44" fmla="*/ 12 w 30"/>
                    <a:gd name="T45" fmla="*/ 72 h 72"/>
                    <a:gd name="T46" fmla="*/ 12 w 30"/>
                    <a:gd name="T47" fmla="*/ 72 h 72"/>
                    <a:gd name="T48" fmla="*/ 12 w 30"/>
                    <a:gd name="T49" fmla="*/ 72 h 72"/>
                    <a:gd name="T50" fmla="*/ 12 w 30"/>
                    <a:gd name="T51" fmla="*/ 72 h 72"/>
                    <a:gd name="T52" fmla="*/ 6 w 30"/>
                    <a:gd name="T53" fmla="*/ 72 h 72"/>
                    <a:gd name="T54" fmla="*/ 6 w 30"/>
                    <a:gd name="T55" fmla="*/ 72 h 72"/>
                    <a:gd name="T56" fmla="*/ 12 w 30"/>
                    <a:gd name="T57" fmla="*/ 72 h 72"/>
                    <a:gd name="T58" fmla="*/ 12 w 30"/>
                    <a:gd name="T59" fmla="*/ 66 h 72"/>
                    <a:gd name="T60" fmla="*/ 12 w 30"/>
                    <a:gd name="T61" fmla="*/ 60 h 72"/>
                    <a:gd name="T62" fmla="*/ 12 w 30"/>
                    <a:gd name="T63" fmla="*/ 48 h 72"/>
                    <a:gd name="T64" fmla="*/ 12 w 30"/>
                    <a:gd name="T65" fmla="*/ 48 h 72"/>
                    <a:gd name="T66" fmla="*/ 18 w 30"/>
                    <a:gd name="T67" fmla="*/ 48 h 72"/>
                    <a:gd name="T68" fmla="*/ 18 w 30"/>
                    <a:gd name="T69" fmla="*/ 36 h 72"/>
                    <a:gd name="T70" fmla="*/ 18 w 30"/>
                    <a:gd name="T71" fmla="*/ 30 h 72"/>
                    <a:gd name="T72" fmla="*/ 18 w 30"/>
                    <a:gd name="T73" fmla="*/ 24 h 72"/>
                    <a:gd name="T74" fmla="*/ 18 w 30"/>
                    <a:gd name="T75" fmla="*/ 24 h 72"/>
                    <a:gd name="T76" fmla="*/ 18 w 30"/>
                    <a:gd name="T77" fmla="*/ 24 h 72"/>
                    <a:gd name="T78" fmla="*/ 18 w 30"/>
                    <a:gd name="T79" fmla="*/ 18 h 72"/>
                    <a:gd name="T80" fmla="*/ 18 w 30"/>
                    <a:gd name="T81" fmla="*/ 18 h 72"/>
                    <a:gd name="T82" fmla="*/ 18 w 30"/>
                    <a:gd name="T83" fmla="*/ 12 h 72"/>
                    <a:gd name="T84" fmla="*/ 18 w 30"/>
                    <a:gd name="T85" fmla="*/ 12 h 72"/>
                    <a:gd name="T86" fmla="*/ 18 w 30"/>
                    <a:gd name="T87" fmla="*/ 12 h 72"/>
                    <a:gd name="T88" fmla="*/ 12 w 30"/>
                    <a:gd name="T89" fmla="*/ 6 h 72"/>
                    <a:gd name="T90" fmla="*/ 12 w 30"/>
                    <a:gd name="T91" fmla="*/ 6 h 72"/>
                    <a:gd name="T92" fmla="*/ 6 w 30"/>
                    <a:gd name="T93" fmla="*/ 6 h 72"/>
                    <a:gd name="T94" fmla="*/ 6 w 30"/>
                    <a:gd name="T95" fmla="*/ 6 h 72"/>
                    <a:gd name="T96" fmla="*/ 0 w 30"/>
                    <a:gd name="T97" fmla="*/ 0 h 72"/>
                    <a:gd name="T98" fmla="*/ 0 w 30"/>
                    <a:gd name="T99" fmla="*/ 0 h 72"/>
                    <a:gd name="T100" fmla="*/ 0 w 30"/>
                    <a:gd name="T101" fmla="*/ 0 h 72"/>
                    <a:gd name="T102" fmla="*/ 6 w 30"/>
                    <a:gd name="T103" fmla="*/ 0 h 72"/>
                    <a:gd name="T104" fmla="*/ 6 w 30"/>
                    <a:gd name="T105" fmla="*/ 0 h 72"/>
                    <a:gd name="T106" fmla="*/ 6 w 30"/>
                    <a:gd name="T107" fmla="*/ 0 h 72"/>
                    <a:gd name="T108" fmla="*/ 6 w 30"/>
                    <a:gd name="T109" fmla="*/ 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30" h="72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24" y="18"/>
                      </a:lnTo>
                      <a:lnTo>
                        <a:pt x="24" y="18"/>
                      </a:lnTo>
                      <a:lnTo>
                        <a:pt x="24" y="24"/>
                      </a:lnTo>
                      <a:lnTo>
                        <a:pt x="30" y="24"/>
                      </a:lnTo>
                      <a:lnTo>
                        <a:pt x="30" y="30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54"/>
                      </a:lnTo>
                      <a:lnTo>
                        <a:pt x="24" y="54"/>
                      </a:lnTo>
                      <a:lnTo>
                        <a:pt x="18" y="60"/>
                      </a:lnTo>
                      <a:lnTo>
                        <a:pt x="18" y="66"/>
                      </a:lnTo>
                      <a:lnTo>
                        <a:pt x="18" y="66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12" y="72"/>
                      </a:lnTo>
                      <a:lnTo>
                        <a:pt x="6" y="72"/>
                      </a:lnTo>
                      <a:lnTo>
                        <a:pt x="6" y="72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12" y="60"/>
                      </a:lnTo>
                      <a:lnTo>
                        <a:pt x="12" y="48"/>
                      </a:lnTo>
                      <a:lnTo>
                        <a:pt x="12" y="48"/>
                      </a:lnTo>
                      <a:lnTo>
                        <a:pt x="18" y="48"/>
                      </a:lnTo>
                      <a:lnTo>
                        <a:pt x="18" y="36"/>
                      </a:lnTo>
                      <a:lnTo>
                        <a:pt x="18" y="30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8" y="18"/>
                      </a:lnTo>
                      <a:lnTo>
                        <a:pt x="18" y="18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5" name="Freeform 73"/>
                <p:cNvSpPr>
                  <a:spLocks/>
                </p:cNvSpPr>
                <p:nvPr/>
              </p:nvSpPr>
              <p:spPr bwMode="auto">
                <a:xfrm flipH="1">
                  <a:off x="1266" y="1074"/>
                  <a:ext cx="162" cy="216"/>
                </a:xfrm>
                <a:custGeom>
                  <a:avLst/>
                  <a:gdLst>
                    <a:gd name="T0" fmla="*/ 156 w 162"/>
                    <a:gd name="T1" fmla="*/ 18 h 216"/>
                    <a:gd name="T2" fmla="*/ 132 w 162"/>
                    <a:gd name="T3" fmla="*/ 6 h 216"/>
                    <a:gd name="T4" fmla="*/ 114 w 162"/>
                    <a:gd name="T5" fmla="*/ 6 h 216"/>
                    <a:gd name="T6" fmla="*/ 90 w 162"/>
                    <a:gd name="T7" fmla="*/ 12 h 216"/>
                    <a:gd name="T8" fmla="*/ 84 w 162"/>
                    <a:gd name="T9" fmla="*/ 12 h 216"/>
                    <a:gd name="T10" fmla="*/ 72 w 162"/>
                    <a:gd name="T11" fmla="*/ 12 h 216"/>
                    <a:gd name="T12" fmla="*/ 54 w 162"/>
                    <a:gd name="T13" fmla="*/ 12 h 216"/>
                    <a:gd name="T14" fmla="*/ 24 w 162"/>
                    <a:gd name="T15" fmla="*/ 0 h 216"/>
                    <a:gd name="T16" fmla="*/ 12 w 162"/>
                    <a:gd name="T17" fmla="*/ 0 h 216"/>
                    <a:gd name="T18" fmla="*/ 6 w 162"/>
                    <a:gd name="T19" fmla="*/ 6 h 216"/>
                    <a:gd name="T20" fmla="*/ 6 w 162"/>
                    <a:gd name="T21" fmla="*/ 0 h 216"/>
                    <a:gd name="T22" fmla="*/ 6 w 162"/>
                    <a:gd name="T23" fmla="*/ 0 h 216"/>
                    <a:gd name="T24" fmla="*/ 24 w 162"/>
                    <a:gd name="T25" fmla="*/ 18 h 216"/>
                    <a:gd name="T26" fmla="*/ 42 w 162"/>
                    <a:gd name="T27" fmla="*/ 48 h 216"/>
                    <a:gd name="T28" fmla="*/ 48 w 162"/>
                    <a:gd name="T29" fmla="*/ 72 h 216"/>
                    <a:gd name="T30" fmla="*/ 60 w 162"/>
                    <a:gd name="T31" fmla="*/ 120 h 216"/>
                    <a:gd name="T32" fmla="*/ 60 w 162"/>
                    <a:gd name="T33" fmla="*/ 144 h 216"/>
                    <a:gd name="T34" fmla="*/ 48 w 162"/>
                    <a:gd name="T35" fmla="*/ 192 h 216"/>
                    <a:gd name="T36" fmla="*/ 42 w 162"/>
                    <a:gd name="T37" fmla="*/ 204 h 216"/>
                    <a:gd name="T38" fmla="*/ 36 w 162"/>
                    <a:gd name="T39" fmla="*/ 216 h 216"/>
                    <a:gd name="T40" fmla="*/ 36 w 162"/>
                    <a:gd name="T41" fmla="*/ 216 h 216"/>
                    <a:gd name="T42" fmla="*/ 30 w 162"/>
                    <a:gd name="T43" fmla="*/ 216 h 216"/>
                    <a:gd name="T44" fmla="*/ 30 w 162"/>
                    <a:gd name="T45" fmla="*/ 216 h 216"/>
                    <a:gd name="T46" fmla="*/ 36 w 162"/>
                    <a:gd name="T47" fmla="*/ 204 h 216"/>
                    <a:gd name="T48" fmla="*/ 42 w 162"/>
                    <a:gd name="T49" fmla="*/ 192 h 216"/>
                    <a:gd name="T50" fmla="*/ 42 w 162"/>
                    <a:gd name="T51" fmla="*/ 180 h 216"/>
                    <a:gd name="T52" fmla="*/ 48 w 162"/>
                    <a:gd name="T53" fmla="*/ 144 h 216"/>
                    <a:gd name="T54" fmla="*/ 42 w 162"/>
                    <a:gd name="T55" fmla="*/ 102 h 216"/>
                    <a:gd name="T56" fmla="*/ 42 w 162"/>
                    <a:gd name="T57" fmla="*/ 72 h 216"/>
                    <a:gd name="T58" fmla="*/ 30 w 162"/>
                    <a:gd name="T59" fmla="*/ 48 h 216"/>
                    <a:gd name="T60" fmla="*/ 18 w 162"/>
                    <a:gd name="T61" fmla="*/ 30 h 216"/>
                    <a:gd name="T62" fmla="*/ 0 w 162"/>
                    <a:gd name="T63" fmla="*/ 0 h 216"/>
                    <a:gd name="T64" fmla="*/ 6 w 162"/>
                    <a:gd name="T65" fmla="*/ 0 h 216"/>
                    <a:gd name="T66" fmla="*/ 12 w 162"/>
                    <a:gd name="T67" fmla="*/ 0 h 216"/>
                    <a:gd name="T68" fmla="*/ 30 w 162"/>
                    <a:gd name="T69" fmla="*/ 0 h 216"/>
                    <a:gd name="T70" fmla="*/ 48 w 162"/>
                    <a:gd name="T71" fmla="*/ 0 h 216"/>
                    <a:gd name="T72" fmla="*/ 66 w 162"/>
                    <a:gd name="T73" fmla="*/ 0 h 216"/>
                    <a:gd name="T74" fmla="*/ 90 w 162"/>
                    <a:gd name="T75" fmla="*/ 0 h 216"/>
                    <a:gd name="T76" fmla="*/ 102 w 162"/>
                    <a:gd name="T77" fmla="*/ 0 h 216"/>
                    <a:gd name="T78" fmla="*/ 114 w 162"/>
                    <a:gd name="T79" fmla="*/ 0 h 216"/>
                    <a:gd name="T80" fmla="*/ 132 w 162"/>
                    <a:gd name="T81" fmla="*/ 0 h 216"/>
                    <a:gd name="T82" fmla="*/ 162 w 162"/>
                    <a:gd name="T83" fmla="*/ 12 h 216"/>
                    <a:gd name="T84" fmla="*/ 162 w 162"/>
                    <a:gd name="T85" fmla="*/ 18 h 216"/>
                    <a:gd name="T86" fmla="*/ 162 w 162"/>
                    <a:gd name="T87" fmla="*/ 18 h 216"/>
                    <a:gd name="T88" fmla="*/ 162 w 162"/>
                    <a:gd name="T89" fmla="*/ 18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62" h="216">
                      <a:moveTo>
                        <a:pt x="162" y="18"/>
                      </a:moveTo>
                      <a:lnTo>
                        <a:pt x="162" y="18"/>
                      </a:lnTo>
                      <a:lnTo>
                        <a:pt x="156" y="18"/>
                      </a:lnTo>
                      <a:lnTo>
                        <a:pt x="144" y="12"/>
                      </a:lnTo>
                      <a:lnTo>
                        <a:pt x="138" y="6"/>
                      </a:lnTo>
                      <a:lnTo>
                        <a:pt x="132" y="6"/>
                      </a:lnTo>
                      <a:lnTo>
                        <a:pt x="126" y="6"/>
                      </a:lnTo>
                      <a:lnTo>
                        <a:pt x="120" y="6"/>
                      </a:lnTo>
                      <a:lnTo>
                        <a:pt x="114" y="6"/>
                      </a:lnTo>
                      <a:lnTo>
                        <a:pt x="108" y="6"/>
                      </a:lnTo>
                      <a:lnTo>
                        <a:pt x="102" y="6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84" y="12"/>
                      </a:lnTo>
                      <a:lnTo>
                        <a:pt x="84" y="12"/>
                      </a:lnTo>
                      <a:lnTo>
                        <a:pt x="78" y="12"/>
                      </a:lnTo>
                      <a:lnTo>
                        <a:pt x="72" y="12"/>
                      </a:lnTo>
                      <a:lnTo>
                        <a:pt x="72" y="12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54" y="12"/>
                      </a:lnTo>
                      <a:lnTo>
                        <a:pt x="42" y="12"/>
                      </a:lnTo>
                      <a:lnTo>
                        <a:pt x="36" y="6"/>
                      </a:lnTo>
                      <a:lnTo>
                        <a:pt x="24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24" y="18"/>
                      </a:lnTo>
                      <a:lnTo>
                        <a:pt x="30" y="24"/>
                      </a:lnTo>
                      <a:lnTo>
                        <a:pt x="36" y="36"/>
                      </a:lnTo>
                      <a:lnTo>
                        <a:pt x="42" y="48"/>
                      </a:lnTo>
                      <a:lnTo>
                        <a:pt x="42" y="60"/>
                      </a:lnTo>
                      <a:lnTo>
                        <a:pt x="48" y="66"/>
                      </a:lnTo>
                      <a:lnTo>
                        <a:pt x="48" y="72"/>
                      </a:lnTo>
                      <a:lnTo>
                        <a:pt x="54" y="78"/>
                      </a:lnTo>
                      <a:lnTo>
                        <a:pt x="54" y="84"/>
                      </a:lnTo>
                      <a:lnTo>
                        <a:pt x="60" y="120"/>
                      </a:lnTo>
                      <a:lnTo>
                        <a:pt x="60" y="132"/>
                      </a:lnTo>
                      <a:lnTo>
                        <a:pt x="60" y="144"/>
                      </a:lnTo>
                      <a:lnTo>
                        <a:pt x="60" y="144"/>
                      </a:lnTo>
                      <a:lnTo>
                        <a:pt x="54" y="168"/>
                      </a:lnTo>
                      <a:lnTo>
                        <a:pt x="54" y="180"/>
                      </a:lnTo>
                      <a:lnTo>
                        <a:pt x="48" y="192"/>
                      </a:lnTo>
                      <a:lnTo>
                        <a:pt x="48" y="192"/>
                      </a:lnTo>
                      <a:lnTo>
                        <a:pt x="48" y="198"/>
                      </a:lnTo>
                      <a:lnTo>
                        <a:pt x="42" y="204"/>
                      </a:lnTo>
                      <a:lnTo>
                        <a:pt x="42" y="204"/>
                      </a:lnTo>
                      <a:lnTo>
                        <a:pt x="42" y="210"/>
                      </a:lnTo>
                      <a:lnTo>
                        <a:pt x="36" y="216"/>
                      </a:lnTo>
                      <a:lnTo>
                        <a:pt x="36" y="216"/>
                      </a:lnTo>
                      <a:lnTo>
                        <a:pt x="36" y="216"/>
                      </a:lnTo>
                      <a:lnTo>
                        <a:pt x="36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36" y="204"/>
                      </a:lnTo>
                      <a:lnTo>
                        <a:pt x="36" y="204"/>
                      </a:lnTo>
                      <a:lnTo>
                        <a:pt x="42" y="198"/>
                      </a:lnTo>
                      <a:lnTo>
                        <a:pt x="42" y="192"/>
                      </a:lnTo>
                      <a:lnTo>
                        <a:pt x="42" y="192"/>
                      </a:lnTo>
                      <a:lnTo>
                        <a:pt x="42" y="186"/>
                      </a:lnTo>
                      <a:lnTo>
                        <a:pt x="42" y="180"/>
                      </a:lnTo>
                      <a:lnTo>
                        <a:pt x="42" y="168"/>
                      </a:lnTo>
                      <a:lnTo>
                        <a:pt x="48" y="144"/>
                      </a:lnTo>
                      <a:lnTo>
                        <a:pt x="48" y="144"/>
                      </a:lnTo>
                      <a:lnTo>
                        <a:pt x="42" y="132"/>
                      </a:lnTo>
                      <a:lnTo>
                        <a:pt x="42" y="120"/>
                      </a:lnTo>
                      <a:lnTo>
                        <a:pt x="42" y="102"/>
                      </a:lnTo>
                      <a:lnTo>
                        <a:pt x="42" y="90"/>
                      </a:lnTo>
                      <a:lnTo>
                        <a:pt x="42" y="78"/>
                      </a:lnTo>
                      <a:lnTo>
                        <a:pt x="42" y="72"/>
                      </a:lnTo>
                      <a:lnTo>
                        <a:pt x="42" y="72"/>
                      </a:lnTo>
                      <a:lnTo>
                        <a:pt x="36" y="60"/>
                      </a:lnTo>
                      <a:lnTo>
                        <a:pt x="30" y="48"/>
                      </a:lnTo>
                      <a:lnTo>
                        <a:pt x="30" y="48"/>
                      </a:lnTo>
                      <a:lnTo>
                        <a:pt x="24" y="42"/>
                      </a:lnTo>
                      <a:lnTo>
                        <a:pt x="18" y="30"/>
                      </a:lnTo>
                      <a:lnTo>
                        <a:pt x="18" y="2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3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60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72" y="0"/>
                      </a:lnTo>
                      <a:lnTo>
                        <a:pt x="7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0"/>
                      </a:lnTo>
                      <a:lnTo>
                        <a:pt x="114" y="0"/>
                      </a:lnTo>
                      <a:lnTo>
                        <a:pt x="114" y="0"/>
                      </a:lnTo>
                      <a:lnTo>
                        <a:pt x="120" y="0"/>
                      </a:lnTo>
                      <a:lnTo>
                        <a:pt x="126" y="0"/>
                      </a:lnTo>
                      <a:lnTo>
                        <a:pt x="132" y="0"/>
                      </a:lnTo>
                      <a:lnTo>
                        <a:pt x="138" y="0"/>
                      </a:lnTo>
                      <a:lnTo>
                        <a:pt x="144" y="6"/>
                      </a:lnTo>
                      <a:lnTo>
                        <a:pt x="162" y="12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2" y="24"/>
                      </a:lnTo>
                      <a:lnTo>
                        <a:pt x="162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6" name="Freeform 74"/>
                <p:cNvSpPr>
                  <a:spLocks/>
                </p:cNvSpPr>
                <p:nvPr/>
              </p:nvSpPr>
              <p:spPr bwMode="auto">
                <a:xfrm flipH="1">
                  <a:off x="1422" y="1068"/>
                  <a:ext cx="252" cy="426"/>
                </a:xfrm>
                <a:custGeom>
                  <a:avLst/>
                  <a:gdLst>
                    <a:gd name="T0" fmla="*/ 240 w 252"/>
                    <a:gd name="T1" fmla="*/ 12 h 426"/>
                    <a:gd name="T2" fmla="*/ 180 w 252"/>
                    <a:gd name="T3" fmla="*/ 12 h 426"/>
                    <a:gd name="T4" fmla="*/ 90 w 252"/>
                    <a:gd name="T5" fmla="*/ 12 h 426"/>
                    <a:gd name="T6" fmla="*/ 48 w 252"/>
                    <a:gd name="T7" fmla="*/ 18 h 426"/>
                    <a:gd name="T8" fmla="*/ 36 w 252"/>
                    <a:gd name="T9" fmla="*/ 24 h 426"/>
                    <a:gd name="T10" fmla="*/ 24 w 252"/>
                    <a:gd name="T11" fmla="*/ 30 h 426"/>
                    <a:gd name="T12" fmla="*/ 24 w 252"/>
                    <a:gd name="T13" fmla="*/ 30 h 426"/>
                    <a:gd name="T14" fmla="*/ 18 w 252"/>
                    <a:gd name="T15" fmla="*/ 42 h 426"/>
                    <a:gd name="T16" fmla="*/ 12 w 252"/>
                    <a:gd name="T17" fmla="*/ 54 h 426"/>
                    <a:gd name="T18" fmla="*/ 6 w 252"/>
                    <a:gd name="T19" fmla="*/ 96 h 426"/>
                    <a:gd name="T20" fmla="*/ 12 w 252"/>
                    <a:gd name="T21" fmla="*/ 126 h 426"/>
                    <a:gd name="T22" fmla="*/ 24 w 252"/>
                    <a:gd name="T23" fmla="*/ 150 h 426"/>
                    <a:gd name="T24" fmla="*/ 42 w 252"/>
                    <a:gd name="T25" fmla="*/ 198 h 426"/>
                    <a:gd name="T26" fmla="*/ 54 w 252"/>
                    <a:gd name="T27" fmla="*/ 240 h 426"/>
                    <a:gd name="T28" fmla="*/ 72 w 252"/>
                    <a:gd name="T29" fmla="*/ 276 h 426"/>
                    <a:gd name="T30" fmla="*/ 84 w 252"/>
                    <a:gd name="T31" fmla="*/ 318 h 426"/>
                    <a:gd name="T32" fmla="*/ 96 w 252"/>
                    <a:gd name="T33" fmla="*/ 354 h 426"/>
                    <a:gd name="T34" fmla="*/ 102 w 252"/>
                    <a:gd name="T35" fmla="*/ 366 h 426"/>
                    <a:gd name="T36" fmla="*/ 102 w 252"/>
                    <a:gd name="T37" fmla="*/ 390 h 426"/>
                    <a:gd name="T38" fmla="*/ 102 w 252"/>
                    <a:gd name="T39" fmla="*/ 426 h 426"/>
                    <a:gd name="T40" fmla="*/ 96 w 252"/>
                    <a:gd name="T41" fmla="*/ 426 h 426"/>
                    <a:gd name="T42" fmla="*/ 96 w 252"/>
                    <a:gd name="T43" fmla="*/ 426 h 426"/>
                    <a:gd name="T44" fmla="*/ 96 w 252"/>
                    <a:gd name="T45" fmla="*/ 420 h 426"/>
                    <a:gd name="T46" fmla="*/ 96 w 252"/>
                    <a:gd name="T47" fmla="*/ 378 h 426"/>
                    <a:gd name="T48" fmla="*/ 90 w 252"/>
                    <a:gd name="T49" fmla="*/ 360 h 426"/>
                    <a:gd name="T50" fmla="*/ 72 w 252"/>
                    <a:gd name="T51" fmla="*/ 324 h 426"/>
                    <a:gd name="T52" fmla="*/ 72 w 252"/>
                    <a:gd name="T53" fmla="*/ 306 h 426"/>
                    <a:gd name="T54" fmla="*/ 48 w 252"/>
                    <a:gd name="T55" fmla="*/ 264 h 426"/>
                    <a:gd name="T56" fmla="*/ 42 w 252"/>
                    <a:gd name="T57" fmla="*/ 228 h 426"/>
                    <a:gd name="T58" fmla="*/ 24 w 252"/>
                    <a:gd name="T59" fmla="*/ 192 h 426"/>
                    <a:gd name="T60" fmla="*/ 6 w 252"/>
                    <a:gd name="T61" fmla="*/ 144 h 426"/>
                    <a:gd name="T62" fmla="*/ 0 w 252"/>
                    <a:gd name="T63" fmla="*/ 126 h 426"/>
                    <a:gd name="T64" fmla="*/ 0 w 252"/>
                    <a:gd name="T65" fmla="*/ 96 h 426"/>
                    <a:gd name="T66" fmla="*/ 0 w 252"/>
                    <a:gd name="T67" fmla="*/ 48 h 426"/>
                    <a:gd name="T68" fmla="*/ 6 w 252"/>
                    <a:gd name="T69" fmla="*/ 30 h 426"/>
                    <a:gd name="T70" fmla="*/ 12 w 252"/>
                    <a:gd name="T71" fmla="*/ 24 h 426"/>
                    <a:gd name="T72" fmla="*/ 24 w 252"/>
                    <a:gd name="T73" fmla="*/ 12 h 426"/>
                    <a:gd name="T74" fmla="*/ 30 w 252"/>
                    <a:gd name="T75" fmla="*/ 6 h 426"/>
                    <a:gd name="T76" fmla="*/ 60 w 252"/>
                    <a:gd name="T77" fmla="*/ 0 h 426"/>
                    <a:gd name="T78" fmla="*/ 138 w 252"/>
                    <a:gd name="T79" fmla="*/ 6 h 426"/>
                    <a:gd name="T80" fmla="*/ 252 w 252"/>
                    <a:gd name="T81" fmla="*/ 6 h 426"/>
                    <a:gd name="T82" fmla="*/ 252 w 252"/>
                    <a:gd name="T83" fmla="*/ 12 h 426"/>
                    <a:gd name="T84" fmla="*/ 252 w 252"/>
                    <a:gd name="T85" fmla="*/ 12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52" h="426">
                      <a:moveTo>
                        <a:pt x="252" y="12"/>
                      </a:moveTo>
                      <a:lnTo>
                        <a:pt x="252" y="12"/>
                      </a:lnTo>
                      <a:lnTo>
                        <a:pt x="240" y="12"/>
                      </a:lnTo>
                      <a:lnTo>
                        <a:pt x="228" y="12"/>
                      </a:lnTo>
                      <a:lnTo>
                        <a:pt x="204" y="12"/>
                      </a:lnTo>
                      <a:lnTo>
                        <a:pt x="180" y="12"/>
                      </a:lnTo>
                      <a:lnTo>
                        <a:pt x="162" y="12"/>
                      </a:lnTo>
                      <a:lnTo>
                        <a:pt x="114" y="12"/>
                      </a:lnTo>
                      <a:lnTo>
                        <a:pt x="90" y="12"/>
                      </a:lnTo>
                      <a:lnTo>
                        <a:pt x="60" y="12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42" y="18"/>
                      </a:lnTo>
                      <a:lnTo>
                        <a:pt x="36" y="24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24" y="30"/>
                      </a:lnTo>
                      <a:lnTo>
                        <a:pt x="18" y="36"/>
                      </a:lnTo>
                      <a:lnTo>
                        <a:pt x="18" y="36"/>
                      </a:lnTo>
                      <a:lnTo>
                        <a:pt x="18" y="42"/>
                      </a:lnTo>
                      <a:lnTo>
                        <a:pt x="12" y="42"/>
                      </a:lnTo>
                      <a:lnTo>
                        <a:pt x="12" y="54"/>
                      </a:lnTo>
                      <a:lnTo>
                        <a:pt x="12" y="54"/>
                      </a:lnTo>
                      <a:lnTo>
                        <a:pt x="12" y="72"/>
                      </a:lnTo>
                      <a:lnTo>
                        <a:pt x="6" y="84"/>
                      </a:lnTo>
                      <a:lnTo>
                        <a:pt x="6" y="96"/>
                      </a:lnTo>
                      <a:lnTo>
                        <a:pt x="6" y="108"/>
                      </a:lnTo>
                      <a:lnTo>
                        <a:pt x="6" y="114"/>
                      </a:lnTo>
                      <a:lnTo>
                        <a:pt x="12" y="126"/>
                      </a:lnTo>
                      <a:lnTo>
                        <a:pt x="12" y="126"/>
                      </a:lnTo>
                      <a:lnTo>
                        <a:pt x="12" y="138"/>
                      </a:lnTo>
                      <a:lnTo>
                        <a:pt x="24" y="150"/>
                      </a:lnTo>
                      <a:lnTo>
                        <a:pt x="24" y="162"/>
                      </a:lnTo>
                      <a:lnTo>
                        <a:pt x="36" y="186"/>
                      </a:lnTo>
                      <a:lnTo>
                        <a:pt x="42" y="198"/>
                      </a:lnTo>
                      <a:lnTo>
                        <a:pt x="48" y="216"/>
                      </a:lnTo>
                      <a:lnTo>
                        <a:pt x="48" y="222"/>
                      </a:lnTo>
                      <a:lnTo>
                        <a:pt x="54" y="240"/>
                      </a:lnTo>
                      <a:lnTo>
                        <a:pt x="60" y="246"/>
                      </a:lnTo>
                      <a:lnTo>
                        <a:pt x="60" y="258"/>
                      </a:lnTo>
                      <a:lnTo>
                        <a:pt x="72" y="276"/>
                      </a:lnTo>
                      <a:lnTo>
                        <a:pt x="78" y="294"/>
                      </a:lnTo>
                      <a:lnTo>
                        <a:pt x="84" y="312"/>
                      </a:lnTo>
                      <a:lnTo>
                        <a:pt x="84" y="318"/>
                      </a:lnTo>
                      <a:lnTo>
                        <a:pt x="96" y="342"/>
                      </a:lnTo>
                      <a:lnTo>
                        <a:pt x="96" y="348"/>
                      </a:lnTo>
                      <a:lnTo>
                        <a:pt x="96" y="354"/>
                      </a:lnTo>
                      <a:lnTo>
                        <a:pt x="96" y="360"/>
                      </a:lnTo>
                      <a:lnTo>
                        <a:pt x="96" y="366"/>
                      </a:lnTo>
                      <a:lnTo>
                        <a:pt x="102" y="366"/>
                      </a:lnTo>
                      <a:lnTo>
                        <a:pt x="102" y="378"/>
                      </a:lnTo>
                      <a:lnTo>
                        <a:pt x="102" y="384"/>
                      </a:lnTo>
                      <a:lnTo>
                        <a:pt x="102" y="390"/>
                      </a:lnTo>
                      <a:lnTo>
                        <a:pt x="102" y="420"/>
                      </a:lnTo>
                      <a:lnTo>
                        <a:pt x="102" y="426"/>
                      </a:lnTo>
                      <a:lnTo>
                        <a:pt x="102" y="426"/>
                      </a:lnTo>
                      <a:lnTo>
                        <a:pt x="102" y="426"/>
                      </a:lnTo>
                      <a:lnTo>
                        <a:pt x="102" y="426"/>
                      </a:lnTo>
                      <a:lnTo>
                        <a:pt x="96" y="426"/>
                      </a:lnTo>
                      <a:lnTo>
                        <a:pt x="96" y="426"/>
                      </a:lnTo>
                      <a:lnTo>
                        <a:pt x="96" y="426"/>
                      </a:lnTo>
                      <a:lnTo>
                        <a:pt x="96" y="426"/>
                      </a:lnTo>
                      <a:lnTo>
                        <a:pt x="96" y="426"/>
                      </a:lnTo>
                      <a:lnTo>
                        <a:pt x="96" y="420"/>
                      </a:lnTo>
                      <a:lnTo>
                        <a:pt x="96" y="420"/>
                      </a:lnTo>
                      <a:lnTo>
                        <a:pt x="96" y="390"/>
                      </a:lnTo>
                      <a:lnTo>
                        <a:pt x="96" y="384"/>
                      </a:lnTo>
                      <a:lnTo>
                        <a:pt x="96" y="378"/>
                      </a:lnTo>
                      <a:lnTo>
                        <a:pt x="96" y="372"/>
                      </a:lnTo>
                      <a:lnTo>
                        <a:pt x="96" y="366"/>
                      </a:lnTo>
                      <a:lnTo>
                        <a:pt x="90" y="360"/>
                      </a:lnTo>
                      <a:lnTo>
                        <a:pt x="90" y="354"/>
                      </a:lnTo>
                      <a:lnTo>
                        <a:pt x="84" y="342"/>
                      </a:lnTo>
                      <a:lnTo>
                        <a:pt x="72" y="324"/>
                      </a:lnTo>
                      <a:lnTo>
                        <a:pt x="72" y="318"/>
                      </a:lnTo>
                      <a:lnTo>
                        <a:pt x="72" y="318"/>
                      </a:lnTo>
                      <a:lnTo>
                        <a:pt x="72" y="306"/>
                      </a:lnTo>
                      <a:lnTo>
                        <a:pt x="72" y="300"/>
                      </a:lnTo>
                      <a:lnTo>
                        <a:pt x="60" y="282"/>
                      </a:lnTo>
                      <a:lnTo>
                        <a:pt x="48" y="264"/>
                      </a:lnTo>
                      <a:lnTo>
                        <a:pt x="48" y="252"/>
                      </a:lnTo>
                      <a:lnTo>
                        <a:pt x="48" y="240"/>
                      </a:lnTo>
                      <a:lnTo>
                        <a:pt x="42" y="228"/>
                      </a:lnTo>
                      <a:lnTo>
                        <a:pt x="36" y="222"/>
                      </a:lnTo>
                      <a:lnTo>
                        <a:pt x="30" y="204"/>
                      </a:lnTo>
                      <a:lnTo>
                        <a:pt x="24" y="192"/>
                      </a:lnTo>
                      <a:lnTo>
                        <a:pt x="18" y="162"/>
                      </a:lnTo>
                      <a:lnTo>
                        <a:pt x="6" y="150"/>
                      </a:lnTo>
                      <a:lnTo>
                        <a:pt x="6" y="144"/>
                      </a:lnTo>
                      <a:lnTo>
                        <a:pt x="0" y="138"/>
                      </a:lnTo>
                      <a:lnTo>
                        <a:pt x="0" y="126"/>
                      </a:lnTo>
                      <a:lnTo>
                        <a:pt x="0" y="126"/>
                      </a:lnTo>
                      <a:lnTo>
                        <a:pt x="0" y="114"/>
                      </a:lnTo>
                      <a:lnTo>
                        <a:pt x="0" y="108"/>
                      </a:lnTo>
                      <a:lnTo>
                        <a:pt x="0" y="96"/>
                      </a:lnTo>
                      <a:lnTo>
                        <a:pt x="0" y="84"/>
                      </a:lnTo>
                      <a:lnTo>
                        <a:pt x="0" y="66"/>
                      </a:lnTo>
                      <a:lnTo>
                        <a:pt x="0" y="48"/>
                      </a:lnTo>
                      <a:lnTo>
                        <a:pt x="0" y="42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12" y="30"/>
                      </a:lnTo>
                      <a:lnTo>
                        <a:pt x="12" y="24"/>
                      </a:lnTo>
                      <a:lnTo>
                        <a:pt x="18" y="24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48" y="6"/>
                      </a:lnTo>
                      <a:lnTo>
                        <a:pt x="60" y="0"/>
                      </a:lnTo>
                      <a:lnTo>
                        <a:pt x="84" y="0"/>
                      </a:lnTo>
                      <a:lnTo>
                        <a:pt x="114" y="6"/>
                      </a:lnTo>
                      <a:lnTo>
                        <a:pt x="138" y="6"/>
                      </a:lnTo>
                      <a:lnTo>
                        <a:pt x="156" y="6"/>
                      </a:lnTo>
                      <a:lnTo>
                        <a:pt x="204" y="6"/>
                      </a:lnTo>
                      <a:lnTo>
                        <a:pt x="252" y="6"/>
                      </a:lnTo>
                      <a:lnTo>
                        <a:pt x="252" y="6"/>
                      </a:lnTo>
                      <a:lnTo>
                        <a:pt x="252" y="12"/>
                      </a:lnTo>
                      <a:lnTo>
                        <a:pt x="252" y="12"/>
                      </a:lnTo>
                      <a:lnTo>
                        <a:pt x="252" y="12"/>
                      </a:lnTo>
                      <a:lnTo>
                        <a:pt x="252" y="12"/>
                      </a:lnTo>
                      <a:lnTo>
                        <a:pt x="252" y="12"/>
                      </a:lnTo>
                      <a:lnTo>
                        <a:pt x="252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7" name="Freeform 75"/>
                <p:cNvSpPr>
                  <a:spLocks/>
                </p:cNvSpPr>
                <p:nvPr/>
              </p:nvSpPr>
              <p:spPr bwMode="auto">
                <a:xfrm flipH="1">
                  <a:off x="1530" y="1146"/>
                  <a:ext cx="72" cy="348"/>
                </a:xfrm>
                <a:custGeom>
                  <a:avLst/>
                  <a:gdLst>
                    <a:gd name="T0" fmla="*/ 66 w 72"/>
                    <a:gd name="T1" fmla="*/ 348 h 348"/>
                    <a:gd name="T2" fmla="*/ 66 w 72"/>
                    <a:gd name="T3" fmla="*/ 336 h 348"/>
                    <a:gd name="T4" fmla="*/ 66 w 72"/>
                    <a:gd name="T5" fmla="*/ 324 h 348"/>
                    <a:gd name="T6" fmla="*/ 72 w 72"/>
                    <a:gd name="T7" fmla="*/ 300 h 348"/>
                    <a:gd name="T8" fmla="*/ 66 w 72"/>
                    <a:gd name="T9" fmla="*/ 264 h 348"/>
                    <a:gd name="T10" fmla="*/ 66 w 72"/>
                    <a:gd name="T11" fmla="*/ 216 h 348"/>
                    <a:gd name="T12" fmla="*/ 54 w 72"/>
                    <a:gd name="T13" fmla="*/ 168 h 348"/>
                    <a:gd name="T14" fmla="*/ 54 w 72"/>
                    <a:gd name="T15" fmla="*/ 132 h 348"/>
                    <a:gd name="T16" fmla="*/ 48 w 72"/>
                    <a:gd name="T17" fmla="*/ 114 h 348"/>
                    <a:gd name="T18" fmla="*/ 48 w 72"/>
                    <a:gd name="T19" fmla="*/ 96 h 348"/>
                    <a:gd name="T20" fmla="*/ 42 w 72"/>
                    <a:gd name="T21" fmla="*/ 78 h 348"/>
                    <a:gd name="T22" fmla="*/ 36 w 72"/>
                    <a:gd name="T23" fmla="*/ 66 h 348"/>
                    <a:gd name="T24" fmla="*/ 24 w 72"/>
                    <a:gd name="T25" fmla="*/ 48 h 348"/>
                    <a:gd name="T26" fmla="*/ 12 w 72"/>
                    <a:gd name="T27" fmla="*/ 24 h 348"/>
                    <a:gd name="T28" fmla="*/ 0 w 72"/>
                    <a:gd name="T29" fmla="*/ 12 h 348"/>
                    <a:gd name="T30" fmla="*/ 0 w 72"/>
                    <a:gd name="T31" fmla="*/ 12 h 348"/>
                    <a:gd name="T32" fmla="*/ 0 w 72"/>
                    <a:gd name="T33" fmla="*/ 6 h 348"/>
                    <a:gd name="T34" fmla="*/ 0 w 72"/>
                    <a:gd name="T35" fmla="*/ 6 h 348"/>
                    <a:gd name="T36" fmla="*/ 6 w 72"/>
                    <a:gd name="T37" fmla="*/ 6 h 348"/>
                    <a:gd name="T38" fmla="*/ 6 w 72"/>
                    <a:gd name="T39" fmla="*/ 0 h 348"/>
                    <a:gd name="T40" fmla="*/ 12 w 72"/>
                    <a:gd name="T41" fmla="*/ 6 h 348"/>
                    <a:gd name="T42" fmla="*/ 12 w 72"/>
                    <a:gd name="T43" fmla="*/ 6 h 348"/>
                    <a:gd name="T44" fmla="*/ 30 w 72"/>
                    <a:gd name="T45" fmla="*/ 24 h 348"/>
                    <a:gd name="T46" fmla="*/ 42 w 72"/>
                    <a:gd name="T47" fmla="*/ 42 h 348"/>
                    <a:gd name="T48" fmla="*/ 48 w 72"/>
                    <a:gd name="T49" fmla="*/ 54 h 348"/>
                    <a:gd name="T50" fmla="*/ 54 w 72"/>
                    <a:gd name="T51" fmla="*/ 72 h 348"/>
                    <a:gd name="T52" fmla="*/ 60 w 72"/>
                    <a:gd name="T53" fmla="*/ 90 h 348"/>
                    <a:gd name="T54" fmla="*/ 66 w 72"/>
                    <a:gd name="T55" fmla="*/ 108 h 348"/>
                    <a:gd name="T56" fmla="*/ 66 w 72"/>
                    <a:gd name="T57" fmla="*/ 132 h 348"/>
                    <a:gd name="T58" fmla="*/ 72 w 72"/>
                    <a:gd name="T59" fmla="*/ 156 h 348"/>
                    <a:gd name="T60" fmla="*/ 72 w 72"/>
                    <a:gd name="T61" fmla="*/ 192 h 348"/>
                    <a:gd name="T62" fmla="*/ 72 w 72"/>
                    <a:gd name="T63" fmla="*/ 234 h 348"/>
                    <a:gd name="T64" fmla="*/ 72 w 72"/>
                    <a:gd name="T65" fmla="*/ 264 h 348"/>
                    <a:gd name="T66" fmla="*/ 72 w 72"/>
                    <a:gd name="T67" fmla="*/ 288 h 348"/>
                    <a:gd name="T68" fmla="*/ 72 w 72"/>
                    <a:gd name="T69" fmla="*/ 324 h 348"/>
                    <a:gd name="T70" fmla="*/ 66 w 72"/>
                    <a:gd name="T71" fmla="*/ 348 h 348"/>
                    <a:gd name="T72" fmla="*/ 66 w 72"/>
                    <a:gd name="T73" fmla="*/ 348 h 348"/>
                    <a:gd name="T74" fmla="*/ 66 w 72"/>
                    <a:gd name="T75" fmla="*/ 348 h 348"/>
                    <a:gd name="T76" fmla="*/ 66 w 72"/>
                    <a:gd name="T77" fmla="*/ 348 h 3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2" h="348">
                      <a:moveTo>
                        <a:pt x="66" y="348"/>
                      </a:moveTo>
                      <a:lnTo>
                        <a:pt x="66" y="348"/>
                      </a:lnTo>
                      <a:lnTo>
                        <a:pt x="66" y="342"/>
                      </a:lnTo>
                      <a:lnTo>
                        <a:pt x="66" y="336"/>
                      </a:lnTo>
                      <a:lnTo>
                        <a:pt x="66" y="330"/>
                      </a:lnTo>
                      <a:lnTo>
                        <a:pt x="66" y="324"/>
                      </a:lnTo>
                      <a:lnTo>
                        <a:pt x="72" y="312"/>
                      </a:lnTo>
                      <a:lnTo>
                        <a:pt x="72" y="300"/>
                      </a:lnTo>
                      <a:lnTo>
                        <a:pt x="66" y="276"/>
                      </a:lnTo>
                      <a:lnTo>
                        <a:pt x="66" y="264"/>
                      </a:lnTo>
                      <a:lnTo>
                        <a:pt x="66" y="246"/>
                      </a:lnTo>
                      <a:lnTo>
                        <a:pt x="66" y="216"/>
                      </a:lnTo>
                      <a:lnTo>
                        <a:pt x="60" y="192"/>
                      </a:lnTo>
                      <a:lnTo>
                        <a:pt x="54" y="168"/>
                      </a:lnTo>
                      <a:lnTo>
                        <a:pt x="54" y="144"/>
                      </a:lnTo>
                      <a:lnTo>
                        <a:pt x="54" y="132"/>
                      </a:lnTo>
                      <a:lnTo>
                        <a:pt x="54" y="120"/>
                      </a:lnTo>
                      <a:lnTo>
                        <a:pt x="48" y="114"/>
                      </a:lnTo>
                      <a:lnTo>
                        <a:pt x="48" y="102"/>
                      </a:lnTo>
                      <a:lnTo>
                        <a:pt x="48" y="96"/>
                      </a:lnTo>
                      <a:lnTo>
                        <a:pt x="48" y="84"/>
                      </a:lnTo>
                      <a:lnTo>
                        <a:pt x="42" y="78"/>
                      </a:lnTo>
                      <a:lnTo>
                        <a:pt x="42" y="72"/>
                      </a:lnTo>
                      <a:lnTo>
                        <a:pt x="36" y="66"/>
                      </a:lnTo>
                      <a:lnTo>
                        <a:pt x="30" y="54"/>
                      </a:lnTo>
                      <a:lnTo>
                        <a:pt x="24" y="48"/>
                      </a:lnTo>
                      <a:lnTo>
                        <a:pt x="24" y="42"/>
                      </a:lnTo>
                      <a:lnTo>
                        <a:pt x="12" y="24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24" y="24"/>
                      </a:lnTo>
                      <a:lnTo>
                        <a:pt x="30" y="24"/>
                      </a:lnTo>
                      <a:lnTo>
                        <a:pt x="36" y="36"/>
                      </a:lnTo>
                      <a:lnTo>
                        <a:pt x="42" y="42"/>
                      </a:lnTo>
                      <a:lnTo>
                        <a:pt x="48" y="48"/>
                      </a:lnTo>
                      <a:lnTo>
                        <a:pt x="48" y="54"/>
                      </a:lnTo>
                      <a:lnTo>
                        <a:pt x="48" y="66"/>
                      </a:lnTo>
                      <a:lnTo>
                        <a:pt x="54" y="72"/>
                      </a:lnTo>
                      <a:lnTo>
                        <a:pt x="60" y="78"/>
                      </a:lnTo>
                      <a:lnTo>
                        <a:pt x="60" y="90"/>
                      </a:lnTo>
                      <a:lnTo>
                        <a:pt x="66" y="96"/>
                      </a:lnTo>
                      <a:lnTo>
                        <a:pt x="66" y="108"/>
                      </a:lnTo>
                      <a:lnTo>
                        <a:pt x="66" y="120"/>
                      </a:lnTo>
                      <a:lnTo>
                        <a:pt x="66" y="132"/>
                      </a:lnTo>
                      <a:lnTo>
                        <a:pt x="66" y="144"/>
                      </a:lnTo>
                      <a:lnTo>
                        <a:pt x="72" y="156"/>
                      </a:lnTo>
                      <a:lnTo>
                        <a:pt x="72" y="168"/>
                      </a:lnTo>
                      <a:lnTo>
                        <a:pt x="72" y="192"/>
                      </a:lnTo>
                      <a:lnTo>
                        <a:pt x="72" y="216"/>
                      </a:lnTo>
                      <a:lnTo>
                        <a:pt x="72" y="234"/>
                      </a:lnTo>
                      <a:lnTo>
                        <a:pt x="72" y="246"/>
                      </a:lnTo>
                      <a:lnTo>
                        <a:pt x="72" y="264"/>
                      </a:lnTo>
                      <a:lnTo>
                        <a:pt x="72" y="276"/>
                      </a:lnTo>
                      <a:lnTo>
                        <a:pt x="72" y="288"/>
                      </a:lnTo>
                      <a:lnTo>
                        <a:pt x="72" y="300"/>
                      </a:lnTo>
                      <a:lnTo>
                        <a:pt x="72" y="324"/>
                      </a:lnTo>
                      <a:lnTo>
                        <a:pt x="72" y="336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lnTo>
                        <a:pt x="66" y="3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8" name="Freeform 76"/>
                <p:cNvSpPr>
                  <a:spLocks/>
                </p:cNvSpPr>
                <p:nvPr/>
              </p:nvSpPr>
              <p:spPr bwMode="auto">
                <a:xfrm flipH="1">
                  <a:off x="1368" y="1176"/>
                  <a:ext cx="210" cy="42"/>
                </a:xfrm>
                <a:custGeom>
                  <a:avLst/>
                  <a:gdLst>
                    <a:gd name="T0" fmla="*/ 6 w 210"/>
                    <a:gd name="T1" fmla="*/ 0 h 42"/>
                    <a:gd name="T2" fmla="*/ 12 w 210"/>
                    <a:gd name="T3" fmla="*/ 6 h 42"/>
                    <a:gd name="T4" fmla="*/ 24 w 210"/>
                    <a:gd name="T5" fmla="*/ 6 h 42"/>
                    <a:gd name="T6" fmla="*/ 30 w 210"/>
                    <a:gd name="T7" fmla="*/ 12 h 42"/>
                    <a:gd name="T8" fmla="*/ 36 w 210"/>
                    <a:gd name="T9" fmla="*/ 12 h 42"/>
                    <a:gd name="T10" fmla="*/ 48 w 210"/>
                    <a:gd name="T11" fmla="*/ 12 h 42"/>
                    <a:gd name="T12" fmla="*/ 66 w 210"/>
                    <a:gd name="T13" fmla="*/ 12 h 42"/>
                    <a:gd name="T14" fmla="*/ 90 w 210"/>
                    <a:gd name="T15" fmla="*/ 6 h 42"/>
                    <a:gd name="T16" fmla="*/ 102 w 210"/>
                    <a:gd name="T17" fmla="*/ 6 h 42"/>
                    <a:gd name="T18" fmla="*/ 120 w 210"/>
                    <a:gd name="T19" fmla="*/ 6 h 42"/>
                    <a:gd name="T20" fmla="*/ 126 w 210"/>
                    <a:gd name="T21" fmla="*/ 6 h 42"/>
                    <a:gd name="T22" fmla="*/ 144 w 210"/>
                    <a:gd name="T23" fmla="*/ 12 h 42"/>
                    <a:gd name="T24" fmla="*/ 162 w 210"/>
                    <a:gd name="T25" fmla="*/ 18 h 42"/>
                    <a:gd name="T26" fmla="*/ 174 w 210"/>
                    <a:gd name="T27" fmla="*/ 24 h 42"/>
                    <a:gd name="T28" fmla="*/ 186 w 210"/>
                    <a:gd name="T29" fmla="*/ 24 h 42"/>
                    <a:gd name="T30" fmla="*/ 192 w 210"/>
                    <a:gd name="T31" fmla="*/ 24 h 42"/>
                    <a:gd name="T32" fmla="*/ 204 w 210"/>
                    <a:gd name="T33" fmla="*/ 24 h 42"/>
                    <a:gd name="T34" fmla="*/ 210 w 210"/>
                    <a:gd name="T35" fmla="*/ 24 h 42"/>
                    <a:gd name="T36" fmla="*/ 198 w 210"/>
                    <a:gd name="T37" fmla="*/ 42 h 42"/>
                    <a:gd name="T38" fmla="*/ 198 w 210"/>
                    <a:gd name="T39" fmla="*/ 42 h 42"/>
                    <a:gd name="T40" fmla="*/ 186 w 210"/>
                    <a:gd name="T41" fmla="*/ 42 h 42"/>
                    <a:gd name="T42" fmla="*/ 168 w 210"/>
                    <a:gd name="T43" fmla="*/ 42 h 42"/>
                    <a:gd name="T44" fmla="*/ 162 w 210"/>
                    <a:gd name="T45" fmla="*/ 36 h 42"/>
                    <a:gd name="T46" fmla="*/ 150 w 210"/>
                    <a:gd name="T47" fmla="*/ 30 h 42"/>
                    <a:gd name="T48" fmla="*/ 132 w 210"/>
                    <a:gd name="T49" fmla="*/ 24 h 42"/>
                    <a:gd name="T50" fmla="*/ 120 w 210"/>
                    <a:gd name="T51" fmla="*/ 18 h 42"/>
                    <a:gd name="T52" fmla="*/ 96 w 210"/>
                    <a:gd name="T53" fmla="*/ 18 h 42"/>
                    <a:gd name="T54" fmla="*/ 78 w 210"/>
                    <a:gd name="T55" fmla="*/ 18 h 42"/>
                    <a:gd name="T56" fmla="*/ 48 w 210"/>
                    <a:gd name="T57" fmla="*/ 18 h 42"/>
                    <a:gd name="T58" fmla="*/ 30 w 210"/>
                    <a:gd name="T59" fmla="*/ 18 h 42"/>
                    <a:gd name="T60" fmla="*/ 18 w 210"/>
                    <a:gd name="T61" fmla="*/ 18 h 42"/>
                    <a:gd name="T62" fmla="*/ 0 w 210"/>
                    <a:gd name="T63" fmla="*/ 12 h 42"/>
                    <a:gd name="T64" fmla="*/ 0 w 210"/>
                    <a:gd name="T65" fmla="*/ 6 h 42"/>
                    <a:gd name="T66" fmla="*/ 0 w 210"/>
                    <a:gd name="T67" fmla="*/ 6 h 42"/>
                    <a:gd name="T68" fmla="*/ 0 w 210"/>
                    <a:gd name="T69" fmla="*/ 0 h 42"/>
                    <a:gd name="T70" fmla="*/ 6 w 210"/>
                    <a:gd name="T71" fmla="*/ 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10" h="42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24" y="6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6" y="12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60" y="12"/>
                      </a:lnTo>
                      <a:lnTo>
                        <a:pt x="66" y="12"/>
                      </a:lnTo>
                      <a:lnTo>
                        <a:pt x="84" y="6"/>
                      </a:lnTo>
                      <a:lnTo>
                        <a:pt x="90" y="6"/>
                      </a:lnTo>
                      <a:lnTo>
                        <a:pt x="96" y="6"/>
                      </a:lnTo>
                      <a:lnTo>
                        <a:pt x="102" y="6"/>
                      </a:lnTo>
                      <a:lnTo>
                        <a:pt x="114" y="6"/>
                      </a:lnTo>
                      <a:lnTo>
                        <a:pt x="120" y="6"/>
                      </a:lnTo>
                      <a:lnTo>
                        <a:pt x="120" y="6"/>
                      </a:lnTo>
                      <a:lnTo>
                        <a:pt x="126" y="6"/>
                      </a:lnTo>
                      <a:lnTo>
                        <a:pt x="138" y="12"/>
                      </a:lnTo>
                      <a:lnTo>
                        <a:pt x="144" y="12"/>
                      </a:lnTo>
                      <a:lnTo>
                        <a:pt x="162" y="18"/>
                      </a:lnTo>
                      <a:lnTo>
                        <a:pt x="162" y="18"/>
                      </a:lnTo>
                      <a:lnTo>
                        <a:pt x="168" y="18"/>
                      </a:lnTo>
                      <a:lnTo>
                        <a:pt x="174" y="24"/>
                      </a:lnTo>
                      <a:lnTo>
                        <a:pt x="180" y="24"/>
                      </a:lnTo>
                      <a:lnTo>
                        <a:pt x="186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204" y="24"/>
                      </a:lnTo>
                      <a:lnTo>
                        <a:pt x="204" y="24"/>
                      </a:lnTo>
                      <a:lnTo>
                        <a:pt x="210" y="24"/>
                      </a:lnTo>
                      <a:lnTo>
                        <a:pt x="210" y="24"/>
                      </a:lnTo>
                      <a:lnTo>
                        <a:pt x="210" y="30"/>
                      </a:lnTo>
                      <a:lnTo>
                        <a:pt x="198" y="42"/>
                      </a:lnTo>
                      <a:lnTo>
                        <a:pt x="198" y="42"/>
                      </a:lnTo>
                      <a:lnTo>
                        <a:pt x="198" y="42"/>
                      </a:lnTo>
                      <a:lnTo>
                        <a:pt x="192" y="42"/>
                      </a:lnTo>
                      <a:lnTo>
                        <a:pt x="186" y="42"/>
                      </a:lnTo>
                      <a:lnTo>
                        <a:pt x="174" y="42"/>
                      </a:lnTo>
                      <a:lnTo>
                        <a:pt x="168" y="42"/>
                      </a:lnTo>
                      <a:lnTo>
                        <a:pt x="168" y="42"/>
                      </a:lnTo>
                      <a:lnTo>
                        <a:pt x="162" y="36"/>
                      </a:lnTo>
                      <a:lnTo>
                        <a:pt x="156" y="36"/>
                      </a:lnTo>
                      <a:lnTo>
                        <a:pt x="150" y="30"/>
                      </a:lnTo>
                      <a:lnTo>
                        <a:pt x="144" y="30"/>
                      </a:lnTo>
                      <a:lnTo>
                        <a:pt x="132" y="24"/>
                      </a:lnTo>
                      <a:lnTo>
                        <a:pt x="120" y="18"/>
                      </a:lnTo>
                      <a:lnTo>
                        <a:pt x="120" y="18"/>
                      </a:lnTo>
                      <a:lnTo>
                        <a:pt x="108" y="18"/>
                      </a:lnTo>
                      <a:lnTo>
                        <a:pt x="96" y="18"/>
                      </a:lnTo>
                      <a:lnTo>
                        <a:pt x="84" y="18"/>
                      </a:lnTo>
                      <a:lnTo>
                        <a:pt x="78" y="18"/>
                      </a:lnTo>
                      <a:lnTo>
                        <a:pt x="66" y="18"/>
                      </a:lnTo>
                      <a:lnTo>
                        <a:pt x="48" y="18"/>
                      </a:lnTo>
                      <a:lnTo>
                        <a:pt x="42" y="18"/>
                      </a:lnTo>
                      <a:lnTo>
                        <a:pt x="30" y="18"/>
                      </a:lnTo>
                      <a:lnTo>
                        <a:pt x="24" y="18"/>
                      </a:lnTo>
                      <a:lnTo>
                        <a:pt x="18" y="18"/>
                      </a:lnTo>
                      <a:lnTo>
                        <a:pt x="12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9" name="Freeform 77"/>
                <p:cNvSpPr>
                  <a:spLocks/>
                </p:cNvSpPr>
                <p:nvPr/>
              </p:nvSpPr>
              <p:spPr bwMode="auto">
                <a:xfrm flipH="1">
                  <a:off x="1068" y="1074"/>
                  <a:ext cx="288" cy="216"/>
                </a:xfrm>
                <a:custGeom>
                  <a:avLst/>
                  <a:gdLst>
                    <a:gd name="T0" fmla="*/ 12 w 288"/>
                    <a:gd name="T1" fmla="*/ 198 h 216"/>
                    <a:gd name="T2" fmla="*/ 18 w 288"/>
                    <a:gd name="T3" fmla="*/ 204 h 216"/>
                    <a:gd name="T4" fmla="*/ 30 w 288"/>
                    <a:gd name="T5" fmla="*/ 210 h 216"/>
                    <a:gd name="T6" fmla="*/ 48 w 288"/>
                    <a:gd name="T7" fmla="*/ 204 h 216"/>
                    <a:gd name="T8" fmla="*/ 72 w 288"/>
                    <a:gd name="T9" fmla="*/ 198 h 216"/>
                    <a:gd name="T10" fmla="*/ 90 w 288"/>
                    <a:gd name="T11" fmla="*/ 192 h 216"/>
                    <a:gd name="T12" fmla="*/ 126 w 288"/>
                    <a:gd name="T13" fmla="*/ 174 h 216"/>
                    <a:gd name="T14" fmla="*/ 150 w 288"/>
                    <a:gd name="T15" fmla="*/ 168 h 216"/>
                    <a:gd name="T16" fmla="*/ 180 w 288"/>
                    <a:gd name="T17" fmla="*/ 156 h 216"/>
                    <a:gd name="T18" fmla="*/ 216 w 288"/>
                    <a:gd name="T19" fmla="*/ 150 h 216"/>
                    <a:gd name="T20" fmla="*/ 246 w 288"/>
                    <a:gd name="T21" fmla="*/ 144 h 216"/>
                    <a:gd name="T22" fmla="*/ 258 w 288"/>
                    <a:gd name="T23" fmla="*/ 132 h 216"/>
                    <a:gd name="T24" fmla="*/ 264 w 288"/>
                    <a:gd name="T25" fmla="*/ 120 h 216"/>
                    <a:gd name="T26" fmla="*/ 270 w 288"/>
                    <a:gd name="T27" fmla="*/ 114 h 216"/>
                    <a:gd name="T28" fmla="*/ 276 w 288"/>
                    <a:gd name="T29" fmla="*/ 96 h 216"/>
                    <a:gd name="T30" fmla="*/ 276 w 288"/>
                    <a:gd name="T31" fmla="*/ 84 h 216"/>
                    <a:gd name="T32" fmla="*/ 276 w 288"/>
                    <a:gd name="T33" fmla="*/ 72 h 216"/>
                    <a:gd name="T34" fmla="*/ 270 w 288"/>
                    <a:gd name="T35" fmla="*/ 54 h 216"/>
                    <a:gd name="T36" fmla="*/ 258 w 288"/>
                    <a:gd name="T37" fmla="*/ 36 h 216"/>
                    <a:gd name="T38" fmla="*/ 240 w 288"/>
                    <a:gd name="T39" fmla="*/ 18 h 216"/>
                    <a:gd name="T40" fmla="*/ 234 w 288"/>
                    <a:gd name="T41" fmla="*/ 0 h 216"/>
                    <a:gd name="T42" fmla="*/ 234 w 288"/>
                    <a:gd name="T43" fmla="*/ 0 h 216"/>
                    <a:gd name="T44" fmla="*/ 240 w 288"/>
                    <a:gd name="T45" fmla="*/ 0 h 216"/>
                    <a:gd name="T46" fmla="*/ 258 w 288"/>
                    <a:gd name="T47" fmla="*/ 24 h 216"/>
                    <a:gd name="T48" fmla="*/ 276 w 288"/>
                    <a:gd name="T49" fmla="*/ 48 h 216"/>
                    <a:gd name="T50" fmla="*/ 282 w 288"/>
                    <a:gd name="T51" fmla="*/ 66 h 216"/>
                    <a:gd name="T52" fmla="*/ 288 w 288"/>
                    <a:gd name="T53" fmla="*/ 84 h 216"/>
                    <a:gd name="T54" fmla="*/ 288 w 288"/>
                    <a:gd name="T55" fmla="*/ 102 h 216"/>
                    <a:gd name="T56" fmla="*/ 282 w 288"/>
                    <a:gd name="T57" fmla="*/ 120 h 216"/>
                    <a:gd name="T58" fmla="*/ 282 w 288"/>
                    <a:gd name="T59" fmla="*/ 132 h 216"/>
                    <a:gd name="T60" fmla="*/ 270 w 288"/>
                    <a:gd name="T61" fmla="*/ 144 h 216"/>
                    <a:gd name="T62" fmla="*/ 252 w 288"/>
                    <a:gd name="T63" fmla="*/ 156 h 216"/>
                    <a:gd name="T64" fmla="*/ 234 w 288"/>
                    <a:gd name="T65" fmla="*/ 168 h 216"/>
                    <a:gd name="T66" fmla="*/ 192 w 288"/>
                    <a:gd name="T67" fmla="*/ 168 h 216"/>
                    <a:gd name="T68" fmla="*/ 168 w 288"/>
                    <a:gd name="T69" fmla="*/ 174 h 216"/>
                    <a:gd name="T70" fmla="*/ 150 w 288"/>
                    <a:gd name="T71" fmla="*/ 180 h 216"/>
                    <a:gd name="T72" fmla="*/ 114 w 288"/>
                    <a:gd name="T73" fmla="*/ 198 h 216"/>
                    <a:gd name="T74" fmla="*/ 90 w 288"/>
                    <a:gd name="T75" fmla="*/ 210 h 216"/>
                    <a:gd name="T76" fmla="*/ 66 w 288"/>
                    <a:gd name="T77" fmla="*/ 216 h 216"/>
                    <a:gd name="T78" fmla="*/ 36 w 288"/>
                    <a:gd name="T79" fmla="*/ 216 h 216"/>
                    <a:gd name="T80" fmla="*/ 24 w 288"/>
                    <a:gd name="T81" fmla="*/ 216 h 216"/>
                    <a:gd name="T82" fmla="*/ 18 w 288"/>
                    <a:gd name="T83" fmla="*/ 216 h 216"/>
                    <a:gd name="T84" fmla="*/ 0 w 288"/>
                    <a:gd name="T85" fmla="*/ 204 h 216"/>
                    <a:gd name="T86" fmla="*/ 0 w 288"/>
                    <a:gd name="T87" fmla="*/ 204 h 216"/>
                    <a:gd name="T88" fmla="*/ 0 w 288"/>
                    <a:gd name="T89" fmla="*/ 198 h 216"/>
                    <a:gd name="T90" fmla="*/ 6 w 288"/>
                    <a:gd name="T91" fmla="*/ 198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88" h="216">
                      <a:moveTo>
                        <a:pt x="6" y="198"/>
                      </a:moveTo>
                      <a:lnTo>
                        <a:pt x="6" y="198"/>
                      </a:lnTo>
                      <a:lnTo>
                        <a:pt x="12" y="198"/>
                      </a:lnTo>
                      <a:lnTo>
                        <a:pt x="18" y="204"/>
                      </a:lnTo>
                      <a:lnTo>
                        <a:pt x="18" y="204"/>
                      </a:lnTo>
                      <a:lnTo>
                        <a:pt x="18" y="204"/>
                      </a:lnTo>
                      <a:lnTo>
                        <a:pt x="24" y="210"/>
                      </a:lnTo>
                      <a:lnTo>
                        <a:pt x="24" y="210"/>
                      </a:lnTo>
                      <a:lnTo>
                        <a:pt x="30" y="210"/>
                      </a:lnTo>
                      <a:lnTo>
                        <a:pt x="36" y="210"/>
                      </a:lnTo>
                      <a:lnTo>
                        <a:pt x="42" y="204"/>
                      </a:lnTo>
                      <a:lnTo>
                        <a:pt x="48" y="204"/>
                      </a:lnTo>
                      <a:lnTo>
                        <a:pt x="60" y="204"/>
                      </a:lnTo>
                      <a:lnTo>
                        <a:pt x="66" y="198"/>
                      </a:lnTo>
                      <a:lnTo>
                        <a:pt x="72" y="198"/>
                      </a:lnTo>
                      <a:lnTo>
                        <a:pt x="78" y="198"/>
                      </a:lnTo>
                      <a:lnTo>
                        <a:pt x="84" y="192"/>
                      </a:lnTo>
                      <a:lnTo>
                        <a:pt x="90" y="192"/>
                      </a:lnTo>
                      <a:lnTo>
                        <a:pt x="96" y="192"/>
                      </a:lnTo>
                      <a:lnTo>
                        <a:pt x="108" y="186"/>
                      </a:lnTo>
                      <a:lnTo>
                        <a:pt x="126" y="174"/>
                      </a:lnTo>
                      <a:lnTo>
                        <a:pt x="138" y="168"/>
                      </a:lnTo>
                      <a:lnTo>
                        <a:pt x="144" y="168"/>
                      </a:lnTo>
                      <a:lnTo>
                        <a:pt x="150" y="168"/>
                      </a:lnTo>
                      <a:lnTo>
                        <a:pt x="162" y="162"/>
                      </a:lnTo>
                      <a:lnTo>
                        <a:pt x="168" y="156"/>
                      </a:lnTo>
                      <a:lnTo>
                        <a:pt x="180" y="156"/>
                      </a:lnTo>
                      <a:lnTo>
                        <a:pt x="186" y="156"/>
                      </a:lnTo>
                      <a:lnTo>
                        <a:pt x="210" y="150"/>
                      </a:lnTo>
                      <a:lnTo>
                        <a:pt x="216" y="150"/>
                      </a:lnTo>
                      <a:lnTo>
                        <a:pt x="228" y="144"/>
                      </a:lnTo>
                      <a:lnTo>
                        <a:pt x="240" y="144"/>
                      </a:lnTo>
                      <a:lnTo>
                        <a:pt x="246" y="144"/>
                      </a:lnTo>
                      <a:lnTo>
                        <a:pt x="252" y="138"/>
                      </a:lnTo>
                      <a:lnTo>
                        <a:pt x="258" y="138"/>
                      </a:lnTo>
                      <a:lnTo>
                        <a:pt x="258" y="132"/>
                      </a:lnTo>
                      <a:lnTo>
                        <a:pt x="264" y="126"/>
                      </a:lnTo>
                      <a:lnTo>
                        <a:pt x="264" y="126"/>
                      </a:lnTo>
                      <a:lnTo>
                        <a:pt x="264" y="120"/>
                      </a:lnTo>
                      <a:lnTo>
                        <a:pt x="270" y="120"/>
                      </a:lnTo>
                      <a:lnTo>
                        <a:pt x="270" y="114"/>
                      </a:lnTo>
                      <a:lnTo>
                        <a:pt x="270" y="114"/>
                      </a:lnTo>
                      <a:lnTo>
                        <a:pt x="276" y="108"/>
                      </a:lnTo>
                      <a:lnTo>
                        <a:pt x="276" y="102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76" y="90"/>
                      </a:lnTo>
                      <a:lnTo>
                        <a:pt x="276" y="84"/>
                      </a:lnTo>
                      <a:lnTo>
                        <a:pt x="276" y="78"/>
                      </a:lnTo>
                      <a:lnTo>
                        <a:pt x="276" y="72"/>
                      </a:lnTo>
                      <a:lnTo>
                        <a:pt x="276" y="72"/>
                      </a:lnTo>
                      <a:lnTo>
                        <a:pt x="270" y="72"/>
                      </a:lnTo>
                      <a:lnTo>
                        <a:pt x="270" y="66"/>
                      </a:lnTo>
                      <a:lnTo>
                        <a:pt x="270" y="54"/>
                      </a:lnTo>
                      <a:lnTo>
                        <a:pt x="264" y="48"/>
                      </a:lnTo>
                      <a:lnTo>
                        <a:pt x="258" y="42"/>
                      </a:lnTo>
                      <a:lnTo>
                        <a:pt x="258" y="36"/>
                      </a:lnTo>
                      <a:lnTo>
                        <a:pt x="252" y="30"/>
                      </a:lnTo>
                      <a:lnTo>
                        <a:pt x="246" y="24"/>
                      </a:lnTo>
                      <a:lnTo>
                        <a:pt x="240" y="18"/>
                      </a:lnTo>
                      <a:lnTo>
                        <a:pt x="234" y="6"/>
                      </a:lnTo>
                      <a:lnTo>
                        <a:pt x="234" y="6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34" y="0"/>
                      </a:lnTo>
                      <a:lnTo>
                        <a:pt x="240" y="0"/>
                      </a:lnTo>
                      <a:lnTo>
                        <a:pt x="240" y="0"/>
                      </a:lnTo>
                      <a:lnTo>
                        <a:pt x="252" y="12"/>
                      </a:lnTo>
                      <a:lnTo>
                        <a:pt x="258" y="24"/>
                      </a:lnTo>
                      <a:lnTo>
                        <a:pt x="264" y="36"/>
                      </a:lnTo>
                      <a:lnTo>
                        <a:pt x="270" y="42"/>
                      </a:lnTo>
                      <a:lnTo>
                        <a:pt x="276" y="48"/>
                      </a:lnTo>
                      <a:lnTo>
                        <a:pt x="282" y="60"/>
                      </a:lnTo>
                      <a:lnTo>
                        <a:pt x="282" y="60"/>
                      </a:lnTo>
                      <a:lnTo>
                        <a:pt x="282" y="66"/>
                      </a:lnTo>
                      <a:lnTo>
                        <a:pt x="282" y="72"/>
                      </a:lnTo>
                      <a:lnTo>
                        <a:pt x="288" y="78"/>
                      </a:lnTo>
                      <a:lnTo>
                        <a:pt x="288" y="84"/>
                      </a:lnTo>
                      <a:lnTo>
                        <a:pt x="288" y="96"/>
                      </a:lnTo>
                      <a:lnTo>
                        <a:pt x="288" y="96"/>
                      </a:lnTo>
                      <a:lnTo>
                        <a:pt x="288" y="102"/>
                      </a:lnTo>
                      <a:lnTo>
                        <a:pt x="288" y="108"/>
                      </a:lnTo>
                      <a:lnTo>
                        <a:pt x="288" y="114"/>
                      </a:lnTo>
                      <a:lnTo>
                        <a:pt x="282" y="120"/>
                      </a:lnTo>
                      <a:lnTo>
                        <a:pt x="282" y="120"/>
                      </a:lnTo>
                      <a:lnTo>
                        <a:pt x="282" y="126"/>
                      </a:lnTo>
                      <a:lnTo>
                        <a:pt x="282" y="132"/>
                      </a:lnTo>
                      <a:lnTo>
                        <a:pt x="276" y="138"/>
                      </a:lnTo>
                      <a:lnTo>
                        <a:pt x="276" y="144"/>
                      </a:lnTo>
                      <a:lnTo>
                        <a:pt x="270" y="144"/>
                      </a:lnTo>
                      <a:lnTo>
                        <a:pt x="264" y="144"/>
                      </a:lnTo>
                      <a:lnTo>
                        <a:pt x="258" y="150"/>
                      </a:lnTo>
                      <a:lnTo>
                        <a:pt x="252" y="156"/>
                      </a:lnTo>
                      <a:lnTo>
                        <a:pt x="246" y="156"/>
                      </a:lnTo>
                      <a:lnTo>
                        <a:pt x="234" y="162"/>
                      </a:lnTo>
                      <a:lnTo>
                        <a:pt x="234" y="168"/>
                      </a:lnTo>
                      <a:lnTo>
                        <a:pt x="222" y="168"/>
                      </a:lnTo>
                      <a:lnTo>
                        <a:pt x="210" y="168"/>
                      </a:lnTo>
                      <a:lnTo>
                        <a:pt x="192" y="168"/>
                      </a:lnTo>
                      <a:lnTo>
                        <a:pt x="186" y="168"/>
                      </a:lnTo>
                      <a:lnTo>
                        <a:pt x="174" y="168"/>
                      </a:lnTo>
                      <a:lnTo>
                        <a:pt x="168" y="174"/>
                      </a:lnTo>
                      <a:lnTo>
                        <a:pt x="162" y="174"/>
                      </a:lnTo>
                      <a:lnTo>
                        <a:pt x="156" y="174"/>
                      </a:lnTo>
                      <a:lnTo>
                        <a:pt x="150" y="180"/>
                      </a:lnTo>
                      <a:lnTo>
                        <a:pt x="138" y="186"/>
                      </a:lnTo>
                      <a:lnTo>
                        <a:pt x="132" y="192"/>
                      </a:lnTo>
                      <a:lnTo>
                        <a:pt x="114" y="198"/>
                      </a:lnTo>
                      <a:lnTo>
                        <a:pt x="96" y="204"/>
                      </a:lnTo>
                      <a:lnTo>
                        <a:pt x="90" y="210"/>
                      </a:lnTo>
                      <a:lnTo>
                        <a:pt x="90" y="210"/>
                      </a:lnTo>
                      <a:lnTo>
                        <a:pt x="72" y="216"/>
                      </a:lnTo>
                      <a:lnTo>
                        <a:pt x="66" y="216"/>
                      </a:lnTo>
                      <a:lnTo>
                        <a:pt x="66" y="216"/>
                      </a:lnTo>
                      <a:lnTo>
                        <a:pt x="54" y="216"/>
                      </a:lnTo>
                      <a:lnTo>
                        <a:pt x="42" y="216"/>
                      </a:lnTo>
                      <a:lnTo>
                        <a:pt x="36" y="216"/>
                      </a:lnTo>
                      <a:lnTo>
                        <a:pt x="30" y="216"/>
                      </a:lnTo>
                      <a:lnTo>
                        <a:pt x="30" y="216"/>
                      </a:lnTo>
                      <a:lnTo>
                        <a:pt x="24" y="216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12" y="216"/>
                      </a:lnTo>
                      <a:lnTo>
                        <a:pt x="12" y="210"/>
                      </a:lnTo>
                      <a:lnTo>
                        <a:pt x="0" y="204"/>
                      </a:lnTo>
                      <a:lnTo>
                        <a:pt x="0" y="204"/>
                      </a:lnTo>
                      <a:lnTo>
                        <a:pt x="0" y="204"/>
                      </a:lnTo>
                      <a:lnTo>
                        <a:pt x="0" y="204"/>
                      </a:lnTo>
                      <a:lnTo>
                        <a:pt x="0" y="204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6" y="198"/>
                      </a:lnTo>
                      <a:lnTo>
                        <a:pt x="6" y="198"/>
                      </a:lnTo>
                      <a:lnTo>
                        <a:pt x="6" y="19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0" name="Freeform 78"/>
                <p:cNvSpPr>
                  <a:spLocks/>
                </p:cNvSpPr>
                <p:nvPr/>
              </p:nvSpPr>
              <p:spPr bwMode="auto">
                <a:xfrm flipH="1">
                  <a:off x="978" y="1104"/>
                  <a:ext cx="216" cy="228"/>
                </a:xfrm>
                <a:custGeom>
                  <a:avLst/>
                  <a:gdLst>
                    <a:gd name="T0" fmla="*/ 108 w 216"/>
                    <a:gd name="T1" fmla="*/ 12 h 228"/>
                    <a:gd name="T2" fmla="*/ 120 w 216"/>
                    <a:gd name="T3" fmla="*/ 24 h 228"/>
                    <a:gd name="T4" fmla="*/ 144 w 216"/>
                    <a:gd name="T5" fmla="*/ 36 h 228"/>
                    <a:gd name="T6" fmla="*/ 174 w 216"/>
                    <a:gd name="T7" fmla="*/ 36 h 228"/>
                    <a:gd name="T8" fmla="*/ 210 w 216"/>
                    <a:gd name="T9" fmla="*/ 42 h 228"/>
                    <a:gd name="T10" fmla="*/ 216 w 216"/>
                    <a:gd name="T11" fmla="*/ 42 h 228"/>
                    <a:gd name="T12" fmla="*/ 216 w 216"/>
                    <a:gd name="T13" fmla="*/ 54 h 228"/>
                    <a:gd name="T14" fmla="*/ 210 w 216"/>
                    <a:gd name="T15" fmla="*/ 78 h 228"/>
                    <a:gd name="T16" fmla="*/ 192 w 216"/>
                    <a:gd name="T17" fmla="*/ 120 h 228"/>
                    <a:gd name="T18" fmla="*/ 198 w 216"/>
                    <a:gd name="T19" fmla="*/ 144 h 228"/>
                    <a:gd name="T20" fmla="*/ 192 w 216"/>
                    <a:gd name="T21" fmla="*/ 162 h 228"/>
                    <a:gd name="T22" fmla="*/ 192 w 216"/>
                    <a:gd name="T23" fmla="*/ 180 h 228"/>
                    <a:gd name="T24" fmla="*/ 180 w 216"/>
                    <a:gd name="T25" fmla="*/ 186 h 228"/>
                    <a:gd name="T26" fmla="*/ 168 w 216"/>
                    <a:gd name="T27" fmla="*/ 186 h 228"/>
                    <a:gd name="T28" fmla="*/ 120 w 216"/>
                    <a:gd name="T29" fmla="*/ 192 h 228"/>
                    <a:gd name="T30" fmla="*/ 102 w 216"/>
                    <a:gd name="T31" fmla="*/ 198 h 228"/>
                    <a:gd name="T32" fmla="*/ 96 w 216"/>
                    <a:gd name="T33" fmla="*/ 210 h 228"/>
                    <a:gd name="T34" fmla="*/ 84 w 216"/>
                    <a:gd name="T35" fmla="*/ 222 h 228"/>
                    <a:gd name="T36" fmla="*/ 78 w 216"/>
                    <a:gd name="T37" fmla="*/ 228 h 228"/>
                    <a:gd name="T38" fmla="*/ 72 w 216"/>
                    <a:gd name="T39" fmla="*/ 228 h 228"/>
                    <a:gd name="T40" fmla="*/ 66 w 216"/>
                    <a:gd name="T41" fmla="*/ 204 h 228"/>
                    <a:gd name="T42" fmla="*/ 48 w 216"/>
                    <a:gd name="T43" fmla="*/ 186 h 228"/>
                    <a:gd name="T44" fmla="*/ 24 w 216"/>
                    <a:gd name="T45" fmla="*/ 162 h 228"/>
                    <a:gd name="T46" fmla="*/ 0 w 216"/>
                    <a:gd name="T47" fmla="*/ 144 h 228"/>
                    <a:gd name="T48" fmla="*/ 12 w 216"/>
                    <a:gd name="T49" fmla="*/ 150 h 228"/>
                    <a:gd name="T50" fmla="*/ 48 w 216"/>
                    <a:gd name="T51" fmla="*/ 174 h 228"/>
                    <a:gd name="T52" fmla="*/ 72 w 216"/>
                    <a:gd name="T53" fmla="*/ 186 h 228"/>
                    <a:gd name="T54" fmla="*/ 78 w 216"/>
                    <a:gd name="T55" fmla="*/ 204 h 228"/>
                    <a:gd name="T56" fmla="*/ 90 w 216"/>
                    <a:gd name="T57" fmla="*/ 222 h 228"/>
                    <a:gd name="T58" fmla="*/ 84 w 216"/>
                    <a:gd name="T59" fmla="*/ 222 h 228"/>
                    <a:gd name="T60" fmla="*/ 72 w 216"/>
                    <a:gd name="T61" fmla="*/ 222 h 228"/>
                    <a:gd name="T62" fmla="*/ 72 w 216"/>
                    <a:gd name="T63" fmla="*/ 216 h 228"/>
                    <a:gd name="T64" fmla="*/ 84 w 216"/>
                    <a:gd name="T65" fmla="*/ 198 h 228"/>
                    <a:gd name="T66" fmla="*/ 96 w 216"/>
                    <a:gd name="T67" fmla="*/ 186 h 228"/>
                    <a:gd name="T68" fmla="*/ 120 w 216"/>
                    <a:gd name="T69" fmla="*/ 180 h 228"/>
                    <a:gd name="T70" fmla="*/ 162 w 216"/>
                    <a:gd name="T71" fmla="*/ 180 h 228"/>
                    <a:gd name="T72" fmla="*/ 174 w 216"/>
                    <a:gd name="T73" fmla="*/ 174 h 228"/>
                    <a:gd name="T74" fmla="*/ 180 w 216"/>
                    <a:gd name="T75" fmla="*/ 162 h 228"/>
                    <a:gd name="T76" fmla="*/ 186 w 216"/>
                    <a:gd name="T77" fmla="*/ 156 h 228"/>
                    <a:gd name="T78" fmla="*/ 186 w 216"/>
                    <a:gd name="T79" fmla="*/ 138 h 228"/>
                    <a:gd name="T80" fmla="*/ 186 w 216"/>
                    <a:gd name="T81" fmla="*/ 120 h 228"/>
                    <a:gd name="T82" fmla="*/ 210 w 216"/>
                    <a:gd name="T83" fmla="*/ 72 h 228"/>
                    <a:gd name="T84" fmla="*/ 210 w 216"/>
                    <a:gd name="T85" fmla="*/ 60 h 228"/>
                    <a:gd name="T86" fmla="*/ 210 w 216"/>
                    <a:gd name="T87" fmla="*/ 54 h 228"/>
                    <a:gd name="T88" fmla="*/ 192 w 216"/>
                    <a:gd name="T89" fmla="*/ 48 h 228"/>
                    <a:gd name="T90" fmla="*/ 144 w 216"/>
                    <a:gd name="T91" fmla="*/ 42 h 228"/>
                    <a:gd name="T92" fmla="*/ 126 w 216"/>
                    <a:gd name="T93" fmla="*/ 36 h 228"/>
                    <a:gd name="T94" fmla="*/ 108 w 216"/>
                    <a:gd name="T95" fmla="*/ 18 h 228"/>
                    <a:gd name="T96" fmla="*/ 96 w 216"/>
                    <a:gd name="T97" fmla="*/ 0 h 228"/>
                    <a:gd name="T98" fmla="*/ 96 w 216"/>
                    <a:gd name="T99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16" h="228">
                      <a:moveTo>
                        <a:pt x="96" y="0"/>
                      </a:moveTo>
                      <a:lnTo>
                        <a:pt x="96" y="0"/>
                      </a:lnTo>
                      <a:lnTo>
                        <a:pt x="102" y="12"/>
                      </a:lnTo>
                      <a:lnTo>
                        <a:pt x="108" y="12"/>
                      </a:lnTo>
                      <a:lnTo>
                        <a:pt x="114" y="18"/>
                      </a:lnTo>
                      <a:lnTo>
                        <a:pt x="114" y="18"/>
                      </a:lnTo>
                      <a:lnTo>
                        <a:pt x="120" y="18"/>
                      </a:lnTo>
                      <a:lnTo>
                        <a:pt x="120" y="24"/>
                      </a:lnTo>
                      <a:lnTo>
                        <a:pt x="126" y="30"/>
                      </a:lnTo>
                      <a:lnTo>
                        <a:pt x="132" y="30"/>
                      </a:lnTo>
                      <a:lnTo>
                        <a:pt x="138" y="36"/>
                      </a:lnTo>
                      <a:lnTo>
                        <a:pt x="144" y="36"/>
                      </a:lnTo>
                      <a:lnTo>
                        <a:pt x="144" y="36"/>
                      </a:lnTo>
                      <a:lnTo>
                        <a:pt x="150" y="36"/>
                      </a:lnTo>
                      <a:lnTo>
                        <a:pt x="168" y="36"/>
                      </a:lnTo>
                      <a:lnTo>
                        <a:pt x="174" y="36"/>
                      </a:lnTo>
                      <a:lnTo>
                        <a:pt x="186" y="36"/>
                      </a:lnTo>
                      <a:lnTo>
                        <a:pt x="192" y="42"/>
                      </a:lnTo>
                      <a:lnTo>
                        <a:pt x="210" y="42"/>
                      </a:lnTo>
                      <a:lnTo>
                        <a:pt x="210" y="42"/>
                      </a:lnTo>
                      <a:lnTo>
                        <a:pt x="210" y="42"/>
                      </a:lnTo>
                      <a:lnTo>
                        <a:pt x="216" y="42"/>
                      </a:lnTo>
                      <a:lnTo>
                        <a:pt x="216" y="42"/>
                      </a:lnTo>
                      <a:lnTo>
                        <a:pt x="216" y="42"/>
                      </a:lnTo>
                      <a:lnTo>
                        <a:pt x="216" y="48"/>
                      </a:lnTo>
                      <a:lnTo>
                        <a:pt x="216" y="48"/>
                      </a:lnTo>
                      <a:lnTo>
                        <a:pt x="216" y="54"/>
                      </a:lnTo>
                      <a:lnTo>
                        <a:pt x="216" y="54"/>
                      </a:lnTo>
                      <a:lnTo>
                        <a:pt x="216" y="60"/>
                      </a:lnTo>
                      <a:lnTo>
                        <a:pt x="216" y="66"/>
                      </a:lnTo>
                      <a:lnTo>
                        <a:pt x="216" y="66"/>
                      </a:lnTo>
                      <a:lnTo>
                        <a:pt x="210" y="78"/>
                      </a:lnTo>
                      <a:lnTo>
                        <a:pt x="204" y="90"/>
                      </a:lnTo>
                      <a:lnTo>
                        <a:pt x="198" y="108"/>
                      </a:lnTo>
                      <a:lnTo>
                        <a:pt x="198" y="114"/>
                      </a:lnTo>
                      <a:lnTo>
                        <a:pt x="192" y="120"/>
                      </a:lnTo>
                      <a:lnTo>
                        <a:pt x="192" y="126"/>
                      </a:lnTo>
                      <a:lnTo>
                        <a:pt x="192" y="138"/>
                      </a:lnTo>
                      <a:lnTo>
                        <a:pt x="198" y="138"/>
                      </a:lnTo>
                      <a:lnTo>
                        <a:pt x="198" y="144"/>
                      </a:lnTo>
                      <a:lnTo>
                        <a:pt x="198" y="156"/>
                      </a:lnTo>
                      <a:lnTo>
                        <a:pt x="198" y="162"/>
                      </a:lnTo>
                      <a:lnTo>
                        <a:pt x="198" y="162"/>
                      </a:lnTo>
                      <a:lnTo>
                        <a:pt x="192" y="162"/>
                      </a:lnTo>
                      <a:lnTo>
                        <a:pt x="192" y="168"/>
                      </a:lnTo>
                      <a:lnTo>
                        <a:pt x="192" y="174"/>
                      </a:lnTo>
                      <a:lnTo>
                        <a:pt x="192" y="174"/>
                      </a:lnTo>
                      <a:lnTo>
                        <a:pt x="192" y="180"/>
                      </a:lnTo>
                      <a:lnTo>
                        <a:pt x="192" y="180"/>
                      </a:lnTo>
                      <a:lnTo>
                        <a:pt x="186" y="186"/>
                      </a:lnTo>
                      <a:lnTo>
                        <a:pt x="186" y="186"/>
                      </a:lnTo>
                      <a:lnTo>
                        <a:pt x="180" y="186"/>
                      </a:lnTo>
                      <a:lnTo>
                        <a:pt x="180" y="186"/>
                      </a:lnTo>
                      <a:lnTo>
                        <a:pt x="174" y="186"/>
                      </a:lnTo>
                      <a:lnTo>
                        <a:pt x="168" y="186"/>
                      </a:lnTo>
                      <a:lnTo>
                        <a:pt x="168" y="186"/>
                      </a:lnTo>
                      <a:lnTo>
                        <a:pt x="144" y="186"/>
                      </a:lnTo>
                      <a:lnTo>
                        <a:pt x="138" y="192"/>
                      </a:lnTo>
                      <a:lnTo>
                        <a:pt x="126" y="192"/>
                      </a:lnTo>
                      <a:lnTo>
                        <a:pt x="120" y="192"/>
                      </a:lnTo>
                      <a:lnTo>
                        <a:pt x="120" y="192"/>
                      </a:lnTo>
                      <a:lnTo>
                        <a:pt x="114" y="192"/>
                      </a:lnTo>
                      <a:lnTo>
                        <a:pt x="108" y="198"/>
                      </a:lnTo>
                      <a:lnTo>
                        <a:pt x="102" y="198"/>
                      </a:lnTo>
                      <a:lnTo>
                        <a:pt x="102" y="198"/>
                      </a:lnTo>
                      <a:lnTo>
                        <a:pt x="96" y="204"/>
                      </a:lnTo>
                      <a:lnTo>
                        <a:pt x="96" y="204"/>
                      </a:lnTo>
                      <a:lnTo>
                        <a:pt x="96" y="210"/>
                      </a:lnTo>
                      <a:lnTo>
                        <a:pt x="96" y="210"/>
                      </a:lnTo>
                      <a:lnTo>
                        <a:pt x="90" y="216"/>
                      </a:lnTo>
                      <a:lnTo>
                        <a:pt x="90" y="222"/>
                      </a:lnTo>
                      <a:lnTo>
                        <a:pt x="84" y="222"/>
                      </a:lnTo>
                      <a:lnTo>
                        <a:pt x="84" y="228"/>
                      </a:lnTo>
                      <a:lnTo>
                        <a:pt x="84" y="228"/>
                      </a:lnTo>
                      <a:lnTo>
                        <a:pt x="78" y="228"/>
                      </a:lnTo>
                      <a:lnTo>
                        <a:pt x="78" y="228"/>
                      </a:lnTo>
                      <a:lnTo>
                        <a:pt x="78" y="228"/>
                      </a:lnTo>
                      <a:lnTo>
                        <a:pt x="72" y="228"/>
                      </a:lnTo>
                      <a:lnTo>
                        <a:pt x="72" y="228"/>
                      </a:lnTo>
                      <a:lnTo>
                        <a:pt x="72" y="228"/>
                      </a:lnTo>
                      <a:lnTo>
                        <a:pt x="72" y="222"/>
                      </a:lnTo>
                      <a:lnTo>
                        <a:pt x="72" y="216"/>
                      </a:lnTo>
                      <a:lnTo>
                        <a:pt x="66" y="210"/>
                      </a:lnTo>
                      <a:lnTo>
                        <a:pt x="66" y="204"/>
                      </a:lnTo>
                      <a:lnTo>
                        <a:pt x="60" y="198"/>
                      </a:lnTo>
                      <a:lnTo>
                        <a:pt x="54" y="192"/>
                      </a:lnTo>
                      <a:lnTo>
                        <a:pt x="48" y="186"/>
                      </a:lnTo>
                      <a:lnTo>
                        <a:pt x="48" y="186"/>
                      </a:lnTo>
                      <a:lnTo>
                        <a:pt x="48" y="180"/>
                      </a:lnTo>
                      <a:lnTo>
                        <a:pt x="42" y="174"/>
                      </a:lnTo>
                      <a:lnTo>
                        <a:pt x="36" y="168"/>
                      </a:lnTo>
                      <a:lnTo>
                        <a:pt x="24" y="162"/>
                      </a:lnTo>
                      <a:lnTo>
                        <a:pt x="18" y="156"/>
                      </a:lnTo>
                      <a:lnTo>
                        <a:pt x="0" y="150"/>
                      </a:lnTo>
                      <a:lnTo>
                        <a:pt x="0" y="150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6" y="144"/>
                      </a:lnTo>
                      <a:lnTo>
                        <a:pt x="12" y="150"/>
                      </a:lnTo>
                      <a:lnTo>
                        <a:pt x="18" y="156"/>
                      </a:lnTo>
                      <a:lnTo>
                        <a:pt x="30" y="162"/>
                      </a:lnTo>
                      <a:lnTo>
                        <a:pt x="42" y="168"/>
                      </a:lnTo>
                      <a:lnTo>
                        <a:pt x="48" y="174"/>
                      </a:lnTo>
                      <a:lnTo>
                        <a:pt x="60" y="180"/>
                      </a:lnTo>
                      <a:lnTo>
                        <a:pt x="60" y="180"/>
                      </a:lnTo>
                      <a:lnTo>
                        <a:pt x="66" y="186"/>
                      </a:lnTo>
                      <a:lnTo>
                        <a:pt x="72" y="186"/>
                      </a:lnTo>
                      <a:lnTo>
                        <a:pt x="72" y="192"/>
                      </a:lnTo>
                      <a:lnTo>
                        <a:pt x="72" y="192"/>
                      </a:lnTo>
                      <a:lnTo>
                        <a:pt x="72" y="198"/>
                      </a:lnTo>
                      <a:lnTo>
                        <a:pt x="78" y="204"/>
                      </a:lnTo>
                      <a:lnTo>
                        <a:pt x="84" y="210"/>
                      </a:lnTo>
                      <a:lnTo>
                        <a:pt x="90" y="216"/>
                      </a:lnTo>
                      <a:lnTo>
                        <a:pt x="90" y="216"/>
                      </a:lnTo>
                      <a:lnTo>
                        <a:pt x="90" y="222"/>
                      </a:lnTo>
                      <a:lnTo>
                        <a:pt x="84" y="222"/>
                      </a:lnTo>
                      <a:lnTo>
                        <a:pt x="84" y="222"/>
                      </a:lnTo>
                      <a:lnTo>
                        <a:pt x="84" y="222"/>
                      </a:lnTo>
                      <a:lnTo>
                        <a:pt x="84" y="222"/>
                      </a:lnTo>
                      <a:lnTo>
                        <a:pt x="78" y="222"/>
                      </a:lnTo>
                      <a:lnTo>
                        <a:pt x="78" y="222"/>
                      </a:lnTo>
                      <a:lnTo>
                        <a:pt x="72" y="222"/>
                      </a:lnTo>
                      <a:lnTo>
                        <a:pt x="72" y="222"/>
                      </a:lnTo>
                      <a:lnTo>
                        <a:pt x="72" y="222"/>
                      </a:lnTo>
                      <a:lnTo>
                        <a:pt x="72" y="216"/>
                      </a:lnTo>
                      <a:lnTo>
                        <a:pt x="72" y="216"/>
                      </a:lnTo>
                      <a:lnTo>
                        <a:pt x="72" y="216"/>
                      </a:lnTo>
                      <a:lnTo>
                        <a:pt x="72" y="216"/>
                      </a:lnTo>
                      <a:lnTo>
                        <a:pt x="78" y="210"/>
                      </a:lnTo>
                      <a:lnTo>
                        <a:pt x="84" y="204"/>
                      </a:lnTo>
                      <a:lnTo>
                        <a:pt x="84" y="198"/>
                      </a:lnTo>
                      <a:lnTo>
                        <a:pt x="90" y="192"/>
                      </a:lnTo>
                      <a:lnTo>
                        <a:pt x="96" y="186"/>
                      </a:lnTo>
                      <a:lnTo>
                        <a:pt x="96" y="186"/>
                      </a:lnTo>
                      <a:lnTo>
                        <a:pt x="96" y="186"/>
                      </a:lnTo>
                      <a:lnTo>
                        <a:pt x="102" y="186"/>
                      </a:lnTo>
                      <a:lnTo>
                        <a:pt x="102" y="186"/>
                      </a:lnTo>
                      <a:lnTo>
                        <a:pt x="114" y="186"/>
                      </a:lnTo>
                      <a:lnTo>
                        <a:pt x="120" y="180"/>
                      </a:lnTo>
                      <a:lnTo>
                        <a:pt x="138" y="180"/>
                      </a:lnTo>
                      <a:lnTo>
                        <a:pt x="144" y="180"/>
                      </a:lnTo>
                      <a:lnTo>
                        <a:pt x="156" y="180"/>
                      </a:lnTo>
                      <a:lnTo>
                        <a:pt x="162" y="180"/>
                      </a:lnTo>
                      <a:lnTo>
                        <a:pt x="168" y="174"/>
                      </a:lnTo>
                      <a:lnTo>
                        <a:pt x="168" y="174"/>
                      </a:lnTo>
                      <a:lnTo>
                        <a:pt x="168" y="174"/>
                      </a:lnTo>
                      <a:lnTo>
                        <a:pt x="174" y="174"/>
                      </a:lnTo>
                      <a:lnTo>
                        <a:pt x="174" y="174"/>
                      </a:lnTo>
                      <a:lnTo>
                        <a:pt x="180" y="168"/>
                      </a:lnTo>
                      <a:lnTo>
                        <a:pt x="180" y="168"/>
                      </a:lnTo>
                      <a:lnTo>
                        <a:pt x="180" y="162"/>
                      </a:lnTo>
                      <a:lnTo>
                        <a:pt x="180" y="162"/>
                      </a:lnTo>
                      <a:lnTo>
                        <a:pt x="186" y="162"/>
                      </a:lnTo>
                      <a:lnTo>
                        <a:pt x="186" y="156"/>
                      </a:lnTo>
                      <a:lnTo>
                        <a:pt x="186" y="156"/>
                      </a:lnTo>
                      <a:lnTo>
                        <a:pt x="186" y="150"/>
                      </a:lnTo>
                      <a:lnTo>
                        <a:pt x="186" y="144"/>
                      </a:lnTo>
                      <a:lnTo>
                        <a:pt x="186" y="138"/>
                      </a:lnTo>
                      <a:lnTo>
                        <a:pt x="186" y="138"/>
                      </a:lnTo>
                      <a:lnTo>
                        <a:pt x="180" y="126"/>
                      </a:lnTo>
                      <a:lnTo>
                        <a:pt x="186" y="126"/>
                      </a:lnTo>
                      <a:lnTo>
                        <a:pt x="186" y="126"/>
                      </a:lnTo>
                      <a:lnTo>
                        <a:pt x="186" y="120"/>
                      </a:lnTo>
                      <a:lnTo>
                        <a:pt x="192" y="108"/>
                      </a:lnTo>
                      <a:lnTo>
                        <a:pt x="198" y="84"/>
                      </a:lnTo>
                      <a:lnTo>
                        <a:pt x="204" y="78"/>
                      </a:lnTo>
                      <a:lnTo>
                        <a:pt x="210" y="72"/>
                      </a:lnTo>
                      <a:lnTo>
                        <a:pt x="210" y="66"/>
                      </a:lnTo>
                      <a:lnTo>
                        <a:pt x="210" y="66"/>
                      </a:lnTo>
                      <a:lnTo>
                        <a:pt x="210" y="66"/>
                      </a:lnTo>
                      <a:lnTo>
                        <a:pt x="210" y="60"/>
                      </a:lnTo>
                      <a:lnTo>
                        <a:pt x="210" y="60"/>
                      </a:lnTo>
                      <a:lnTo>
                        <a:pt x="210" y="60"/>
                      </a:lnTo>
                      <a:lnTo>
                        <a:pt x="210" y="54"/>
                      </a:lnTo>
                      <a:lnTo>
                        <a:pt x="210" y="54"/>
                      </a:lnTo>
                      <a:lnTo>
                        <a:pt x="210" y="54"/>
                      </a:lnTo>
                      <a:lnTo>
                        <a:pt x="204" y="54"/>
                      </a:lnTo>
                      <a:lnTo>
                        <a:pt x="204" y="48"/>
                      </a:lnTo>
                      <a:lnTo>
                        <a:pt x="192" y="48"/>
                      </a:lnTo>
                      <a:lnTo>
                        <a:pt x="186" y="48"/>
                      </a:lnTo>
                      <a:lnTo>
                        <a:pt x="168" y="42"/>
                      </a:lnTo>
                      <a:lnTo>
                        <a:pt x="150" y="42"/>
                      </a:lnTo>
                      <a:lnTo>
                        <a:pt x="144" y="42"/>
                      </a:lnTo>
                      <a:lnTo>
                        <a:pt x="138" y="42"/>
                      </a:lnTo>
                      <a:lnTo>
                        <a:pt x="132" y="42"/>
                      </a:lnTo>
                      <a:lnTo>
                        <a:pt x="126" y="36"/>
                      </a:lnTo>
                      <a:lnTo>
                        <a:pt x="126" y="36"/>
                      </a:lnTo>
                      <a:lnTo>
                        <a:pt x="120" y="36"/>
                      </a:lnTo>
                      <a:lnTo>
                        <a:pt x="120" y="30"/>
                      </a:lnTo>
                      <a:lnTo>
                        <a:pt x="114" y="24"/>
                      </a:lnTo>
                      <a:lnTo>
                        <a:pt x="108" y="18"/>
                      </a:lnTo>
                      <a:lnTo>
                        <a:pt x="102" y="12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1" name="Freeform 79"/>
                <p:cNvSpPr>
                  <a:spLocks/>
                </p:cNvSpPr>
                <p:nvPr/>
              </p:nvSpPr>
              <p:spPr bwMode="auto">
                <a:xfrm flipH="1">
                  <a:off x="732" y="984"/>
                  <a:ext cx="270" cy="288"/>
                </a:xfrm>
                <a:custGeom>
                  <a:avLst/>
                  <a:gdLst>
                    <a:gd name="T0" fmla="*/ 6 w 270"/>
                    <a:gd name="T1" fmla="*/ 234 h 288"/>
                    <a:gd name="T2" fmla="*/ 36 w 270"/>
                    <a:gd name="T3" fmla="*/ 240 h 288"/>
                    <a:gd name="T4" fmla="*/ 60 w 270"/>
                    <a:gd name="T5" fmla="*/ 252 h 288"/>
                    <a:gd name="T6" fmla="*/ 114 w 270"/>
                    <a:gd name="T7" fmla="*/ 270 h 288"/>
                    <a:gd name="T8" fmla="*/ 150 w 270"/>
                    <a:gd name="T9" fmla="*/ 282 h 288"/>
                    <a:gd name="T10" fmla="*/ 174 w 270"/>
                    <a:gd name="T11" fmla="*/ 282 h 288"/>
                    <a:gd name="T12" fmla="*/ 186 w 270"/>
                    <a:gd name="T13" fmla="*/ 282 h 288"/>
                    <a:gd name="T14" fmla="*/ 186 w 270"/>
                    <a:gd name="T15" fmla="*/ 282 h 288"/>
                    <a:gd name="T16" fmla="*/ 180 w 270"/>
                    <a:gd name="T17" fmla="*/ 288 h 288"/>
                    <a:gd name="T18" fmla="*/ 180 w 270"/>
                    <a:gd name="T19" fmla="*/ 288 h 288"/>
                    <a:gd name="T20" fmla="*/ 174 w 270"/>
                    <a:gd name="T21" fmla="*/ 282 h 288"/>
                    <a:gd name="T22" fmla="*/ 168 w 270"/>
                    <a:gd name="T23" fmla="*/ 276 h 288"/>
                    <a:gd name="T24" fmla="*/ 156 w 270"/>
                    <a:gd name="T25" fmla="*/ 258 h 288"/>
                    <a:gd name="T26" fmla="*/ 150 w 270"/>
                    <a:gd name="T27" fmla="*/ 240 h 288"/>
                    <a:gd name="T28" fmla="*/ 150 w 270"/>
                    <a:gd name="T29" fmla="*/ 228 h 288"/>
                    <a:gd name="T30" fmla="*/ 150 w 270"/>
                    <a:gd name="T31" fmla="*/ 216 h 288"/>
                    <a:gd name="T32" fmla="*/ 150 w 270"/>
                    <a:gd name="T33" fmla="*/ 210 h 288"/>
                    <a:gd name="T34" fmla="*/ 156 w 270"/>
                    <a:gd name="T35" fmla="*/ 192 h 288"/>
                    <a:gd name="T36" fmla="*/ 168 w 270"/>
                    <a:gd name="T37" fmla="*/ 180 h 288"/>
                    <a:gd name="T38" fmla="*/ 192 w 270"/>
                    <a:gd name="T39" fmla="*/ 150 h 288"/>
                    <a:gd name="T40" fmla="*/ 198 w 270"/>
                    <a:gd name="T41" fmla="*/ 138 h 288"/>
                    <a:gd name="T42" fmla="*/ 204 w 270"/>
                    <a:gd name="T43" fmla="*/ 114 h 288"/>
                    <a:gd name="T44" fmla="*/ 216 w 270"/>
                    <a:gd name="T45" fmla="*/ 90 h 288"/>
                    <a:gd name="T46" fmla="*/ 222 w 270"/>
                    <a:gd name="T47" fmla="*/ 78 h 288"/>
                    <a:gd name="T48" fmla="*/ 240 w 270"/>
                    <a:gd name="T49" fmla="*/ 60 h 288"/>
                    <a:gd name="T50" fmla="*/ 252 w 270"/>
                    <a:gd name="T51" fmla="*/ 42 h 288"/>
                    <a:gd name="T52" fmla="*/ 258 w 270"/>
                    <a:gd name="T53" fmla="*/ 30 h 288"/>
                    <a:gd name="T54" fmla="*/ 264 w 270"/>
                    <a:gd name="T55" fmla="*/ 18 h 288"/>
                    <a:gd name="T56" fmla="*/ 264 w 270"/>
                    <a:gd name="T57" fmla="*/ 6 h 288"/>
                    <a:gd name="T58" fmla="*/ 264 w 270"/>
                    <a:gd name="T59" fmla="*/ 0 h 288"/>
                    <a:gd name="T60" fmla="*/ 270 w 270"/>
                    <a:gd name="T61" fmla="*/ 0 h 288"/>
                    <a:gd name="T62" fmla="*/ 270 w 270"/>
                    <a:gd name="T63" fmla="*/ 0 h 288"/>
                    <a:gd name="T64" fmla="*/ 270 w 270"/>
                    <a:gd name="T65" fmla="*/ 18 h 288"/>
                    <a:gd name="T66" fmla="*/ 264 w 270"/>
                    <a:gd name="T67" fmla="*/ 42 h 288"/>
                    <a:gd name="T68" fmla="*/ 252 w 270"/>
                    <a:gd name="T69" fmla="*/ 54 h 288"/>
                    <a:gd name="T70" fmla="*/ 234 w 270"/>
                    <a:gd name="T71" fmla="*/ 84 h 288"/>
                    <a:gd name="T72" fmla="*/ 222 w 270"/>
                    <a:gd name="T73" fmla="*/ 96 h 288"/>
                    <a:gd name="T74" fmla="*/ 222 w 270"/>
                    <a:gd name="T75" fmla="*/ 126 h 288"/>
                    <a:gd name="T76" fmla="*/ 210 w 270"/>
                    <a:gd name="T77" fmla="*/ 144 h 288"/>
                    <a:gd name="T78" fmla="*/ 198 w 270"/>
                    <a:gd name="T79" fmla="*/ 162 h 288"/>
                    <a:gd name="T80" fmla="*/ 186 w 270"/>
                    <a:gd name="T81" fmla="*/ 180 h 288"/>
                    <a:gd name="T82" fmla="*/ 174 w 270"/>
                    <a:gd name="T83" fmla="*/ 198 h 288"/>
                    <a:gd name="T84" fmla="*/ 162 w 270"/>
                    <a:gd name="T85" fmla="*/ 210 h 288"/>
                    <a:gd name="T86" fmla="*/ 162 w 270"/>
                    <a:gd name="T87" fmla="*/ 216 h 288"/>
                    <a:gd name="T88" fmla="*/ 162 w 270"/>
                    <a:gd name="T89" fmla="*/ 234 h 288"/>
                    <a:gd name="T90" fmla="*/ 168 w 270"/>
                    <a:gd name="T91" fmla="*/ 252 h 288"/>
                    <a:gd name="T92" fmla="*/ 180 w 270"/>
                    <a:gd name="T93" fmla="*/ 270 h 288"/>
                    <a:gd name="T94" fmla="*/ 186 w 270"/>
                    <a:gd name="T95" fmla="*/ 276 h 288"/>
                    <a:gd name="T96" fmla="*/ 192 w 270"/>
                    <a:gd name="T97" fmla="*/ 288 h 288"/>
                    <a:gd name="T98" fmla="*/ 186 w 270"/>
                    <a:gd name="T99" fmla="*/ 288 h 288"/>
                    <a:gd name="T100" fmla="*/ 180 w 270"/>
                    <a:gd name="T101" fmla="*/ 288 h 288"/>
                    <a:gd name="T102" fmla="*/ 168 w 270"/>
                    <a:gd name="T103" fmla="*/ 288 h 288"/>
                    <a:gd name="T104" fmla="*/ 150 w 270"/>
                    <a:gd name="T105" fmla="*/ 288 h 288"/>
                    <a:gd name="T106" fmla="*/ 126 w 270"/>
                    <a:gd name="T107" fmla="*/ 282 h 288"/>
                    <a:gd name="T108" fmla="*/ 72 w 270"/>
                    <a:gd name="T109" fmla="*/ 264 h 288"/>
                    <a:gd name="T110" fmla="*/ 48 w 270"/>
                    <a:gd name="T111" fmla="*/ 252 h 288"/>
                    <a:gd name="T112" fmla="*/ 0 w 270"/>
                    <a:gd name="T113" fmla="*/ 234 h 288"/>
                    <a:gd name="T114" fmla="*/ 0 w 270"/>
                    <a:gd name="T115" fmla="*/ 234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70" h="288">
                      <a:moveTo>
                        <a:pt x="0" y="234"/>
                      </a:moveTo>
                      <a:lnTo>
                        <a:pt x="0" y="234"/>
                      </a:lnTo>
                      <a:lnTo>
                        <a:pt x="6" y="234"/>
                      </a:lnTo>
                      <a:lnTo>
                        <a:pt x="12" y="234"/>
                      </a:lnTo>
                      <a:lnTo>
                        <a:pt x="24" y="240"/>
                      </a:lnTo>
                      <a:lnTo>
                        <a:pt x="36" y="240"/>
                      </a:lnTo>
                      <a:lnTo>
                        <a:pt x="48" y="246"/>
                      </a:lnTo>
                      <a:lnTo>
                        <a:pt x="54" y="246"/>
                      </a:lnTo>
                      <a:lnTo>
                        <a:pt x="60" y="252"/>
                      </a:lnTo>
                      <a:lnTo>
                        <a:pt x="72" y="258"/>
                      </a:lnTo>
                      <a:lnTo>
                        <a:pt x="96" y="258"/>
                      </a:lnTo>
                      <a:lnTo>
                        <a:pt x="114" y="270"/>
                      </a:lnTo>
                      <a:lnTo>
                        <a:pt x="132" y="276"/>
                      </a:lnTo>
                      <a:lnTo>
                        <a:pt x="138" y="276"/>
                      </a:lnTo>
                      <a:lnTo>
                        <a:pt x="150" y="282"/>
                      </a:lnTo>
                      <a:lnTo>
                        <a:pt x="156" y="282"/>
                      </a:lnTo>
                      <a:lnTo>
                        <a:pt x="168" y="282"/>
                      </a:lnTo>
                      <a:lnTo>
                        <a:pt x="174" y="282"/>
                      </a:lnTo>
                      <a:lnTo>
                        <a:pt x="180" y="282"/>
                      </a:lnTo>
                      <a:lnTo>
                        <a:pt x="180" y="282"/>
                      </a:lnTo>
                      <a:lnTo>
                        <a:pt x="186" y="282"/>
                      </a:lnTo>
                      <a:lnTo>
                        <a:pt x="186" y="282"/>
                      </a:lnTo>
                      <a:lnTo>
                        <a:pt x="186" y="282"/>
                      </a:lnTo>
                      <a:lnTo>
                        <a:pt x="186" y="282"/>
                      </a:lnTo>
                      <a:lnTo>
                        <a:pt x="180" y="282"/>
                      </a:lnTo>
                      <a:lnTo>
                        <a:pt x="180" y="282"/>
                      </a:lnTo>
                      <a:lnTo>
                        <a:pt x="180" y="288"/>
                      </a:lnTo>
                      <a:lnTo>
                        <a:pt x="180" y="288"/>
                      </a:lnTo>
                      <a:lnTo>
                        <a:pt x="180" y="288"/>
                      </a:lnTo>
                      <a:lnTo>
                        <a:pt x="180" y="288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68" y="276"/>
                      </a:lnTo>
                      <a:lnTo>
                        <a:pt x="162" y="270"/>
                      </a:lnTo>
                      <a:lnTo>
                        <a:pt x="162" y="264"/>
                      </a:lnTo>
                      <a:lnTo>
                        <a:pt x="156" y="258"/>
                      </a:lnTo>
                      <a:lnTo>
                        <a:pt x="156" y="258"/>
                      </a:lnTo>
                      <a:lnTo>
                        <a:pt x="150" y="252"/>
                      </a:lnTo>
                      <a:lnTo>
                        <a:pt x="150" y="240"/>
                      </a:lnTo>
                      <a:lnTo>
                        <a:pt x="150" y="234"/>
                      </a:lnTo>
                      <a:lnTo>
                        <a:pt x="150" y="234"/>
                      </a:lnTo>
                      <a:lnTo>
                        <a:pt x="150" y="228"/>
                      </a:lnTo>
                      <a:lnTo>
                        <a:pt x="150" y="228"/>
                      </a:lnTo>
                      <a:lnTo>
                        <a:pt x="150" y="222"/>
                      </a:lnTo>
                      <a:lnTo>
                        <a:pt x="150" y="216"/>
                      </a:lnTo>
                      <a:lnTo>
                        <a:pt x="150" y="210"/>
                      </a:lnTo>
                      <a:lnTo>
                        <a:pt x="150" y="210"/>
                      </a:lnTo>
                      <a:lnTo>
                        <a:pt x="150" y="210"/>
                      </a:lnTo>
                      <a:lnTo>
                        <a:pt x="150" y="204"/>
                      </a:lnTo>
                      <a:lnTo>
                        <a:pt x="150" y="198"/>
                      </a:lnTo>
                      <a:lnTo>
                        <a:pt x="156" y="192"/>
                      </a:lnTo>
                      <a:lnTo>
                        <a:pt x="162" y="186"/>
                      </a:lnTo>
                      <a:lnTo>
                        <a:pt x="162" y="186"/>
                      </a:lnTo>
                      <a:lnTo>
                        <a:pt x="168" y="180"/>
                      </a:lnTo>
                      <a:lnTo>
                        <a:pt x="174" y="174"/>
                      </a:lnTo>
                      <a:lnTo>
                        <a:pt x="180" y="162"/>
                      </a:lnTo>
                      <a:lnTo>
                        <a:pt x="192" y="150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198" y="132"/>
                      </a:lnTo>
                      <a:lnTo>
                        <a:pt x="204" y="126"/>
                      </a:lnTo>
                      <a:lnTo>
                        <a:pt x="204" y="114"/>
                      </a:lnTo>
                      <a:lnTo>
                        <a:pt x="210" y="108"/>
                      </a:lnTo>
                      <a:lnTo>
                        <a:pt x="216" y="96"/>
                      </a:lnTo>
                      <a:lnTo>
                        <a:pt x="216" y="90"/>
                      </a:lnTo>
                      <a:lnTo>
                        <a:pt x="222" y="90"/>
                      </a:lnTo>
                      <a:lnTo>
                        <a:pt x="222" y="84"/>
                      </a:lnTo>
                      <a:lnTo>
                        <a:pt x="222" y="78"/>
                      </a:lnTo>
                      <a:lnTo>
                        <a:pt x="228" y="72"/>
                      </a:lnTo>
                      <a:lnTo>
                        <a:pt x="234" y="66"/>
                      </a:lnTo>
                      <a:lnTo>
                        <a:pt x="240" y="60"/>
                      </a:lnTo>
                      <a:lnTo>
                        <a:pt x="246" y="54"/>
                      </a:lnTo>
                      <a:lnTo>
                        <a:pt x="246" y="48"/>
                      </a:lnTo>
                      <a:lnTo>
                        <a:pt x="252" y="42"/>
                      </a:lnTo>
                      <a:lnTo>
                        <a:pt x="252" y="42"/>
                      </a:lnTo>
                      <a:lnTo>
                        <a:pt x="252" y="42"/>
                      </a:lnTo>
                      <a:lnTo>
                        <a:pt x="258" y="30"/>
                      </a:lnTo>
                      <a:lnTo>
                        <a:pt x="258" y="24"/>
                      </a:lnTo>
                      <a:lnTo>
                        <a:pt x="264" y="18"/>
                      </a:lnTo>
                      <a:lnTo>
                        <a:pt x="264" y="18"/>
                      </a:lnTo>
                      <a:lnTo>
                        <a:pt x="264" y="18"/>
                      </a:lnTo>
                      <a:lnTo>
                        <a:pt x="264" y="12"/>
                      </a:lnTo>
                      <a:lnTo>
                        <a:pt x="264" y="6"/>
                      </a:lnTo>
                      <a:lnTo>
                        <a:pt x="264" y="0"/>
                      </a:lnTo>
                      <a:lnTo>
                        <a:pt x="264" y="0"/>
                      </a:lnTo>
                      <a:lnTo>
                        <a:pt x="264" y="0"/>
                      </a:lnTo>
                      <a:lnTo>
                        <a:pt x="264" y="0"/>
                      </a:lnTo>
                      <a:lnTo>
                        <a:pt x="270" y="0"/>
                      </a:lnTo>
                      <a:lnTo>
                        <a:pt x="270" y="0"/>
                      </a:lnTo>
                      <a:lnTo>
                        <a:pt x="270" y="0"/>
                      </a:lnTo>
                      <a:lnTo>
                        <a:pt x="270" y="0"/>
                      </a:lnTo>
                      <a:lnTo>
                        <a:pt x="270" y="0"/>
                      </a:lnTo>
                      <a:lnTo>
                        <a:pt x="270" y="12"/>
                      </a:lnTo>
                      <a:lnTo>
                        <a:pt x="270" y="18"/>
                      </a:lnTo>
                      <a:lnTo>
                        <a:pt x="270" y="18"/>
                      </a:lnTo>
                      <a:lnTo>
                        <a:pt x="270" y="24"/>
                      </a:lnTo>
                      <a:lnTo>
                        <a:pt x="264" y="36"/>
                      </a:lnTo>
                      <a:lnTo>
                        <a:pt x="264" y="42"/>
                      </a:lnTo>
                      <a:lnTo>
                        <a:pt x="258" y="42"/>
                      </a:lnTo>
                      <a:lnTo>
                        <a:pt x="258" y="48"/>
                      </a:lnTo>
                      <a:lnTo>
                        <a:pt x="252" y="54"/>
                      </a:lnTo>
                      <a:lnTo>
                        <a:pt x="246" y="66"/>
                      </a:lnTo>
                      <a:lnTo>
                        <a:pt x="240" y="78"/>
                      </a:lnTo>
                      <a:lnTo>
                        <a:pt x="234" y="84"/>
                      </a:lnTo>
                      <a:lnTo>
                        <a:pt x="234" y="90"/>
                      </a:lnTo>
                      <a:lnTo>
                        <a:pt x="228" y="90"/>
                      </a:lnTo>
                      <a:lnTo>
                        <a:pt x="222" y="96"/>
                      </a:lnTo>
                      <a:lnTo>
                        <a:pt x="222" y="102"/>
                      </a:lnTo>
                      <a:lnTo>
                        <a:pt x="222" y="114"/>
                      </a:lnTo>
                      <a:lnTo>
                        <a:pt x="222" y="126"/>
                      </a:lnTo>
                      <a:lnTo>
                        <a:pt x="216" y="132"/>
                      </a:lnTo>
                      <a:lnTo>
                        <a:pt x="216" y="138"/>
                      </a:lnTo>
                      <a:lnTo>
                        <a:pt x="210" y="144"/>
                      </a:lnTo>
                      <a:lnTo>
                        <a:pt x="210" y="144"/>
                      </a:lnTo>
                      <a:lnTo>
                        <a:pt x="204" y="150"/>
                      </a:lnTo>
                      <a:lnTo>
                        <a:pt x="198" y="162"/>
                      </a:lnTo>
                      <a:lnTo>
                        <a:pt x="198" y="162"/>
                      </a:lnTo>
                      <a:lnTo>
                        <a:pt x="198" y="162"/>
                      </a:lnTo>
                      <a:lnTo>
                        <a:pt x="186" y="180"/>
                      </a:lnTo>
                      <a:lnTo>
                        <a:pt x="174" y="186"/>
                      </a:lnTo>
                      <a:lnTo>
                        <a:pt x="174" y="192"/>
                      </a:lnTo>
                      <a:lnTo>
                        <a:pt x="174" y="198"/>
                      </a:lnTo>
                      <a:lnTo>
                        <a:pt x="168" y="198"/>
                      </a:lnTo>
                      <a:lnTo>
                        <a:pt x="168" y="204"/>
                      </a:lnTo>
                      <a:lnTo>
                        <a:pt x="162" y="210"/>
                      </a:lnTo>
                      <a:lnTo>
                        <a:pt x="162" y="210"/>
                      </a:lnTo>
                      <a:lnTo>
                        <a:pt x="162" y="210"/>
                      </a:lnTo>
                      <a:lnTo>
                        <a:pt x="162" y="216"/>
                      </a:lnTo>
                      <a:lnTo>
                        <a:pt x="162" y="222"/>
                      </a:lnTo>
                      <a:lnTo>
                        <a:pt x="162" y="228"/>
                      </a:lnTo>
                      <a:lnTo>
                        <a:pt x="162" y="234"/>
                      </a:lnTo>
                      <a:lnTo>
                        <a:pt x="162" y="234"/>
                      </a:lnTo>
                      <a:lnTo>
                        <a:pt x="168" y="240"/>
                      </a:lnTo>
                      <a:lnTo>
                        <a:pt x="168" y="252"/>
                      </a:lnTo>
                      <a:lnTo>
                        <a:pt x="174" y="264"/>
                      </a:lnTo>
                      <a:lnTo>
                        <a:pt x="180" y="270"/>
                      </a:lnTo>
                      <a:lnTo>
                        <a:pt x="180" y="270"/>
                      </a:lnTo>
                      <a:lnTo>
                        <a:pt x="180" y="270"/>
                      </a:lnTo>
                      <a:lnTo>
                        <a:pt x="186" y="276"/>
                      </a:lnTo>
                      <a:lnTo>
                        <a:pt x="186" y="276"/>
                      </a:lnTo>
                      <a:lnTo>
                        <a:pt x="192" y="282"/>
                      </a:lnTo>
                      <a:lnTo>
                        <a:pt x="192" y="282"/>
                      </a:lnTo>
                      <a:lnTo>
                        <a:pt x="192" y="288"/>
                      </a:lnTo>
                      <a:lnTo>
                        <a:pt x="192" y="288"/>
                      </a:lnTo>
                      <a:lnTo>
                        <a:pt x="192" y="288"/>
                      </a:lnTo>
                      <a:lnTo>
                        <a:pt x="186" y="288"/>
                      </a:lnTo>
                      <a:lnTo>
                        <a:pt x="186" y="288"/>
                      </a:lnTo>
                      <a:lnTo>
                        <a:pt x="186" y="288"/>
                      </a:lnTo>
                      <a:lnTo>
                        <a:pt x="180" y="288"/>
                      </a:lnTo>
                      <a:lnTo>
                        <a:pt x="174" y="288"/>
                      </a:lnTo>
                      <a:lnTo>
                        <a:pt x="174" y="288"/>
                      </a:lnTo>
                      <a:lnTo>
                        <a:pt x="168" y="288"/>
                      </a:lnTo>
                      <a:lnTo>
                        <a:pt x="156" y="288"/>
                      </a:lnTo>
                      <a:lnTo>
                        <a:pt x="150" y="288"/>
                      </a:lnTo>
                      <a:lnTo>
                        <a:pt x="150" y="288"/>
                      </a:lnTo>
                      <a:lnTo>
                        <a:pt x="144" y="282"/>
                      </a:lnTo>
                      <a:lnTo>
                        <a:pt x="132" y="282"/>
                      </a:lnTo>
                      <a:lnTo>
                        <a:pt x="126" y="282"/>
                      </a:lnTo>
                      <a:lnTo>
                        <a:pt x="114" y="282"/>
                      </a:lnTo>
                      <a:lnTo>
                        <a:pt x="96" y="270"/>
                      </a:lnTo>
                      <a:lnTo>
                        <a:pt x="72" y="264"/>
                      </a:lnTo>
                      <a:lnTo>
                        <a:pt x="60" y="258"/>
                      </a:lnTo>
                      <a:lnTo>
                        <a:pt x="48" y="258"/>
                      </a:lnTo>
                      <a:lnTo>
                        <a:pt x="48" y="252"/>
                      </a:lnTo>
                      <a:lnTo>
                        <a:pt x="36" y="246"/>
                      </a:lnTo>
                      <a:lnTo>
                        <a:pt x="24" y="246"/>
                      </a:lnTo>
                      <a:lnTo>
                        <a:pt x="0" y="234"/>
                      </a:lnTo>
                      <a:lnTo>
                        <a:pt x="0" y="234"/>
                      </a:lnTo>
                      <a:lnTo>
                        <a:pt x="0" y="234"/>
                      </a:lnTo>
                      <a:lnTo>
                        <a:pt x="0" y="234"/>
                      </a:lnTo>
                      <a:lnTo>
                        <a:pt x="0" y="234"/>
                      </a:lnTo>
                      <a:lnTo>
                        <a:pt x="0" y="2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" name="Freeform 80"/>
                <p:cNvSpPr>
                  <a:spLocks/>
                </p:cNvSpPr>
                <p:nvPr/>
              </p:nvSpPr>
              <p:spPr bwMode="auto">
                <a:xfrm flipH="1">
                  <a:off x="696" y="1020"/>
                  <a:ext cx="354" cy="324"/>
                </a:xfrm>
                <a:custGeom>
                  <a:avLst/>
                  <a:gdLst>
                    <a:gd name="T0" fmla="*/ 12 w 354"/>
                    <a:gd name="T1" fmla="*/ 276 h 324"/>
                    <a:gd name="T2" fmla="*/ 48 w 354"/>
                    <a:gd name="T3" fmla="*/ 288 h 324"/>
                    <a:gd name="T4" fmla="*/ 102 w 354"/>
                    <a:gd name="T5" fmla="*/ 294 h 324"/>
                    <a:gd name="T6" fmla="*/ 192 w 354"/>
                    <a:gd name="T7" fmla="*/ 312 h 324"/>
                    <a:gd name="T8" fmla="*/ 246 w 354"/>
                    <a:gd name="T9" fmla="*/ 312 h 324"/>
                    <a:gd name="T10" fmla="*/ 258 w 354"/>
                    <a:gd name="T11" fmla="*/ 312 h 324"/>
                    <a:gd name="T12" fmla="*/ 270 w 354"/>
                    <a:gd name="T13" fmla="*/ 306 h 324"/>
                    <a:gd name="T14" fmla="*/ 270 w 354"/>
                    <a:gd name="T15" fmla="*/ 294 h 324"/>
                    <a:gd name="T16" fmla="*/ 270 w 354"/>
                    <a:gd name="T17" fmla="*/ 294 h 324"/>
                    <a:gd name="T18" fmla="*/ 264 w 354"/>
                    <a:gd name="T19" fmla="*/ 282 h 324"/>
                    <a:gd name="T20" fmla="*/ 258 w 354"/>
                    <a:gd name="T21" fmla="*/ 276 h 324"/>
                    <a:gd name="T22" fmla="*/ 252 w 354"/>
                    <a:gd name="T23" fmla="*/ 270 h 324"/>
                    <a:gd name="T24" fmla="*/ 264 w 354"/>
                    <a:gd name="T25" fmla="*/ 264 h 324"/>
                    <a:gd name="T26" fmla="*/ 270 w 354"/>
                    <a:gd name="T27" fmla="*/ 258 h 324"/>
                    <a:gd name="T28" fmla="*/ 270 w 354"/>
                    <a:gd name="T29" fmla="*/ 246 h 324"/>
                    <a:gd name="T30" fmla="*/ 270 w 354"/>
                    <a:gd name="T31" fmla="*/ 222 h 324"/>
                    <a:gd name="T32" fmla="*/ 282 w 354"/>
                    <a:gd name="T33" fmla="*/ 192 h 324"/>
                    <a:gd name="T34" fmla="*/ 300 w 354"/>
                    <a:gd name="T35" fmla="*/ 120 h 324"/>
                    <a:gd name="T36" fmla="*/ 318 w 354"/>
                    <a:gd name="T37" fmla="*/ 78 h 324"/>
                    <a:gd name="T38" fmla="*/ 318 w 354"/>
                    <a:gd name="T39" fmla="*/ 54 h 324"/>
                    <a:gd name="T40" fmla="*/ 336 w 354"/>
                    <a:gd name="T41" fmla="*/ 12 h 324"/>
                    <a:gd name="T42" fmla="*/ 342 w 354"/>
                    <a:gd name="T43" fmla="*/ 6 h 324"/>
                    <a:gd name="T44" fmla="*/ 342 w 354"/>
                    <a:gd name="T45" fmla="*/ 0 h 324"/>
                    <a:gd name="T46" fmla="*/ 348 w 354"/>
                    <a:gd name="T47" fmla="*/ 0 h 324"/>
                    <a:gd name="T48" fmla="*/ 348 w 354"/>
                    <a:gd name="T49" fmla="*/ 0 h 324"/>
                    <a:gd name="T50" fmla="*/ 354 w 354"/>
                    <a:gd name="T51" fmla="*/ 6 h 324"/>
                    <a:gd name="T52" fmla="*/ 348 w 354"/>
                    <a:gd name="T53" fmla="*/ 18 h 324"/>
                    <a:gd name="T54" fmla="*/ 336 w 354"/>
                    <a:gd name="T55" fmla="*/ 54 h 324"/>
                    <a:gd name="T56" fmla="*/ 330 w 354"/>
                    <a:gd name="T57" fmla="*/ 78 h 324"/>
                    <a:gd name="T58" fmla="*/ 324 w 354"/>
                    <a:gd name="T59" fmla="*/ 102 h 324"/>
                    <a:gd name="T60" fmla="*/ 294 w 354"/>
                    <a:gd name="T61" fmla="*/ 174 h 324"/>
                    <a:gd name="T62" fmla="*/ 288 w 354"/>
                    <a:gd name="T63" fmla="*/ 210 h 324"/>
                    <a:gd name="T64" fmla="*/ 282 w 354"/>
                    <a:gd name="T65" fmla="*/ 234 h 324"/>
                    <a:gd name="T66" fmla="*/ 276 w 354"/>
                    <a:gd name="T67" fmla="*/ 258 h 324"/>
                    <a:gd name="T68" fmla="*/ 270 w 354"/>
                    <a:gd name="T69" fmla="*/ 270 h 324"/>
                    <a:gd name="T70" fmla="*/ 270 w 354"/>
                    <a:gd name="T71" fmla="*/ 276 h 324"/>
                    <a:gd name="T72" fmla="*/ 264 w 354"/>
                    <a:gd name="T73" fmla="*/ 276 h 324"/>
                    <a:gd name="T74" fmla="*/ 264 w 354"/>
                    <a:gd name="T75" fmla="*/ 270 h 324"/>
                    <a:gd name="T76" fmla="*/ 264 w 354"/>
                    <a:gd name="T77" fmla="*/ 270 h 324"/>
                    <a:gd name="T78" fmla="*/ 270 w 354"/>
                    <a:gd name="T79" fmla="*/ 270 h 324"/>
                    <a:gd name="T80" fmla="*/ 276 w 354"/>
                    <a:gd name="T81" fmla="*/ 288 h 324"/>
                    <a:gd name="T82" fmla="*/ 282 w 354"/>
                    <a:gd name="T83" fmla="*/ 294 h 324"/>
                    <a:gd name="T84" fmla="*/ 282 w 354"/>
                    <a:gd name="T85" fmla="*/ 300 h 324"/>
                    <a:gd name="T86" fmla="*/ 276 w 354"/>
                    <a:gd name="T87" fmla="*/ 312 h 324"/>
                    <a:gd name="T88" fmla="*/ 270 w 354"/>
                    <a:gd name="T89" fmla="*/ 318 h 324"/>
                    <a:gd name="T90" fmla="*/ 270 w 354"/>
                    <a:gd name="T91" fmla="*/ 318 h 324"/>
                    <a:gd name="T92" fmla="*/ 252 w 354"/>
                    <a:gd name="T93" fmla="*/ 324 h 324"/>
                    <a:gd name="T94" fmla="*/ 234 w 354"/>
                    <a:gd name="T95" fmla="*/ 324 h 324"/>
                    <a:gd name="T96" fmla="*/ 192 w 354"/>
                    <a:gd name="T97" fmla="*/ 318 h 324"/>
                    <a:gd name="T98" fmla="*/ 120 w 354"/>
                    <a:gd name="T99" fmla="*/ 312 h 324"/>
                    <a:gd name="T100" fmla="*/ 60 w 354"/>
                    <a:gd name="T101" fmla="*/ 294 h 324"/>
                    <a:gd name="T102" fmla="*/ 6 w 354"/>
                    <a:gd name="T103" fmla="*/ 282 h 324"/>
                    <a:gd name="T104" fmla="*/ 0 w 354"/>
                    <a:gd name="T105" fmla="*/ 276 h 324"/>
                    <a:gd name="T106" fmla="*/ 0 w 354"/>
                    <a:gd name="T107" fmla="*/ 270 h 3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54" h="324">
                      <a:moveTo>
                        <a:pt x="0" y="276"/>
                      </a:moveTo>
                      <a:lnTo>
                        <a:pt x="0" y="276"/>
                      </a:lnTo>
                      <a:lnTo>
                        <a:pt x="12" y="276"/>
                      </a:lnTo>
                      <a:lnTo>
                        <a:pt x="24" y="282"/>
                      </a:lnTo>
                      <a:lnTo>
                        <a:pt x="36" y="288"/>
                      </a:lnTo>
                      <a:lnTo>
                        <a:pt x="48" y="288"/>
                      </a:lnTo>
                      <a:lnTo>
                        <a:pt x="66" y="294"/>
                      </a:lnTo>
                      <a:lnTo>
                        <a:pt x="72" y="294"/>
                      </a:lnTo>
                      <a:lnTo>
                        <a:pt x="102" y="294"/>
                      </a:lnTo>
                      <a:lnTo>
                        <a:pt x="132" y="300"/>
                      </a:lnTo>
                      <a:lnTo>
                        <a:pt x="162" y="306"/>
                      </a:lnTo>
                      <a:lnTo>
                        <a:pt x="192" y="312"/>
                      </a:lnTo>
                      <a:lnTo>
                        <a:pt x="222" y="312"/>
                      </a:lnTo>
                      <a:lnTo>
                        <a:pt x="234" y="312"/>
                      </a:lnTo>
                      <a:lnTo>
                        <a:pt x="246" y="312"/>
                      </a:lnTo>
                      <a:lnTo>
                        <a:pt x="252" y="312"/>
                      </a:lnTo>
                      <a:lnTo>
                        <a:pt x="252" y="312"/>
                      </a:lnTo>
                      <a:lnTo>
                        <a:pt x="258" y="312"/>
                      </a:lnTo>
                      <a:lnTo>
                        <a:pt x="264" y="312"/>
                      </a:lnTo>
                      <a:lnTo>
                        <a:pt x="264" y="306"/>
                      </a:lnTo>
                      <a:lnTo>
                        <a:pt x="270" y="306"/>
                      </a:lnTo>
                      <a:lnTo>
                        <a:pt x="270" y="300"/>
                      </a:lnTo>
                      <a:lnTo>
                        <a:pt x="270" y="300"/>
                      </a:lnTo>
                      <a:lnTo>
                        <a:pt x="270" y="294"/>
                      </a:lnTo>
                      <a:lnTo>
                        <a:pt x="270" y="294"/>
                      </a:lnTo>
                      <a:lnTo>
                        <a:pt x="270" y="294"/>
                      </a:lnTo>
                      <a:lnTo>
                        <a:pt x="270" y="294"/>
                      </a:lnTo>
                      <a:lnTo>
                        <a:pt x="270" y="288"/>
                      </a:lnTo>
                      <a:lnTo>
                        <a:pt x="264" y="288"/>
                      </a:lnTo>
                      <a:lnTo>
                        <a:pt x="264" y="282"/>
                      </a:lnTo>
                      <a:lnTo>
                        <a:pt x="264" y="282"/>
                      </a:lnTo>
                      <a:lnTo>
                        <a:pt x="258" y="276"/>
                      </a:lnTo>
                      <a:lnTo>
                        <a:pt x="258" y="276"/>
                      </a:lnTo>
                      <a:lnTo>
                        <a:pt x="258" y="276"/>
                      </a:lnTo>
                      <a:lnTo>
                        <a:pt x="252" y="270"/>
                      </a:lnTo>
                      <a:lnTo>
                        <a:pt x="252" y="270"/>
                      </a:lnTo>
                      <a:lnTo>
                        <a:pt x="258" y="270"/>
                      </a:lnTo>
                      <a:lnTo>
                        <a:pt x="258" y="270"/>
                      </a:lnTo>
                      <a:lnTo>
                        <a:pt x="264" y="264"/>
                      </a:lnTo>
                      <a:lnTo>
                        <a:pt x="264" y="264"/>
                      </a:lnTo>
                      <a:lnTo>
                        <a:pt x="264" y="258"/>
                      </a:lnTo>
                      <a:lnTo>
                        <a:pt x="270" y="258"/>
                      </a:lnTo>
                      <a:lnTo>
                        <a:pt x="270" y="252"/>
                      </a:lnTo>
                      <a:lnTo>
                        <a:pt x="270" y="246"/>
                      </a:lnTo>
                      <a:lnTo>
                        <a:pt x="270" y="246"/>
                      </a:lnTo>
                      <a:lnTo>
                        <a:pt x="270" y="240"/>
                      </a:lnTo>
                      <a:lnTo>
                        <a:pt x="270" y="228"/>
                      </a:lnTo>
                      <a:lnTo>
                        <a:pt x="270" y="222"/>
                      </a:lnTo>
                      <a:lnTo>
                        <a:pt x="270" y="216"/>
                      </a:lnTo>
                      <a:lnTo>
                        <a:pt x="276" y="204"/>
                      </a:lnTo>
                      <a:lnTo>
                        <a:pt x="282" y="192"/>
                      </a:lnTo>
                      <a:lnTo>
                        <a:pt x="288" y="174"/>
                      </a:lnTo>
                      <a:lnTo>
                        <a:pt x="294" y="150"/>
                      </a:lnTo>
                      <a:lnTo>
                        <a:pt x="300" y="120"/>
                      </a:lnTo>
                      <a:lnTo>
                        <a:pt x="312" y="102"/>
                      </a:lnTo>
                      <a:lnTo>
                        <a:pt x="318" y="84"/>
                      </a:lnTo>
                      <a:lnTo>
                        <a:pt x="318" y="78"/>
                      </a:lnTo>
                      <a:lnTo>
                        <a:pt x="318" y="72"/>
                      </a:lnTo>
                      <a:lnTo>
                        <a:pt x="318" y="60"/>
                      </a:lnTo>
                      <a:lnTo>
                        <a:pt x="318" y="54"/>
                      </a:lnTo>
                      <a:lnTo>
                        <a:pt x="324" y="42"/>
                      </a:lnTo>
                      <a:lnTo>
                        <a:pt x="336" y="24"/>
                      </a:lnTo>
                      <a:lnTo>
                        <a:pt x="336" y="12"/>
                      </a:lnTo>
                      <a:lnTo>
                        <a:pt x="342" y="6"/>
                      </a:lnTo>
                      <a:lnTo>
                        <a:pt x="342" y="6"/>
                      </a:lnTo>
                      <a:lnTo>
                        <a:pt x="342" y="6"/>
                      </a:lnTo>
                      <a:lnTo>
                        <a:pt x="342" y="0"/>
                      </a:lnTo>
                      <a:lnTo>
                        <a:pt x="342" y="0"/>
                      </a:lnTo>
                      <a:lnTo>
                        <a:pt x="342" y="0"/>
                      </a:lnTo>
                      <a:lnTo>
                        <a:pt x="342" y="0"/>
                      </a:lnTo>
                      <a:lnTo>
                        <a:pt x="342" y="0"/>
                      </a:lnTo>
                      <a:lnTo>
                        <a:pt x="348" y="0"/>
                      </a:lnTo>
                      <a:lnTo>
                        <a:pt x="348" y="0"/>
                      </a:lnTo>
                      <a:lnTo>
                        <a:pt x="348" y="0"/>
                      </a:lnTo>
                      <a:lnTo>
                        <a:pt x="348" y="0"/>
                      </a:lnTo>
                      <a:lnTo>
                        <a:pt x="354" y="6"/>
                      </a:lnTo>
                      <a:lnTo>
                        <a:pt x="354" y="6"/>
                      </a:lnTo>
                      <a:lnTo>
                        <a:pt x="354" y="6"/>
                      </a:lnTo>
                      <a:lnTo>
                        <a:pt x="354" y="6"/>
                      </a:lnTo>
                      <a:lnTo>
                        <a:pt x="354" y="6"/>
                      </a:lnTo>
                      <a:lnTo>
                        <a:pt x="348" y="18"/>
                      </a:lnTo>
                      <a:lnTo>
                        <a:pt x="342" y="30"/>
                      </a:lnTo>
                      <a:lnTo>
                        <a:pt x="342" y="48"/>
                      </a:lnTo>
                      <a:lnTo>
                        <a:pt x="336" y="54"/>
                      </a:lnTo>
                      <a:lnTo>
                        <a:pt x="336" y="66"/>
                      </a:lnTo>
                      <a:lnTo>
                        <a:pt x="330" y="78"/>
                      </a:lnTo>
                      <a:lnTo>
                        <a:pt x="330" y="78"/>
                      </a:lnTo>
                      <a:lnTo>
                        <a:pt x="330" y="84"/>
                      </a:lnTo>
                      <a:lnTo>
                        <a:pt x="324" y="96"/>
                      </a:lnTo>
                      <a:lnTo>
                        <a:pt x="324" y="102"/>
                      </a:lnTo>
                      <a:lnTo>
                        <a:pt x="318" y="120"/>
                      </a:lnTo>
                      <a:lnTo>
                        <a:pt x="300" y="156"/>
                      </a:lnTo>
                      <a:lnTo>
                        <a:pt x="294" y="174"/>
                      </a:lnTo>
                      <a:lnTo>
                        <a:pt x="294" y="192"/>
                      </a:lnTo>
                      <a:lnTo>
                        <a:pt x="288" y="198"/>
                      </a:lnTo>
                      <a:lnTo>
                        <a:pt x="288" y="210"/>
                      </a:lnTo>
                      <a:lnTo>
                        <a:pt x="282" y="216"/>
                      </a:lnTo>
                      <a:lnTo>
                        <a:pt x="282" y="222"/>
                      </a:lnTo>
                      <a:lnTo>
                        <a:pt x="282" y="234"/>
                      </a:lnTo>
                      <a:lnTo>
                        <a:pt x="276" y="246"/>
                      </a:lnTo>
                      <a:lnTo>
                        <a:pt x="276" y="246"/>
                      </a:lnTo>
                      <a:lnTo>
                        <a:pt x="276" y="258"/>
                      </a:lnTo>
                      <a:lnTo>
                        <a:pt x="276" y="264"/>
                      </a:lnTo>
                      <a:lnTo>
                        <a:pt x="276" y="264"/>
                      </a:lnTo>
                      <a:lnTo>
                        <a:pt x="270" y="270"/>
                      </a:lnTo>
                      <a:lnTo>
                        <a:pt x="270" y="270"/>
                      </a:lnTo>
                      <a:lnTo>
                        <a:pt x="270" y="270"/>
                      </a:lnTo>
                      <a:lnTo>
                        <a:pt x="270" y="276"/>
                      </a:lnTo>
                      <a:lnTo>
                        <a:pt x="270" y="276"/>
                      </a:lnTo>
                      <a:lnTo>
                        <a:pt x="264" y="276"/>
                      </a:lnTo>
                      <a:lnTo>
                        <a:pt x="264" y="276"/>
                      </a:lnTo>
                      <a:lnTo>
                        <a:pt x="264" y="276"/>
                      </a:lnTo>
                      <a:lnTo>
                        <a:pt x="264" y="276"/>
                      </a:lnTo>
                      <a:lnTo>
                        <a:pt x="264" y="270"/>
                      </a:lnTo>
                      <a:lnTo>
                        <a:pt x="264" y="270"/>
                      </a:lnTo>
                      <a:lnTo>
                        <a:pt x="264" y="270"/>
                      </a:lnTo>
                      <a:lnTo>
                        <a:pt x="264" y="270"/>
                      </a:lnTo>
                      <a:lnTo>
                        <a:pt x="264" y="270"/>
                      </a:lnTo>
                      <a:lnTo>
                        <a:pt x="264" y="270"/>
                      </a:lnTo>
                      <a:lnTo>
                        <a:pt x="270" y="270"/>
                      </a:lnTo>
                      <a:lnTo>
                        <a:pt x="270" y="276"/>
                      </a:lnTo>
                      <a:lnTo>
                        <a:pt x="276" y="282"/>
                      </a:lnTo>
                      <a:lnTo>
                        <a:pt x="276" y="288"/>
                      </a:lnTo>
                      <a:lnTo>
                        <a:pt x="282" y="288"/>
                      </a:lnTo>
                      <a:lnTo>
                        <a:pt x="282" y="294"/>
                      </a:lnTo>
                      <a:lnTo>
                        <a:pt x="282" y="294"/>
                      </a:lnTo>
                      <a:lnTo>
                        <a:pt x="282" y="300"/>
                      </a:lnTo>
                      <a:lnTo>
                        <a:pt x="282" y="300"/>
                      </a:lnTo>
                      <a:lnTo>
                        <a:pt x="282" y="300"/>
                      </a:lnTo>
                      <a:lnTo>
                        <a:pt x="282" y="306"/>
                      </a:lnTo>
                      <a:lnTo>
                        <a:pt x="282" y="312"/>
                      </a:lnTo>
                      <a:lnTo>
                        <a:pt x="276" y="312"/>
                      </a:lnTo>
                      <a:lnTo>
                        <a:pt x="276" y="312"/>
                      </a:lnTo>
                      <a:lnTo>
                        <a:pt x="276" y="318"/>
                      </a:lnTo>
                      <a:lnTo>
                        <a:pt x="270" y="318"/>
                      </a:lnTo>
                      <a:lnTo>
                        <a:pt x="270" y="318"/>
                      </a:lnTo>
                      <a:lnTo>
                        <a:pt x="270" y="318"/>
                      </a:lnTo>
                      <a:lnTo>
                        <a:pt x="270" y="318"/>
                      </a:lnTo>
                      <a:lnTo>
                        <a:pt x="264" y="318"/>
                      </a:lnTo>
                      <a:lnTo>
                        <a:pt x="258" y="324"/>
                      </a:lnTo>
                      <a:lnTo>
                        <a:pt x="252" y="324"/>
                      </a:lnTo>
                      <a:lnTo>
                        <a:pt x="246" y="324"/>
                      </a:lnTo>
                      <a:lnTo>
                        <a:pt x="246" y="324"/>
                      </a:lnTo>
                      <a:lnTo>
                        <a:pt x="234" y="324"/>
                      </a:lnTo>
                      <a:lnTo>
                        <a:pt x="228" y="324"/>
                      </a:lnTo>
                      <a:lnTo>
                        <a:pt x="216" y="324"/>
                      </a:lnTo>
                      <a:lnTo>
                        <a:pt x="192" y="318"/>
                      </a:lnTo>
                      <a:lnTo>
                        <a:pt x="162" y="318"/>
                      </a:lnTo>
                      <a:lnTo>
                        <a:pt x="132" y="312"/>
                      </a:lnTo>
                      <a:lnTo>
                        <a:pt x="120" y="312"/>
                      </a:lnTo>
                      <a:lnTo>
                        <a:pt x="102" y="306"/>
                      </a:lnTo>
                      <a:lnTo>
                        <a:pt x="72" y="300"/>
                      </a:lnTo>
                      <a:lnTo>
                        <a:pt x="60" y="294"/>
                      </a:lnTo>
                      <a:lnTo>
                        <a:pt x="48" y="294"/>
                      </a:lnTo>
                      <a:lnTo>
                        <a:pt x="24" y="288"/>
                      </a:lnTo>
                      <a:lnTo>
                        <a:pt x="6" y="282"/>
                      </a:lnTo>
                      <a:lnTo>
                        <a:pt x="0" y="276"/>
                      </a:lnTo>
                      <a:lnTo>
                        <a:pt x="0" y="276"/>
                      </a:lnTo>
                      <a:lnTo>
                        <a:pt x="0" y="276"/>
                      </a:lnTo>
                      <a:lnTo>
                        <a:pt x="0" y="276"/>
                      </a:lnTo>
                      <a:lnTo>
                        <a:pt x="0" y="276"/>
                      </a:lnTo>
                      <a:lnTo>
                        <a:pt x="0" y="270"/>
                      </a:lnTo>
                      <a:lnTo>
                        <a:pt x="0" y="27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" name="Freeform 81"/>
                <p:cNvSpPr>
                  <a:spLocks/>
                </p:cNvSpPr>
                <p:nvPr/>
              </p:nvSpPr>
              <p:spPr bwMode="auto">
                <a:xfrm flipH="1">
                  <a:off x="1452" y="1338"/>
                  <a:ext cx="354" cy="228"/>
                </a:xfrm>
                <a:custGeom>
                  <a:avLst/>
                  <a:gdLst>
                    <a:gd name="T0" fmla="*/ 192 w 354"/>
                    <a:gd name="T1" fmla="*/ 144 h 228"/>
                    <a:gd name="T2" fmla="*/ 156 w 354"/>
                    <a:gd name="T3" fmla="*/ 126 h 228"/>
                    <a:gd name="T4" fmla="*/ 138 w 354"/>
                    <a:gd name="T5" fmla="*/ 102 h 228"/>
                    <a:gd name="T6" fmla="*/ 114 w 354"/>
                    <a:gd name="T7" fmla="*/ 48 h 228"/>
                    <a:gd name="T8" fmla="*/ 96 w 354"/>
                    <a:gd name="T9" fmla="*/ 24 h 228"/>
                    <a:gd name="T10" fmla="*/ 66 w 354"/>
                    <a:gd name="T11" fmla="*/ 12 h 228"/>
                    <a:gd name="T12" fmla="*/ 36 w 354"/>
                    <a:gd name="T13" fmla="*/ 12 h 228"/>
                    <a:gd name="T14" fmla="*/ 12 w 354"/>
                    <a:gd name="T15" fmla="*/ 24 h 228"/>
                    <a:gd name="T16" fmla="*/ 12 w 354"/>
                    <a:gd name="T17" fmla="*/ 42 h 228"/>
                    <a:gd name="T18" fmla="*/ 36 w 354"/>
                    <a:gd name="T19" fmla="*/ 72 h 228"/>
                    <a:gd name="T20" fmla="*/ 66 w 354"/>
                    <a:gd name="T21" fmla="*/ 120 h 228"/>
                    <a:gd name="T22" fmla="*/ 84 w 354"/>
                    <a:gd name="T23" fmla="*/ 162 h 228"/>
                    <a:gd name="T24" fmla="*/ 108 w 354"/>
                    <a:gd name="T25" fmla="*/ 174 h 228"/>
                    <a:gd name="T26" fmla="*/ 156 w 354"/>
                    <a:gd name="T27" fmla="*/ 186 h 228"/>
                    <a:gd name="T28" fmla="*/ 204 w 354"/>
                    <a:gd name="T29" fmla="*/ 198 h 228"/>
                    <a:gd name="T30" fmla="*/ 252 w 354"/>
                    <a:gd name="T31" fmla="*/ 210 h 228"/>
                    <a:gd name="T32" fmla="*/ 312 w 354"/>
                    <a:gd name="T33" fmla="*/ 210 h 228"/>
                    <a:gd name="T34" fmla="*/ 348 w 354"/>
                    <a:gd name="T35" fmla="*/ 216 h 228"/>
                    <a:gd name="T36" fmla="*/ 342 w 354"/>
                    <a:gd name="T37" fmla="*/ 222 h 228"/>
                    <a:gd name="T38" fmla="*/ 336 w 354"/>
                    <a:gd name="T39" fmla="*/ 210 h 228"/>
                    <a:gd name="T40" fmla="*/ 312 w 354"/>
                    <a:gd name="T41" fmla="*/ 192 h 228"/>
                    <a:gd name="T42" fmla="*/ 300 w 354"/>
                    <a:gd name="T43" fmla="*/ 162 h 228"/>
                    <a:gd name="T44" fmla="*/ 282 w 354"/>
                    <a:gd name="T45" fmla="*/ 144 h 228"/>
                    <a:gd name="T46" fmla="*/ 270 w 354"/>
                    <a:gd name="T47" fmla="*/ 138 h 228"/>
                    <a:gd name="T48" fmla="*/ 276 w 354"/>
                    <a:gd name="T49" fmla="*/ 138 h 228"/>
                    <a:gd name="T50" fmla="*/ 252 w 354"/>
                    <a:gd name="T51" fmla="*/ 150 h 228"/>
                    <a:gd name="T52" fmla="*/ 222 w 354"/>
                    <a:gd name="T53" fmla="*/ 156 h 228"/>
                    <a:gd name="T54" fmla="*/ 234 w 354"/>
                    <a:gd name="T55" fmla="*/ 138 h 228"/>
                    <a:gd name="T56" fmla="*/ 258 w 354"/>
                    <a:gd name="T57" fmla="*/ 126 h 228"/>
                    <a:gd name="T58" fmla="*/ 282 w 354"/>
                    <a:gd name="T59" fmla="*/ 120 h 228"/>
                    <a:gd name="T60" fmla="*/ 294 w 354"/>
                    <a:gd name="T61" fmla="*/ 126 h 228"/>
                    <a:gd name="T62" fmla="*/ 312 w 354"/>
                    <a:gd name="T63" fmla="*/ 144 h 228"/>
                    <a:gd name="T64" fmla="*/ 318 w 354"/>
                    <a:gd name="T65" fmla="*/ 162 h 228"/>
                    <a:gd name="T66" fmla="*/ 324 w 354"/>
                    <a:gd name="T67" fmla="*/ 186 h 228"/>
                    <a:gd name="T68" fmla="*/ 348 w 354"/>
                    <a:gd name="T69" fmla="*/ 198 h 228"/>
                    <a:gd name="T70" fmla="*/ 354 w 354"/>
                    <a:gd name="T71" fmla="*/ 222 h 228"/>
                    <a:gd name="T72" fmla="*/ 354 w 354"/>
                    <a:gd name="T73" fmla="*/ 222 h 228"/>
                    <a:gd name="T74" fmla="*/ 300 w 354"/>
                    <a:gd name="T75" fmla="*/ 228 h 228"/>
                    <a:gd name="T76" fmla="*/ 234 w 354"/>
                    <a:gd name="T77" fmla="*/ 222 h 228"/>
                    <a:gd name="T78" fmla="*/ 204 w 354"/>
                    <a:gd name="T79" fmla="*/ 204 h 228"/>
                    <a:gd name="T80" fmla="*/ 168 w 354"/>
                    <a:gd name="T81" fmla="*/ 198 h 228"/>
                    <a:gd name="T82" fmla="*/ 108 w 354"/>
                    <a:gd name="T83" fmla="*/ 186 h 228"/>
                    <a:gd name="T84" fmla="*/ 84 w 354"/>
                    <a:gd name="T85" fmla="*/ 168 h 228"/>
                    <a:gd name="T86" fmla="*/ 60 w 354"/>
                    <a:gd name="T87" fmla="*/ 138 h 228"/>
                    <a:gd name="T88" fmla="*/ 36 w 354"/>
                    <a:gd name="T89" fmla="*/ 84 h 228"/>
                    <a:gd name="T90" fmla="*/ 12 w 354"/>
                    <a:gd name="T91" fmla="*/ 48 h 228"/>
                    <a:gd name="T92" fmla="*/ 12 w 354"/>
                    <a:gd name="T93" fmla="*/ 18 h 228"/>
                    <a:gd name="T94" fmla="*/ 42 w 354"/>
                    <a:gd name="T95" fmla="*/ 0 h 228"/>
                    <a:gd name="T96" fmla="*/ 78 w 354"/>
                    <a:gd name="T97" fmla="*/ 0 h 228"/>
                    <a:gd name="T98" fmla="*/ 108 w 354"/>
                    <a:gd name="T99" fmla="*/ 18 h 228"/>
                    <a:gd name="T100" fmla="*/ 126 w 354"/>
                    <a:gd name="T101" fmla="*/ 36 h 228"/>
                    <a:gd name="T102" fmla="*/ 138 w 354"/>
                    <a:gd name="T103" fmla="*/ 72 h 228"/>
                    <a:gd name="T104" fmla="*/ 156 w 354"/>
                    <a:gd name="T105" fmla="*/ 114 h 228"/>
                    <a:gd name="T106" fmla="*/ 174 w 354"/>
                    <a:gd name="T107" fmla="*/ 120 h 228"/>
                    <a:gd name="T108" fmla="*/ 228 w 354"/>
                    <a:gd name="T109" fmla="*/ 156 h 228"/>
                    <a:gd name="T110" fmla="*/ 228 w 354"/>
                    <a:gd name="T111" fmla="*/ 162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54" h="228">
                      <a:moveTo>
                        <a:pt x="228" y="162"/>
                      </a:moveTo>
                      <a:lnTo>
                        <a:pt x="228" y="162"/>
                      </a:lnTo>
                      <a:lnTo>
                        <a:pt x="222" y="156"/>
                      </a:lnTo>
                      <a:lnTo>
                        <a:pt x="216" y="150"/>
                      </a:lnTo>
                      <a:lnTo>
                        <a:pt x="204" y="144"/>
                      </a:lnTo>
                      <a:lnTo>
                        <a:pt x="192" y="144"/>
                      </a:lnTo>
                      <a:lnTo>
                        <a:pt x="180" y="138"/>
                      </a:lnTo>
                      <a:lnTo>
                        <a:pt x="174" y="132"/>
                      </a:lnTo>
                      <a:lnTo>
                        <a:pt x="162" y="132"/>
                      </a:lnTo>
                      <a:lnTo>
                        <a:pt x="156" y="132"/>
                      </a:lnTo>
                      <a:lnTo>
                        <a:pt x="156" y="126"/>
                      </a:lnTo>
                      <a:lnTo>
                        <a:pt x="156" y="126"/>
                      </a:lnTo>
                      <a:lnTo>
                        <a:pt x="156" y="126"/>
                      </a:lnTo>
                      <a:lnTo>
                        <a:pt x="150" y="120"/>
                      </a:lnTo>
                      <a:lnTo>
                        <a:pt x="150" y="120"/>
                      </a:lnTo>
                      <a:lnTo>
                        <a:pt x="144" y="120"/>
                      </a:lnTo>
                      <a:lnTo>
                        <a:pt x="144" y="114"/>
                      </a:lnTo>
                      <a:lnTo>
                        <a:pt x="138" y="102"/>
                      </a:lnTo>
                      <a:lnTo>
                        <a:pt x="132" y="84"/>
                      </a:lnTo>
                      <a:lnTo>
                        <a:pt x="132" y="72"/>
                      </a:lnTo>
                      <a:lnTo>
                        <a:pt x="132" y="72"/>
                      </a:lnTo>
                      <a:lnTo>
                        <a:pt x="126" y="60"/>
                      </a:lnTo>
                      <a:lnTo>
                        <a:pt x="120" y="48"/>
                      </a:lnTo>
                      <a:lnTo>
                        <a:pt x="114" y="48"/>
                      </a:lnTo>
                      <a:lnTo>
                        <a:pt x="108" y="36"/>
                      </a:lnTo>
                      <a:lnTo>
                        <a:pt x="108" y="36"/>
                      </a:lnTo>
                      <a:lnTo>
                        <a:pt x="108" y="30"/>
                      </a:lnTo>
                      <a:lnTo>
                        <a:pt x="102" y="24"/>
                      </a:lnTo>
                      <a:lnTo>
                        <a:pt x="102" y="24"/>
                      </a:lnTo>
                      <a:lnTo>
                        <a:pt x="96" y="24"/>
                      </a:lnTo>
                      <a:lnTo>
                        <a:pt x="90" y="24"/>
                      </a:lnTo>
                      <a:lnTo>
                        <a:pt x="84" y="18"/>
                      </a:lnTo>
                      <a:lnTo>
                        <a:pt x="84" y="12"/>
                      </a:lnTo>
                      <a:lnTo>
                        <a:pt x="78" y="12"/>
                      </a:lnTo>
                      <a:lnTo>
                        <a:pt x="72" y="12"/>
                      </a:lnTo>
                      <a:lnTo>
                        <a:pt x="66" y="12"/>
                      </a:lnTo>
                      <a:lnTo>
                        <a:pt x="60" y="6"/>
                      </a:lnTo>
                      <a:lnTo>
                        <a:pt x="60" y="6"/>
                      </a:lnTo>
                      <a:lnTo>
                        <a:pt x="54" y="6"/>
                      </a:lnTo>
                      <a:lnTo>
                        <a:pt x="42" y="6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24" y="18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6" y="30"/>
                      </a:lnTo>
                      <a:lnTo>
                        <a:pt x="6" y="30"/>
                      </a:lnTo>
                      <a:lnTo>
                        <a:pt x="12" y="36"/>
                      </a:lnTo>
                      <a:lnTo>
                        <a:pt x="12" y="42"/>
                      </a:lnTo>
                      <a:lnTo>
                        <a:pt x="12" y="42"/>
                      </a:lnTo>
                      <a:lnTo>
                        <a:pt x="12" y="48"/>
                      </a:lnTo>
                      <a:lnTo>
                        <a:pt x="18" y="48"/>
                      </a:lnTo>
                      <a:lnTo>
                        <a:pt x="24" y="54"/>
                      </a:lnTo>
                      <a:lnTo>
                        <a:pt x="30" y="60"/>
                      </a:lnTo>
                      <a:lnTo>
                        <a:pt x="36" y="66"/>
                      </a:lnTo>
                      <a:lnTo>
                        <a:pt x="36" y="72"/>
                      </a:lnTo>
                      <a:lnTo>
                        <a:pt x="42" y="72"/>
                      </a:lnTo>
                      <a:lnTo>
                        <a:pt x="42" y="78"/>
                      </a:lnTo>
                      <a:lnTo>
                        <a:pt x="48" y="84"/>
                      </a:lnTo>
                      <a:lnTo>
                        <a:pt x="54" y="96"/>
                      </a:lnTo>
                      <a:lnTo>
                        <a:pt x="60" y="108"/>
                      </a:lnTo>
                      <a:lnTo>
                        <a:pt x="66" y="120"/>
                      </a:lnTo>
                      <a:lnTo>
                        <a:pt x="72" y="126"/>
                      </a:lnTo>
                      <a:lnTo>
                        <a:pt x="72" y="138"/>
                      </a:lnTo>
                      <a:lnTo>
                        <a:pt x="78" y="144"/>
                      </a:lnTo>
                      <a:lnTo>
                        <a:pt x="84" y="150"/>
                      </a:lnTo>
                      <a:lnTo>
                        <a:pt x="84" y="156"/>
                      </a:lnTo>
                      <a:lnTo>
                        <a:pt x="84" y="162"/>
                      </a:lnTo>
                      <a:lnTo>
                        <a:pt x="90" y="162"/>
                      </a:lnTo>
                      <a:lnTo>
                        <a:pt x="96" y="168"/>
                      </a:lnTo>
                      <a:lnTo>
                        <a:pt x="96" y="168"/>
                      </a:lnTo>
                      <a:lnTo>
                        <a:pt x="102" y="168"/>
                      </a:lnTo>
                      <a:lnTo>
                        <a:pt x="108" y="174"/>
                      </a:lnTo>
                      <a:lnTo>
                        <a:pt x="108" y="174"/>
                      </a:lnTo>
                      <a:lnTo>
                        <a:pt x="108" y="174"/>
                      </a:lnTo>
                      <a:lnTo>
                        <a:pt x="120" y="180"/>
                      </a:lnTo>
                      <a:lnTo>
                        <a:pt x="132" y="180"/>
                      </a:lnTo>
                      <a:lnTo>
                        <a:pt x="132" y="180"/>
                      </a:lnTo>
                      <a:lnTo>
                        <a:pt x="144" y="180"/>
                      </a:lnTo>
                      <a:lnTo>
                        <a:pt x="156" y="186"/>
                      </a:lnTo>
                      <a:lnTo>
                        <a:pt x="174" y="186"/>
                      </a:lnTo>
                      <a:lnTo>
                        <a:pt x="180" y="186"/>
                      </a:lnTo>
                      <a:lnTo>
                        <a:pt x="186" y="186"/>
                      </a:lnTo>
                      <a:lnTo>
                        <a:pt x="192" y="192"/>
                      </a:lnTo>
                      <a:lnTo>
                        <a:pt x="204" y="192"/>
                      </a:lnTo>
                      <a:lnTo>
                        <a:pt x="204" y="198"/>
                      </a:lnTo>
                      <a:lnTo>
                        <a:pt x="210" y="198"/>
                      </a:lnTo>
                      <a:lnTo>
                        <a:pt x="222" y="198"/>
                      </a:lnTo>
                      <a:lnTo>
                        <a:pt x="228" y="204"/>
                      </a:lnTo>
                      <a:lnTo>
                        <a:pt x="234" y="204"/>
                      </a:lnTo>
                      <a:lnTo>
                        <a:pt x="240" y="210"/>
                      </a:lnTo>
                      <a:lnTo>
                        <a:pt x="252" y="210"/>
                      </a:lnTo>
                      <a:lnTo>
                        <a:pt x="252" y="210"/>
                      </a:lnTo>
                      <a:lnTo>
                        <a:pt x="264" y="216"/>
                      </a:lnTo>
                      <a:lnTo>
                        <a:pt x="270" y="216"/>
                      </a:lnTo>
                      <a:lnTo>
                        <a:pt x="282" y="216"/>
                      </a:lnTo>
                      <a:lnTo>
                        <a:pt x="300" y="216"/>
                      </a:lnTo>
                      <a:lnTo>
                        <a:pt x="312" y="210"/>
                      </a:lnTo>
                      <a:lnTo>
                        <a:pt x="348" y="210"/>
                      </a:lnTo>
                      <a:lnTo>
                        <a:pt x="348" y="210"/>
                      </a:lnTo>
                      <a:lnTo>
                        <a:pt x="348" y="210"/>
                      </a:lnTo>
                      <a:lnTo>
                        <a:pt x="348" y="210"/>
                      </a:lnTo>
                      <a:lnTo>
                        <a:pt x="348" y="210"/>
                      </a:lnTo>
                      <a:lnTo>
                        <a:pt x="348" y="216"/>
                      </a:lnTo>
                      <a:lnTo>
                        <a:pt x="348" y="216"/>
                      </a:lnTo>
                      <a:lnTo>
                        <a:pt x="348" y="216"/>
                      </a:lnTo>
                      <a:lnTo>
                        <a:pt x="348" y="222"/>
                      </a:lnTo>
                      <a:lnTo>
                        <a:pt x="348" y="222"/>
                      </a:lnTo>
                      <a:lnTo>
                        <a:pt x="348" y="222"/>
                      </a:lnTo>
                      <a:lnTo>
                        <a:pt x="342" y="222"/>
                      </a:lnTo>
                      <a:lnTo>
                        <a:pt x="342" y="222"/>
                      </a:lnTo>
                      <a:lnTo>
                        <a:pt x="342" y="222"/>
                      </a:lnTo>
                      <a:lnTo>
                        <a:pt x="342" y="222"/>
                      </a:lnTo>
                      <a:lnTo>
                        <a:pt x="342" y="216"/>
                      </a:lnTo>
                      <a:lnTo>
                        <a:pt x="336" y="210"/>
                      </a:lnTo>
                      <a:lnTo>
                        <a:pt x="336" y="210"/>
                      </a:lnTo>
                      <a:lnTo>
                        <a:pt x="330" y="204"/>
                      </a:lnTo>
                      <a:lnTo>
                        <a:pt x="330" y="204"/>
                      </a:lnTo>
                      <a:lnTo>
                        <a:pt x="324" y="198"/>
                      </a:lnTo>
                      <a:lnTo>
                        <a:pt x="324" y="198"/>
                      </a:lnTo>
                      <a:lnTo>
                        <a:pt x="318" y="198"/>
                      </a:lnTo>
                      <a:lnTo>
                        <a:pt x="312" y="192"/>
                      </a:lnTo>
                      <a:lnTo>
                        <a:pt x="306" y="186"/>
                      </a:lnTo>
                      <a:lnTo>
                        <a:pt x="300" y="180"/>
                      </a:lnTo>
                      <a:lnTo>
                        <a:pt x="300" y="180"/>
                      </a:lnTo>
                      <a:lnTo>
                        <a:pt x="300" y="174"/>
                      </a:lnTo>
                      <a:lnTo>
                        <a:pt x="300" y="168"/>
                      </a:lnTo>
                      <a:lnTo>
                        <a:pt x="300" y="162"/>
                      </a:lnTo>
                      <a:lnTo>
                        <a:pt x="300" y="156"/>
                      </a:lnTo>
                      <a:lnTo>
                        <a:pt x="294" y="156"/>
                      </a:lnTo>
                      <a:lnTo>
                        <a:pt x="294" y="150"/>
                      </a:lnTo>
                      <a:lnTo>
                        <a:pt x="288" y="144"/>
                      </a:lnTo>
                      <a:lnTo>
                        <a:pt x="282" y="144"/>
                      </a:lnTo>
                      <a:lnTo>
                        <a:pt x="282" y="144"/>
                      </a:lnTo>
                      <a:lnTo>
                        <a:pt x="276" y="144"/>
                      </a:lnTo>
                      <a:lnTo>
                        <a:pt x="276" y="138"/>
                      </a:lnTo>
                      <a:lnTo>
                        <a:pt x="276" y="138"/>
                      </a:lnTo>
                      <a:lnTo>
                        <a:pt x="276" y="138"/>
                      </a:lnTo>
                      <a:lnTo>
                        <a:pt x="270" y="138"/>
                      </a:lnTo>
                      <a:lnTo>
                        <a:pt x="270" y="138"/>
                      </a:lnTo>
                      <a:lnTo>
                        <a:pt x="270" y="138"/>
                      </a:lnTo>
                      <a:lnTo>
                        <a:pt x="276" y="138"/>
                      </a:lnTo>
                      <a:lnTo>
                        <a:pt x="276" y="132"/>
                      </a:lnTo>
                      <a:lnTo>
                        <a:pt x="276" y="132"/>
                      </a:lnTo>
                      <a:lnTo>
                        <a:pt x="276" y="132"/>
                      </a:lnTo>
                      <a:lnTo>
                        <a:pt x="276" y="138"/>
                      </a:lnTo>
                      <a:lnTo>
                        <a:pt x="270" y="144"/>
                      </a:lnTo>
                      <a:lnTo>
                        <a:pt x="264" y="144"/>
                      </a:lnTo>
                      <a:lnTo>
                        <a:pt x="258" y="144"/>
                      </a:lnTo>
                      <a:lnTo>
                        <a:pt x="258" y="150"/>
                      </a:lnTo>
                      <a:lnTo>
                        <a:pt x="252" y="150"/>
                      </a:lnTo>
                      <a:lnTo>
                        <a:pt x="252" y="150"/>
                      </a:lnTo>
                      <a:lnTo>
                        <a:pt x="240" y="156"/>
                      </a:lnTo>
                      <a:lnTo>
                        <a:pt x="228" y="156"/>
                      </a:lnTo>
                      <a:lnTo>
                        <a:pt x="222" y="156"/>
                      </a:lnTo>
                      <a:lnTo>
                        <a:pt x="222" y="156"/>
                      </a:lnTo>
                      <a:lnTo>
                        <a:pt x="222" y="156"/>
                      </a:lnTo>
                      <a:lnTo>
                        <a:pt x="222" y="156"/>
                      </a:lnTo>
                      <a:lnTo>
                        <a:pt x="222" y="150"/>
                      </a:lnTo>
                      <a:lnTo>
                        <a:pt x="222" y="150"/>
                      </a:lnTo>
                      <a:lnTo>
                        <a:pt x="222" y="150"/>
                      </a:lnTo>
                      <a:lnTo>
                        <a:pt x="222" y="150"/>
                      </a:lnTo>
                      <a:lnTo>
                        <a:pt x="222" y="144"/>
                      </a:lnTo>
                      <a:lnTo>
                        <a:pt x="234" y="138"/>
                      </a:lnTo>
                      <a:lnTo>
                        <a:pt x="246" y="138"/>
                      </a:lnTo>
                      <a:lnTo>
                        <a:pt x="252" y="138"/>
                      </a:lnTo>
                      <a:lnTo>
                        <a:pt x="252" y="132"/>
                      </a:lnTo>
                      <a:lnTo>
                        <a:pt x="252" y="132"/>
                      </a:lnTo>
                      <a:lnTo>
                        <a:pt x="258" y="132"/>
                      </a:lnTo>
                      <a:lnTo>
                        <a:pt x="258" y="126"/>
                      </a:lnTo>
                      <a:lnTo>
                        <a:pt x="264" y="126"/>
                      </a:lnTo>
                      <a:lnTo>
                        <a:pt x="264" y="120"/>
                      </a:lnTo>
                      <a:lnTo>
                        <a:pt x="264" y="120"/>
                      </a:lnTo>
                      <a:lnTo>
                        <a:pt x="270" y="120"/>
                      </a:lnTo>
                      <a:lnTo>
                        <a:pt x="270" y="120"/>
                      </a:lnTo>
                      <a:lnTo>
                        <a:pt x="282" y="120"/>
                      </a:lnTo>
                      <a:lnTo>
                        <a:pt x="288" y="120"/>
                      </a:lnTo>
                      <a:lnTo>
                        <a:pt x="288" y="120"/>
                      </a:lnTo>
                      <a:lnTo>
                        <a:pt x="288" y="120"/>
                      </a:lnTo>
                      <a:lnTo>
                        <a:pt x="288" y="120"/>
                      </a:lnTo>
                      <a:lnTo>
                        <a:pt x="288" y="120"/>
                      </a:lnTo>
                      <a:lnTo>
                        <a:pt x="294" y="126"/>
                      </a:lnTo>
                      <a:lnTo>
                        <a:pt x="300" y="132"/>
                      </a:lnTo>
                      <a:lnTo>
                        <a:pt x="300" y="138"/>
                      </a:lnTo>
                      <a:lnTo>
                        <a:pt x="306" y="144"/>
                      </a:lnTo>
                      <a:lnTo>
                        <a:pt x="306" y="144"/>
                      </a:lnTo>
                      <a:lnTo>
                        <a:pt x="312" y="144"/>
                      </a:lnTo>
                      <a:lnTo>
                        <a:pt x="312" y="144"/>
                      </a:lnTo>
                      <a:lnTo>
                        <a:pt x="312" y="144"/>
                      </a:lnTo>
                      <a:lnTo>
                        <a:pt x="318" y="150"/>
                      </a:lnTo>
                      <a:lnTo>
                        <a:pt x="318" y="150"/>
                      </a:lnTo>
                      <a:lnTo>
                        <a:pt x="318" y="156"/>
                      </a:lnTo>
                      <a:lnTo>
                        <a:pt x="318" y="162"/>
                      </a:lnTo>
                      <a:lnTo>
                        <a:pt x="318" y="162"/>
                      </a:lnTo>
                      <a:lnTo>
                        <a:pt x="318" y="168"/>
                      </a:lnTo>
                      <a:lnTo>
                        <a:pt x="318" y="174"/>
                      </a:lnTo>
                      <a:lnTo>
                        <a:pt x="324" y="180"/>
                      </a:lnTo>
                      <a:lnTo>
                        <a:pt x="324" y="180"/>
                      </a:lnTo>
                      <a:lnTo>
                        <a:pt x="324" y="186"/>
                      </a:lnTo>
                      <a:lnTo>
                        <a:pt x="324" y="186"/>
                      </a:lnTo>
                      <a:lnTo>
                        <a:pt x="330" y="186"/>
                      </a:lnTo>
                      <a:lnTo>
                        <a:pt x="330" y="192"/>
                      </a:lnTo>
                      <a:lnTo>
                        <a:pt x="342" y="192"/>
                      </a:lnTo>
                      <a:lnTo>
                        <a:pt x="342" y="198"/>
                      </a:lnTo>
                      <a:lnTo>
                        <a:pt x="348" y="198"/>
                      </a:lnTo>
                      <a:lnTo>
                        <a:pt x="348" y="198"/>
                      </a:lnTo>
                      <a:lnTo>
                        <a:pt x="348" y="198"/>
                      </a:lnTo>
                      <a:lnTo>
                        <a:pt x="348" y="198"/>
                      </a:lnTo>
                      <a:lnTo>
                        <a:pt x="354" y="204"/>
                      </a:lnTo>
                      <a:lnTo>
                        <a:pt x="354" y="210"/>
                      </a:lnTo>
                      <a:lnTo>
                        <a:pt x="354" y="216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54" y="222"/>
                      </a:lnTo>
                      <a:lnTo>
                        <a:pt x="348" y="222"/>
                      </a:lnTo>
                      <a:lnTo>
                        <a:pt x="348" y="222"/>
                      </a:lnTo>
                      <a:lnTo>
                        <a:pt x="330" y="228"/>
                      </a:lnTo>
                      <a:lnTo>
                        <a:pt x="312" y="228"/>
                      </a:lnTo>
                      <a:lnTo>
                        <a:pt x="306" y="228"/>
                      </a:lnTo>
                      <a:lnTo>
                        <a:pt x="300" y="228"/>
                      </a:lnTo>
                      <a:lnTo>
                        <a:pt x="288" y="228"/>
                      </a:lnTo>
                      <a:lnTo>
                        <a:pt x="282" y="228"/>
                      </a:lnTo>
                      <a:lnTo>
                        <a:pt x="270" y="228"/>
                      </a:lnTo>
                      <a:lnTo>
                        <a:pt x="252" y="222"/>
                      </a:lnTo>
                      <a:lnTo>
                        <a:pt x="246" y="222"/>
                      </a:lnTo>
                      <a:lnTo>
                        <a:pt x="234" y="222"/>
                      </a:lnTo>
                      <a:lnTo>
                        <a:pt x="228" y="222"/>
                      </a:lnTo>
                      <a:lnTo>
                        <a:pt x="222" y="216"/>
                      </a:lnTo>
                      <a:lnTo>
                        <a:pt x="216" y="216"/>
                      </a:lnTo>
                      <a:lnTo>
                        <a:pt x="210" y="210"/>
                      </a:lnTo>
                      <a:lnTo>
                        <a:pt x="204" y="210"/>
                      </a:lnTo>
                      <a:lnTo>
                        <a:pt x="204" y="204"/>
                      </a:lnTo>
                      <a:lnTo>
                        <a:pt x="204" y="204"/>
                      </a:lnTo>
                      <a:lnTo>
                        <a:pt x="198" y="204"/>
                      </a:lnTo>
                      <a:lnTo>
                        <a:pt x="186" y="198"/>
                      </a:lnTo>
                      <a:lnTo>
                        <a:pt x="180" y="198"/>
                      </a:lnTo>
                      <a:lnTo>
                        <a:pt x="174" y="198"/>
                      </a:lnTo>
                      <a:lnTo>
                        <a:pt x="168" y="198"/>
                      </a:lnTo>
                      <a:lnTo>
                        <a:pt x="156" y="198"/>
                      </a:lnTo>
                      <a:lnTo>
                        <a:pt x="138" y="198"/>
                      </a:lnTo>
                      <a:lnTo>
                        <a:pt x="126" y="192"/>
                      </a:lnTo>
                      <a:lnTo>
                        <a:pt x="108" y="186"/>
                      </a:lnTo>
                      <a:lnTo>
                        <a:pt x="108" y="186"/>
                      </a:lnTo>
                      <a:lnTo>
                        <a:pt x="108" y="186"/>
                      </a:lnTo>
                      <a:lnTo>
                        <a:pt x="102" y="186"/>
                      </a:lnTo>
                      <a:lnTo>
                        <a:pt x="96" y="180"/>
                      </a:lnTo>
                      <a:lnTo>
                        <a:pt x="96" y="180"/>
                      </a:lnTo>
                      <a:lnTo>
                        <a:pt x="90" y="174"/>
                      </a:lnTo>
                      <a:lnTo>
                        <a:pt x="90" y="174"/>
                      </a:lnTo>
                      <a:lnTo>
                        <a:pt x="84" y="168"/>
                      </a:lnTo>
                      <a:lnTo>
                        <a:pt x="84" y="168"/>
                      </a:lnTo>
                      <a:lnTo>
                        <a:pt x="84" y="168"/>
                      </a:lnTo>
                      <a:lnTo>
                        <a:pt x="78" y="162"/>
                      </a:lnTo>
                      <a:lnTo>
                        <a:pt x="72" y="150"/>
                      </a:lnTo>
                      <a:lnTo>
                        <a:pt x="66" y="144"/>
                      </a:lnTo>
                      <a:lnTo>
                        <a:pt x="60" y="138"/>
                      </a:lnTo>
                      <a:lnTo>
                        <a:pt x="60" y="126"/>
                      </a:lnTo>
                      <a:lnTo>
                        <a:pt x="54" y="114"/>
                      </a:lnTo>
                      <a:lnTo>
                        <a:pt x="48" y="102"/>
                      </a:lnTo>
                      <a:lnTo>
                        <a:pt x="42" y="96"/>
                      </a:lnTo>
                      <a:lnTo>
                        <a:pt x="42" y="90"/>
                      </a:lnTo>
                      <a:lnTo>
                        <a:pt x="36" y="84"/>
                      </a:lnTo>
                      <a:lnTo>
                        <a:pt x="36" y="72"/>
                      </a:lnTo>
                      <a:lnTo>
                        <a:pt x="30" y="72"/>
                      </a:lnTo>
                      <a:lnTo>
                        <a:pt x="30" y="72"/>
                      </a:lnTo>
                      <a:lnTo>
                        <a:pt x="24" y="66"/>
                      </a:lnTo>
                      <a:lnTo>
                        <a:pt x="18" y="54"/>
                      </a:lnTo>
                      <a:lnTo>
                        <a:pt x="12" y="48"/>
                      </a:lnTo>
                      <a:lnTo>
                        <a:pt x="6" y="42"/>
                      </a:lnTo>
                      <a:lnTo>
                        <a:pt x="0" y="30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60" y="0"/>
                      </a:lnTo>
                      <a:lnTo>
                        <a:pt x="60" y="0"/>
                      </a:lnTo>
                      <a:lnTo>
                        <a:pt x="66" y="0"/>
                      </a:lnTo>
                      <a:lnTo>
                        <a:pt x="72" y="0"/>
                      </a:lnTo>
                      <a:lnTo>
                        <a:pt x="78" y="0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90" y="6"/>
                      </a:lnTo>
                      <a:lnTo>
                        <a:pt x="96" y="12"/>
                      </a:lnTo>
                      <a:lnTo>
                        <a:pt x="102" y="12"/>
                      </a:lnTo>
                      <a:lnTo>
                        <a:pt x="108" y="18"/>
                      </a:lnTo>
                      <a:lnTo>
                        <a:pt x="108" y="24"/>
                      </a:lnTo>
                      <a:lnTo>
                        <a:pt x="108" y="24"/>
                      </a:lnTo>
                      <a:lnTo>
                        <a:pt x="114" y="24"/>
                      </a:lnTo>
                      <a:lnTo>
                        <a:pt x="114" y="30"/>
                      </a:lnTo>
                      <a:lnTo>
                        <a:pt x="120" y="30"/>
                      </a:lnTo>
                      <a:lnTo>
                        <a:pt x="126" y="36"/>
                      </a:lnTo>
                      <a:lnTo>
                        <a:pt x="126" y="42"/>
                      </a:lnTo>
                      <a:lnTo>
                        <a:pt x="132" y="48"/>
                      </a:lnTo>
                      <a:lnTo>
                        <a:pt x="132" y="48"/>
                      </a:lnTo>
                      <a:lnTo>
                        <a:pt x="132" y="48"/>
                      </a:lnTo>
                      <a:lnTo>
                        <a:pt x="132" y="60"/>
                      </a:lnTo>
                      <a:lnTo>
                        <a:pt x="138" y="72"/>
                      </a:lnTo>
                      <a:lnTo>
                        <a:pt x="144" y="78"/>
                      </a:lnTo>
                      <a:lnTo>
                        <a:pt x="150" y="96"/>
                      </a:lnTo>
                      <a:lnTo>
                        <a:pt x="156" y="102"/>
                      </a:lnTo>
                      <a:lnTo>
                        <a:pt x="156" y="108"/>
                      </a:lnTo>
                      <a:lnTo>
                        <a:pt x="156" y="108"/>
                      </a:lnTo>
                      <a:lnTo>
                        <a:pt x="156" y="114"/>
                      </a:lnTo>
                      <a:lnTo>
                        <a:pt x="156" y="114"/>
                      </a:lnTo>
                      <a:lnTo>
                        <a:pt x="156" y="120"/>
                      </a:lnTo>
                      <a:lnTo>
                        <a:pt x="162" y="120"/>
                      </a:lnTo>
                      <a:lnTo>
                        <a:pt x="162" y="120"/>
                      </a:lnTo>
                      <a:lnTo>
                        <a:pt x="168" y="120"/>
                      </a:lnTo>
                      <a:lnTo>
                        <a:pt x="174" y="120"/>
                      </a:lnTo>
                      <a:lnTo>
                        <a:pt x="180" y="120"/>
                      </a:lnTo>
                      <a:lnTo>
                        <a:pt x="186" y="120"/>
                      </a:lnTo>
                      <a:lnTo>
                        <a:pt x="198" y="132"/>
                      </a:lnTo>
                      <a:lnTo>
                        <a:pt x="204" y="138"/>
                      </a:lnTo>
                      <a:lnTo>
                        <a:pt x="222" y="144"/>
                      </a:lnTo>
                      <a:lnTo>
                        <a:pt x="228" y="156"/>
                      </a:lnTo>
                      <a:lnTo>
                        <a:pt x="228" y="156"/>
                      </a:lnTo>
                      <a:lnTo>
                        <a:pt x="228" y="156"/>
                      </a:lnTo>
                      <a:lnTo>
                        <a:pt x="228" y="156"/>
                      </a:lnTo>
                      <a:lnTo>
                        <a:pt x="228" y="162"/>
                      </a:lnTo>
                      <a:lnTo>
                        <a:pt x="228" y="162"/>
                      </a:lnTo>
                      <a:lnTo>
                        <a:pt x="228" y="162"/>
                      </a:lnTo>
                      <a:lnTo>
                        <a:pt x="228" y="162"/>
                      </a:lnTo>
                      <a:lnTo>
                        <a:pt x="228" y="1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4" name="Freeform 82"/>
                <p:cNvSpPr>
                  <a:spLocks/>
                </p:cNvSpPr>
                <p:nvPr/>
              </p:nvSpPr>
              <p:spPr bwMode="auto">
                <a:xfrm flipH="1">
                  <a:off x="1674" y="1386"/>
                  <a:ext cx="36" cy="84"/>
                </a:xfrm>
                <a:custGeom>
                  <a:avLst/>
                  <a:gdLst>
                    <a:gd name="T0" fmla="*/ 36 w 36"/>
                    <a:gd name="T1" fmla="*/ 0 h 84"/>
                    <a:gd name="T2" fmla="*/ 36 w 36"/>
                    <a:gd name="T3" fmla="*/ 0 h 84"/>
                    <a:gd name="T4" fmla="*/ 36 w 36"/>
                    <a:gd name="T5" fmla="*/ 18 h 84"/>
                    <a:gd name="T6" fmla="*/ 36 w 36"/>
                    <a:gd name="T7" fmla="*/ 30 h 84"/>
                    <a:gd name="T8" fmla="*/ 36 w 36"/>
                    <a:gd name="T9" fmla="*/ 42 h 84"/>
                    <a:gd name="T10" fmla="*/ 36 w 36"/>
                    <a:gd name="T11" fmla="*/ 48 h 84"/>
                    <a:gd name="T12" fmla="*/ 36 w 36"/>
                    <a:gd name="T13" fmla="*/ 48 h 84"/>
                    <a:gd name="T14" fmla="*/ 36 w 36"/>
                    <a:gd name="T15" fmla="*/ 54 h 84"/>
                    <a:gd name="T16" fmla="*/ 30 w 36"/>
                    <a:gd name="T17" fmla="*/ 60 h 84"/>
                    <a:gd name="T18" fmla="*/ 30 w 36"/>
                    <a:gd name="T19" fmla="*/ 66 h 84"/>
                    <a:gd name="T20" fmla="*/ 30 w 36"/>
                    <a:gd name="T21" fmla="*/ 72 h 84"/>
                    <a:gd name="T22" fmla="*/ 24 w 36"/>
                    <a:gd name="T23" fmla="*/ 72 h 84"/>
                    <a:gd name="T24" fmla="*/ 18 w 36"/>
                    <a:gd name="T25" fmla="*/ 72 h 84"/>
                    <a:gd name="T26" fmla="*/ 18 w 36"/>
                    <a:gd name="T27" fmla="*/ 78 h 84"/>
                    <a:gd name="T28" fmla="*/ 12 w 36"/>
                    <a:gd name="T29" fmla="*/ 84 h 84"/>
                    <a:gd name="T30" fmla="*/ 0 w 36"/>
                    <a:gd name="T31" fmla="*/ 78 h 84"/>
                    <a:gd name="T32" fmla="*/ 0 w 36"/>
                    <a:gd name="T33" fmla="*/ 78 h 84"/>
                    <a:gd name="T34" fmla="*/ 0 w 36"/>
                    <a:gd name="T35" fmla="*/ 78 h 84"/>
                    <a:gd name="T36" fmla="*/ 0 w 36"/>
                    <a:gd name="T37" fmla="*/ 78 h 84"/>
                    <a:gd name="T38" fmla="*/ 0 w 36"/>
                    <a:gd name="T39" fmla="*/ 78 h 84"/>
                    <a:gd name="T40" fmla="*/ 0 w 36"/>
                    <a:gd name="T41" fmla="*/ 78 h 84"/>
                    <a:gd name="T42" fmla="*/ 6 w 36"/>
                    <a:gd name="T43" fmla="*/ 72 h 84"/>
                    <a:gd name="T44" fmla="*/ 12 w 36"/>
                    <a:gd name="T45" fmla="*/ 72 h 84"/>
                    <a:gd name="T46" fmla="*/ 12 w 36"/>
                    <a:gd name="T47" fmla="*/ 66 h 84"/>
                    <a:gd name="T48" fmla="*/ 18 w 36"/>
                    <a:gd name="T49" fmla="*/ 60 h 84"/>
                    <a:gd name="T50" fmla="*/ 18 w 36"/>
                    <a:gd name="T51" fmla="*/ 60 h 84"/>
                    <a:gd name="T52" fmla="*/ 24 w 36"/>
                    <a:gd name="T53" fmla="*/ 54 h 84"/>
                    <a:gd name="T54" fmla="*/ 24 w 36"/>
                    <a:gd name="T55" fmla="*/ 48 h 84"/>
                    <a:gd name="T56" fmla="*/ 24 w 36"/>
                    <a:gd name="T57" fmla="*/ 48 h 84"/>
                    <a:gd name="T58" fmla="*/ 24 w 36"/>
                    <a:gd name="T59" fmla="*/ 48 h 84"/>
                    <a:gd name="T60" fmla="*/ 30 w 36"/>
                    <a:gd name="T61" fmla="*/ 42 h 84"/>
                    <a:gd name="T62" fmla="*/ 30 w 36"/>
                    <a:gd name="T63" fmla="*/ 36 h 84"/>
                    <a:gd name="T64" fmla="*/ 30 w 36"/>
                    <a:gd name="T65" fmla="*/ 30 h 84"/>
                    <a:gd name="T66" fmla="*/ 30 w 36"/>
                    <a:gd name="T67" fmla="*/ 24 h 84"/>
                    <a:gd name="T68" fmla="*/ 30 w 36"/>
                    <a:gd name="T69" fmla="*/ 18 h 84"/>
                    <a:gd name="T70" fmla="*/ 30 w 36"/>
                    <a:gd name="T71" fmla="*/ 0 h 84"/>
                    <a:gd name="T72" fmla="*/ 30 w 36"/>
                    <a:gd name="T73" fmla="*/ 0 h 84"/>
                    <a:gd name="T74" fmla="*/ 30 w 36"/>
                    <a:gd name="T75" fmla="*/ 0 h 84"/>
                    <a:gd name="T76" fmla="*/ 30 w 36"/>
                    <a:gd name="T77" fmla="*/ 0 h 84"/>
                    <a:gd name="T78" fmla="*/ 30 w 36"/>
                    <a:gd name="T79" fmla="*/ 0 h 84"/>
                    <a:gd name="T80" fmla="*/ 30 w 36"/>
                    <a:gd name="T81" fmla="*/ 0 h 84"/>
                    <a:gd name="T82" fmla="*/ 36 w 36"/>
                    <a:gd name="T83" fmla="*/ 0 h 84"/>
                    <a:gd name="T84" fmla="*/ 36 w 36"/>
                    <a:gd name="T85" fmla="*/ 0 h 84"/>
                    <a:gd name="T86" fmla="*/ 36 w 36"/>
                    <a:gd name="T8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6" h="84">
                      <a:moveTo>
                        <a:pt x="36" y="0"/>
                      </a:moveTo>
                      <a:lnTo>
                        <a:pt x="36" y="0"/>
                      </a:lnTo>
                      <a:lnTo>
                        <a:pt x="36" y="18"/>
                      </a:lnTo>
                      <a:lnTo>
                        <a:pt x="36" y="30"/>
                      </a:lnTo>
                      <a:lnTo>
                        <a:pt x="36" y="42"/>
                      </a:lnTo>
                      <a:lnTo>
                        <a:pt x="36" y="48"/>
                      </a:lnTo>
                      <a:lnTo>
                        <a:pt x="36" y="48"/>
                      </a:lnTo>
                      <a:lnTo>
                        <a:pt x="36" y="54"/>
                      </a:lnTo>
                      <a:lnTo>
                        <a:pt x="30" y="60"/>
                      </a:lnTo>
                      <a:lnTo>
                        <a:pt x="30" y="66"/>
                      </a:lnTo>
                      <a:lnTo>
                        <a:pt x="30" y="72"/>
                      </a:lnTo>
                      <a:lnTo>
                        <a:pt x="24" y="72"/>
                      </a:lnTo>
                      <a:lnTo>
                        <a:pt x="18" y="72"/>
                      </a:lnTo>
                      <a:lnTo>
                        <a:pt x="18" y="78"/>
                      </a:lnTo>
                      <a:lnTo>
                        <a:pt x="12" y="84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0" y="78"/>
                      </a:lnTo>
                      <a:lnTo>
                        <a:pt x="6" y="72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24" y="54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0" y="42"/>
                      </a:lnTo>
                      <a:lnTo>
                        <a:pt x="30" y="36"/>
                      </a:lnTo>
                      <a:lnTo>
                        <a:pt x="30" y="30"/>
                      </a:lnTo>
                      <a:lnTo>
                        <a:pt x="30" y="24"/>
                      </a:lnTo>
                      <a:lnTo>
                        <a:pt x="30" y="18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5" name="Freeform 83"/>
                <p:cNvSpPr>
                  <a:spLocks/>
                </p:cNvSpPr>
                <p:nvPr/>
              </p:nvSpPr>
              <p:spPr bwMode="auto">
                <a:xfrm flipH="1">
                  <a:off x="1554" y="1362"/>
                  <a:ext cx="234" cy="198"/>
                </a:xfrm>
                <a:custGeom>
                  <a:avLst/>
                  <a:gdLst>
                    <a:gd name="T0" fmla="*/ 0 w 234"/>
                    <a:gd name="T1" fmla="*/ 6 h 198"/>
                    <a:gd name="T2" fmla="*/ 6 w 234"/>
                    <a:gd name="T3" fmla="*/ 12 h 198"/>
                    <a:gd name="T4" fmla="*/ 12 w 234"/>
                    <a:gd name="T5" fmla="*/ 18 h 198"/>
                    <a:gd name="T6" fmla="*/ 18 w 234"/>
                    <a:gd name="T7" fmla="*/ 24 h 198"/>
                    <a:gd name="T8" fmla="*/ 30 w 234"/>
                    <a:gd name="T9" fmla="*/ 30 h 198"/>
                    <a:gd name="T10" fmla="*/ 42 w 234"/>
                    <a:gd name="T11" fmla="*/ 36 h 198"/>
                    <a:gd name="T12" fmla="*/ 48 w 234"/>
                    <a:gd name="T13" fmla="*/ 42 h 198"/>
                    <a:gd name="T14" fmla="*/ 60 w 234"/>
                    <a:gd name="T15" fmla="*/ 54 h 198"/>
                    <a:gd name="T16" fmla="*/ 84 w 234"/>
                    <a:gd name="T17" fmla="*/ 96 h 198"/>
                    <a:gd name="T18" fmla="*/ 90 w 234"/>
                    <a:gd name="T19" fmla="*/ 114 h 198"/>
                    <a:gd name="T20" fmla="*/ 102 w 234"/>
                    <a:gd name="T21" fmla="*/ 126 h 198"/>
                    <a:gd name="T22" fmla="*/ 114 w 234"/>
                    <a:gd name="T23" fmla="*/ 138 h 198"/>
                    <a:gd name="T24" fmla="*/ 120 w 234"/>
                    <a:gd name="T25" fmla="*/ 144 h 198"/>
                    <a:gd name="T26" fmla="*/ 132 w 234"/>
                    <a:gd name="T27" fmla="*/ 144 h 198"/>
                    <a:gd name="T28" fmla="*/ 132 w 234"/>
                    <a:gd name="T29" fmla="*/ 144 h 198"/>
                    <a:gd name="T30" fmla="*/ 138 w 234"/>
                    <a:gd name="T31" fmla="*/ 144 h 198"/>
                    <a:gd name="T32" fmla="*/ 156 w 234"/>
                    <a:gd name="T33" fmla="*/ 144 h 198"/>
                    <a:gd name="T34" fmla="*/ 168 w 234"/>
                    <a:gd name="T35" fmla="*/ 150 h 198"/>
                    <a:gd name="T36" fmla="*/ 174 w 234"/>
                    <a:gd name="T37" fmla="*/ 150 h 198"/>
                    <a:gd name="T38" fmla="*/ 186 w 234"/>
                    <a:gd name="T39" fmla="*/ 150 h 198"/>
                    <a:gd name="T40" fmla="*/ 186 w 234"/>
                    <a:gd name="T41" fmla="*/ 156 h 198"/>
                    <a:gd name="T42" fmla="*/ 210 w 234"/>
                    <a:gd name="T43" fmla="*/ 168 h 198"/>
                    <a:gd name="T44" fmla="*/ 234 w 234"/>
                    <a:gd name="T45" fmla="*/ 186 h 198"/>
                    <a:gd name="T46" fmla="*/ 234 w 234"/>
                    <a:gd name="T47" fmla="*/ 186 h 198"/>
                    <a:gd name="T48" fmla="*/ 234 w 234"/>
                    <a:gd name="T49" fmla="*/ 192 h 198"/>
                    <a:gd name="T50" fmla="*/ 234 w 234"/>
                    <a:gd name="T51" fmla="*/ 198 h 198"/>
                    <a:gd name="T52" fmla="*/ 234 w 234"/>
                    <a:gd name="T53" fmla="*/ 198 h 198"/>
                    <a:gd name="T54" fmla="*/ 234 w 234"/>
                    <a:gd name="T55" fmla="*/ 198 h 198"/>
                    <a:gd name="T56" fmla="*/ 234 w 234"/>
                    <a:gd name="T57" fmla="*/ 198 h 198"/>
                    <a:gd name="T58" fmla="*/ 228 w 234"/>
                    <a:gd name="T59" fmla="*/ 198 h 198"/>
                    <a:gd name="T60" fmla="*/ 228 w 234"/>
                    <a:gd name="T61" fmla="*/ 198 h 198"/>
                    <a:gd name="T62" fmla="*/ 210 w 234"/>
                    <a:gd name="T63" fmla="*/ 180 h 198"/>
                    <a:gd name="T64" fmla="*/ 198 w 234"/>
                    <a:gd name="T65" fmla="*/ 174 h 198"/>
                    <a:gd name="T66" fmla="*/ 186 w 234"/>
                    <a:gd name="T67" fmla="*/ 168 h 198"/>
                    <a:gd name="T68" fmla="*/ 180 w 234"/>
                    <a:gd name="T69" fmla="*/ 168 h 198"/>
                    <a:gd name="T70" fmla="*/ 168 w 234"/>
                    <a:gd name="T71" fmla="*/ 162 h 198"/>
                    <a:gd name="T72" fmla="*/ 162 w 234"/>
                    <a:gd name="T73" fmla="*/ 162 h 198"/>
                    <a:gd name="T74" fmla="*/ 150 w 234"/>
                    <a:gd name="T75" fmla="*/ 162 h 198"/>
                    <a:gd name="T76" fmla="*/ 138 w 234"/>
                    <a:gd name="T77" fmla="*/ 156 h 198"/>
                    <a:gd name="T78" fmla="*/ 126 w 234"/>
                    <a:gd name="T79" fmla="*/ 156 h 198"/>
                    <a:gd name="T80" fmla="*/ 114 w 234"/>
                    <a:gd name="T81" fmla="*/ 156 h 198"/>
                    <a:gd name="T82" fmla="*/ 114 w 234"/>
                    <a:gd name="T83" fmla="*/ 150 h 198"/>
                    <a:gd name="T84" fmla="*/ 108 w 234"/>
                    <a:gd name="T85" fmla="*/ 144 h 198"/>
                    <a:gd name="T86" fmla="*/ 96 w 234"/>
                    <a:gd name="T87" fmla="*/ 138 h 198"/>
                    <a:gd name="T88" fmla="*/ 90 w 234"/>
                    <a:gd name="T89" fmla="*/ 126 h 198"/>
                    <a:gd name="T90" fmla="*/ 84 w 234"/>
                    <a:gd name="T91" fmla="*/ 114 h 198"/>
                    <a:gd name="T92" fmla="*/ 66 w 234"/>
                    <a:gd name="T93" fmla="*/ 90 h 198"/>
                    <a:gd name="T94" fmla="*/ 60 w 234"/>
                    <a:gd name="T95" fmla="*/ 72 h 198"/>
                    <a:gd name="T96" fmla="*/ 48 w 234"/>
                    <a:gd name="T97" fmla="*/ 54 h 198"/>
                    <a:gd name="T98" fmla="*/ 42 w 234"/>
                    <a:gd name="T99" fmla="*/ 48 h 198"/>
                    <a:gd name="T100" fmla="*/ 36 w 234"/>
                    <a:gd name="T101" fmla="*/ 42 h 198"/>
                    <a:gd name="T102" fmla="*/ 24 w 234"/>
                    <a:gd name="T103" fmla="*/ 36 h 198"/>
                    <a:gd name="T104" fmla="*/ 18 w 234"/>
                    <a:gd name="T105" fmla="*/ 24 h 198"/>
                    <a:gd name="T106" fmla="*/ 12 w 234"/>
                    <a:gd name="T107" fmla="*/ 24 h 198"/>
                    <a:gd name="T108" fmla="*/ 6 w 234"/>
                    <a:gd name="T109" fmla="*/ 18 h 198"/>
                    <a:gd name="T110" fmla="*/ 0 w 234"/>
                    <a:gd name="T111" fmla="*/ 12 h 198"/>
                    <a:gd name="T112" fmla="*/ 0 w 234"/>
                    <a:gd name="T113" fmla="*/ 6 h 198"/>
                    <a:gd name="T114" fmla="*/ 0 w 234"/>
                    <a:gd name="T115" fmla="*/ 6 h 198"/>
                    <a:gd name="T116" fmla="*/ 0 w 234"/>
                    <a:gd name="T117" fmla="*/ 0 h 198"/>
                    <a:gd name="T118" fmla="*/ 0 w 234"/>
                    <a:gd name="T119" fmla="*/ 6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34" h="19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6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24" y="24"/>
                      </a:lnTo>
                      <a:lnTo>
                        <a:pt x="30" y="30"/>
                      </a:lnTo>
                      <a:lnTo>
                        <a:pt x="42" y="36"/>
                      </a:lnTo>
                      <a:lnTo>
                        <a:pt x="42" y="36"/>
                      </a:lnTo>
                      <a:lnTo>
                        <a:pt x="42" y="42"/>
                      </a:lnTo>
                      <a:lnTo>
                        <a:pt x="48" y="42"/>
                      </a:lnTo>
                      <a:lnTo>
                        <a:pt x="48" y="48"/>
                      </a:lnTo>
                      <a:lnTo>
                        <a:pt x="60" y="54"/>
                      </a:lnTo>
                      <a:lnTo>
                        <a:pt x="66" y="72"/>
                      </a:lnTo>
                      <a:lnTo>
                        <a:pt x="84" y="96"/>
                      </a:lnTo>
                      <a:lnTo>
                        <a:pt x="90" y="108"/>
                      </a:lnTo>
                      <a:lnTo>
                        <a:pt x="90" y="114"/>
                      </a:lnTo>
                      <a:lnTo>
                        <a:pt x="96" y="120"/>
                      </a:lnTo>
                      <a:lnTo>
                        <a:pt x="102" y="126"/>
                      </a:lnTo>
                      <a:lnTo>
                        <a:pt x="108" y="132"/>
                      </a:lnTo>
                      <a:lnTo>
                        <a:pt x="114" y="138"/>
                      </a:lnTo>
                      <a:lnTo>
                        <a:pt x="114" y="144"/>
                      </a:lnTo>
                      <a:lnTo>
                        <a:pt x="120" y="144"/>
                      </a:lnTo>
                      <a:lnTo>
                        <a:pt x="126" y="144"/>
                      </a:lnTo>
                      <a:lnTo>
                        <a:pt x="132" y="144"/>
                      </a:lnTo>
                      <a:lnTo>
                        <a:pt x="132" y="144"/>
                      </a:lnTo>
                      <a:lnTo>
                        <a:pt x="132" y="144"/>
                      </a:lnTo>
                      <a:lnTo>
                        <a:pt x="138" y="144"/>
                      </a:lnTo>
                      <a:lnTo>
                        <a:pt x="138" y="144"/>
                      </a:lnTo>
                      <a:lnTo>
                        <a:pt x="150" y="144"/>
                      </a:lnTo>
                      <a:lnTo>
                        <a:pt x="156" y="144"/>
                      </a:lnTo>
                      <a:lnTo>
                        <a:pt x="162" y="150"/>
                      </a:lnTo>
                      <a:lnTo>
                        <a:pt x="168" y="150"/>
                      </a:lnTo>
                      <a:lnTo>
                        <a:pt x="174" y="150"/>
                      </a:lnTo>
                      <a:lnTo>
                        <a:pt x="174" y="150"/>
                      </a:lnTo>
                      <a:lnTo>
                        <a:pt x="180" y="150"/>
                      </a:lnTo>
                      <a:lnTo>
                        <a:pt x="186" y="150"/>
                      </a:lnTo>
                      <a:lnTo>
                        <a:pt x="186" y="150"/>
                      </a:lnTo>
                      <a:lnTo>
                        <a:pt x="186" y="156"/>
                      </a:lnTo>
                      <a:lnTo>
                        <a:pt x="198" y="162"/>
                      </a:lnTo>
                      <a:lnTo>
                        <a:pt x="210" y="168"/>
                      </a:lnTo>
                      <a:lnTo>
                        <a:pt x="216" y="174"/>
                      </a:lnTo>
                      <a:lnTo>
                        <a:pt x="234" y="186"/>
                      </a:lnTo>
                      <a:lnTo>
                        <a:pt x="234" y="186"/>
                      </a:lnTo>
                      <a:lnTo>
                        <a:pt x="234" y="186"/>
                      </a:lnTo>
                      <a:lnTo>
                        <a:pt x="234" y="192"/>
                      </a:lnTo>
                      <a:lnTo>
                        <a:pt x="234" y="192"/>
                      </a:lnTo>
                      <a:lnTo>
                        <a:pt x="234" y="192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34" y="198"/>
                      </a:lnTo>
                      <a:lnTo>
                        <a:pt x="228" y="198"/>
                      </a:lnTo>
                      <a:lnTo>
                        <a:pt x="228" y="198"/>
                      </a:lnTo>
                      <a:lnTo>
                        <a:pt x="228" y="198"/>
                      </a:lnTo>
                      <a:lnTo>
                        <a:pt x="228" y="198"/>
                      </a:lnTo>
                      <a:lnTo>
                        <a:pt x="228" y="198"/>
                      </a:lnTo>
                      <a:lnTo>
                        <a:pt x="210" y="180"/>
                      </a:lnTo>
                      <a:lnTo>
                        <a:pt x="204" y="180"/>
                      </a:lnTo>
                      <a:lnTo>
                        <a:pt x="198" y="174"/>
                      </a:lnTo>
                      <a:lnTo>
                        <a:pt x="192" y="174"/>
                      </a:lnTo>
                      <a:lnTo>
                        <a:pt x="186" y="168"/>
                      </a:lnTo>
                      <a:lnTo>
                        <a:pt x="186" y="168"/>
                      </a:lnTo>
                      <a:lnTo>
                        <a:pt x="180" y="168"/>
                      </a:lnTo>
                      <a:lnTo>
                        <a:pt x="174" y="162"/>
                      </a:lnTo>
                      <a:lnTo>
                        <a:pt x="168" y="162"/>
                      </a:lnTo>
                      <a:lnTo>
                        <a:pt x="168" y="162"/>
                      </a:lnTo>
                      <a:lnTo>
                        <a:pt x="162" y="162"/>
                      </a:lnTo>
                      <a:lnTo>
                        <a:pt x="162" y="162"/>
                      </a:lnTo>
                      <a:lnTo>
                        <a:pt x="150" y="162"/>
                      </a:lnTo>
                      <a:lnTo>
                        <a:pt x="138" y="162"/>
                      </a:lnTo>
                      <a:lnTo>
                        <a:pt x="138" y="156"/>
                      </a:lnTo>
                      <a:lnTo>
                        <a:pt x="132" y="156"/>
                      </a:lnTo>
                      <a:lnTo>
                        <a:pt x="126" y="156"/>
                      </a:lnTo>
                      <a:lnTo>
                        <a:pt x="120" y="156"/>
                      </a:lnTo>
                      <a:lnTo>
                        <a:pt x="114" y="156"/>
                      </a:lnTo>
                      <a:lnTo>
                        <a:pt x="114" y="150"/>
                      </a:lnTo>
                      <a:lnTo>
                        <a:pt x="114" y="150"/>
                      </a:lnTo>
                      <a:lnTo>
                        <a:pt x="108" y="144"/>
                      </a:lnTo>
                      <a:lnTo>
                        <a:pt x="108" y="144"/>
                      </a:lnTo>
                      <a:lnTo>
                        <a:pt x="102" y="144"/>
                      </a:lnTo>
                      <a:lnTo>
                        <a:pt x="96" y="138"/>
                      </a:lnTo>
                      <a:lnTo>
                        <a:pt x="96" y="132"/>
                      </a:lnTo>
                      <a:lnTo>
                        <a:pt x="90" y="126"/>
                      </a:lnTo>
                      <a:lnTo>
                        <a:pt x="90" y="120"/>
                      </a:lnTo>
                      <a:lnTo>
                        <a:pt x="84" y="114"/>
                      </a:lnTo>
                      <a:lnTo>
                        <a:pt x="72" y="102"/>
                      </a:lnTo>
                      <a:lnTo>
                        <a:pt x="66" y="90"/>
                      </a:lnTo>
                      <a:lnTo>
                        <a:pt x="60" y="72"/>
                      </a:lnTo>
                      <a:lnTo>
                        <a:pt x="60" y="72"/>
                      </a:lnTo>
                      <a:lnTo>
                        <a:pt x="54" y="60"/>
                      </a:lnTo>
                      <a:lnTo>
                        <a:pt x="48" y="54"/>
                      </a:lnTo>
                      <a:lnTo>
                        <a:pt x="42" y="48"/>
                      </a:lnTo>
                      <a:lnTo>
                        <a:pt x="42" y="48"/>
                      </a:lnTo>
                      <a:lnTo>
                        <a:pt x="42" y="48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24" y="36"/>
                      </a:lnTo>
                      <a:lnTo>
                        <a:pt x="18" y="30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6" name="Freeform 84"/>
                <p:cNvSpPr>
                  <a:spLocks/>
                </p:cNvSpPr>
                <p:nvPr/>
              </p:nvSpPr>
              <p:spPr bwMode="auto">
                <a:xfrm flipH="1">
                  <a:off x="546" y="720"/>
                  <a:ext cx="222" cy="270"/>
                </a:xfrm>
                <a:custGeom>
                  <a:avLst/>
                  <a:gdLst>
                    <a:gd name="T0" fmla="*/ 18 w 222"/>
                    <a:gd name="T1" fmla="*/ 264 h 270"/>
                    <a:gd name="T2" fmla="*/ 0 w 222"/>
                    <a:gd name="T3" fmla="*/ 258 h 270"/>
                    <a:gd name="T4" fmla="*/ 6 w 222"/>
                    <a:gd name="T5" fmla="*/ 246 h 270"/>
                    <a:gd name="T6" fmla="*/ 18 w 222"/>
                    <a:gd name="T7" fmla="*/ 228 h 270"/>
                    <a:gd name="T8" fmla="*/ 36 w 222"/>
                    <a:gd name="T9" fmla="*/ 210 h 270"/>
                    <a:gd name="T10" fmla="*/ 60 w 222"/>
                    <a:gd name="T11" fmla="*/ 192 h 270"/>
                    <a:gd name="T12" fmla="*/ 102 w 222"/>
                    <a:gd name="T13" fmla="*/ 186 h 270"/>
                    <a:gd name="T14" fmla="*/ 126 w 222"/>
                    <a:gd name="T15" fmla="*/ 174 h 270"/>
                    <a:gd name="T16" fmla="*/ 150 w 222"/>
                    <a:gd name="T17" fmla="*/ 162 h 270"/>
                    <a:gd name="T18" fmla="*/ 162 w 222"/>
                    <a:gd name="T19" fmla="*/ 138 h 270"/>
                    <a:gd name="T20" fmla="*/ 198 w 222"/>
                    <a:gd name="T21" fmla="*/ 84 h 270"/>
                    <a:gd name="T22" fmla="*/ 210 w 222"/>
                    <a:gd name="T23" fmla="*/ 60 h 270"/>
                    <a:gd name="T24" fmla="*/ 216 w 222"/>
                    <a:gd name="T25" fmla="*/ 30 h 270"/>
                    <a:gd name="T26" fmla="*/ 210 w 222"/>
                    <a:gd name="T27" fmla="*/ 12 h 270"/>
                    <a:gd name="T28" fmla="*/ 210 w 222"/>
                    <a:gd name="T29" fmla="*/ 12 h 270"/>
                    <a:gd name="T30" fmla="*/ 198 w 222"/>
                    <a:gd name="T31" fmla="*/ 12 h 270"/>
                    <a:gd name="T32" fmla="*/ 180 w 222"/>
                    <a:gd name="T33" fmla="*/ 24 h 270"/>
                    <a:gd name="T34" fmla="*/ 162 w 222"/>
                    <a:gd name="T35" fmla="*/ 54 h 270"/>
                    <a:gd name="T36" fmla="*/ 132 w 222"/>
                    <a:gd name="T37" fmla="*/ 120 h 270"/>
                    <a:gd name="T38" fmla="*/ 108 w 222"/>
                    <a:gd name="T39" fmla="*/ 168 h 270"/>
                    <a:gd name="T40" fmla="*/ 90 w 222"/>
                    <a:gd name="T41" fmla="*/ 186 h 270"/>
                    <a:gd name="T42" fmla="*/ 84 w 222"/>
                    <a:gd name="T43" fmla="*/ 192 h 270"/>
                    <a:gd name="T44" fmla="*/ 78 w 222"/>
                    <a:gd name="T45" fmla="*/ 186 h 270"/>
                    <a:gd name="T46" fmla="*/ 84 w 222"/>
                    <a:gd name="T47" fmla="*/ 186 h 270"/>
                    <a:gd name="T48" fmla="*/ 108 w 222"/>
                    <a:gd name="T49" fmla="*/ 162 h 270"/>
                    <a:gd name="T50" fmla="*/ 132 w 222"/>
                    <a:gd name="T51" fmla="*/ 114 h 270"/>
                    <a:gd name="T52" fmla="*/ 156 w 222"/>
                    <a:gd name="T53" fmla="*/ 60 h 270"/>
                    <a:gd name="T54" fmla="*/ 180 w 222"/>
                    <a:gd name="T55" fmla="*/ 18 h 270"/>
                    <a:gd name="T56" fmla="*/ 198 w 222"/>
                    <a:gd name="T57" fmla="*/ 6 h 270"/>
                    <a:gd name="T58" fmla="*/ 210 w 222"/>
                    <a:gd name="T59" fmla="*/ 6 h 270"/>
                    <a:gd name="T60" fmla="*/ 216 w 222"/>
                    <a:gd name="T61" fmla="*/ 18 h 270"/>
                    <a:gd name="T62" fmla="*/ 222 w 222"/>
                    <a:gd name="T63" fmla="*/ 36 h 270"/>
                    <a:gd name="T64" fmla="*/ 216 w 222"/>
                    <a:gd name="T65" fmla="*/ 60 h 270"/>
                    <a:gd name="T66" fmla="*/ 204 w 222"/>
                    <a:gd name="T67" fmla="*/ 102 h 270"/>
                    <a:gd name="T68" fmla="*/ 186 w 222"/>
                    <a:gd name="T69" fmla="*/ 132 h 270"/>
                    <a:gd name="T70" fmla="*/ 156 w 222"/>
                    <a:gd name="T71" fmla="*/ 162 h 270"/>
                    <a:gd name="T72" fmla="*/ 138 w 222"/>
                    <a:gd name="T73" fmla="*/ 180 h 270"/>
                    <a:gd name="T74" fmla="*/ 126 w 222"/>
                    <a:gd name="T75" fmla="*/ 186 h 270"/>
                    <a:gd name="T76" fmla="*/ 96 w 222"/>
                    <a:gd name="T77" fmla="*/ 192 h 270"/>
                    <a:gd name="T78" fmla="*/ 60 w 222"/>
                    <a:gd name="T79" fmla="*/ 210 h 270"/>
                    <a:gd name="T80" fmla="*/ 36 w 222"/>
                    <a:gd name="T81" fmla="*/ 222 h 270"/>
                    <a:gd name="T82" fmla="*/ 12 w 222"/>
                    <a:gd name="T83" fmla="*/ 246 h 270"/>
                    <a:gd name="T84" fmla="*/ 12 w 222"/>
                    <a:gd name="T85" fmla="*/ 258 h 270"/>
                    <a:gd name="T86" fmla="*/ 6 w 222"/>
                    <a:gd name="T87" fmla="*/ 258 h 270"/>
                    <a:gd name="T88" fmla="*/ 6 w 222"/>
                    <a:gd name="T89" fmla="*/ 252 h 270"/>
                    <a:gd name="T90" fmla="*/ 30 w 222"/>
                    <a:gd name="T91" fmla="*/ 258 h 270"/>
                    <a:gd name="T92" fmla="*/ 36 w 222"/>
                    <a:gd name="T93" fmla="*/ 270 h 270"/>
                    <a:gd name="T94" fmla="*/ 36 w 222"/>
                    <a:gd name="T95" fmla="*/ 270 h 2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22" h="270">
                      <a:moveTo>
                        <a:pt x="36" y="270"/>
                      </a:moveTo>
                      <a:lnTo>
                        <a:pt x="36" y="270"/>
                      </a:lnTo>
                      <a:lnTo>
                        <a:pt x="24" y="264"/>
                      </a:lnTo>
                      <a:lnTo>
                        <a:pt x="18" y="264"/>
                      </a:lnTo>
                      <a:lnTo>
                        <a:pt x="6" y="258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0" y="258"/>
                      </a:lnTo>
                      <a:lnTo>
                        <a:pt x="6" y="246"/>
                      </a:lnTo>
                      <a:lnTo>
                        <a:pt x="12" y="240"/>
                      </a:lnTo>
                      <a:lnTo>
                        <a:pt x="12" y="234"/>
                      </a:lnTo>
                      <a:lnTo>
                        <a:pt x="12" y="234"/>
                      </a:lnTo>
                      <a:lnTo>
                        <a:pt x="18" y="228"/>
                      </a:lnTo>
                      <a:lnTo>
                        <a:pt x="24" y="222"/>
                      </a:lnTo>
                      <a:lnTo>
                        <a:pt x="30" y="216"/>
                      </a:lnTo>
                      <a:lnTo>
                        <a:pt x="30" y="210"/>
                      </a:lnTo>
                      <a:lnTo>
                        <a:pt x="36" y="210"/>
                      </a:lnTo>
                      <a:lnTo>
                        <a:pt x="36" y="210"/>
                      </a:lnTo>
                      <a:lnTo>
                        <a:pt x="48" y="204"/>
                      </a:lnTo>
                      <a:lnTo>
                        <a:pt x="54" y="198"/>
                      </a:lnTo>
                      <a:lnTo>
                        <a:pt x="60" y="192"/>
                      </a:lnTo>
                      <a:lnTo>
                        <a:pt x="66" y="192"/>
                      </a:lnTo>
                      <a:lnTo>
                        <a:pt x="78" y="186"/>
                      </a:lnTo>
                      <a:lnTo>
                        <a:pt x="84" y="186"/>
                      </a:lnTo>
                      <a:lnTo>
                        <a:pt x="102" y="186"/>
                      </a:lnTo>
                      <a:lnTo>
                        <a:pt x="108" y="180"/>
                      </a:lnTo>
                      <a:lnTo>
                        <a:pt x="114" y="180"/>
                      </a:lnTo>
                      <a:lnTo>
                        <a:pt x="120" y="174"/>
                      </a:lnTo>
                      <a:lnTo>
                        <a:pt x="126" y="174"/>
                      </a:lnTo>
                      <a:lnTo>
                        <a:pt x="132" y="168"/>
                      </a:lnTo>
                      <a:lnTo>
                        <a:pt x="138" y="162"/>
                      </a:lnTo>
                      <a:lnTo>
                        <a:pt x="144" y="162"/>
                      </a:lnTo>
                      <a:lnTo>
                        <a:pt x="150" y="162"/>
                      </a:lnTo>
                      <a:lnTo>
                        <a:pt x="150" y="156"/>
                      </a:lnTo>
                      <a:lnTo>
                        <a:pt x="156" y="150"/>
                      </a:lnTo>
                      <a:lnTo>
                        <a:pt x="162" y="144"/>
                      </a:lnTo>
                      <a:lnTo>
                        <a:pt x="162" y="138"/>
                      </a:lnTo>
                      <a:lnTo>
                        <a:pt x="168" y="138"/>
                      </a:lnTo>
                      <a:lnTo>
                        <a:pt x="180" y="126"/>
                      </a:lnTo>
                      <a:lnTo>
                        <a:pt x="186" y="108"/>
                      </a:lnTo>
                      <a:lnTo>
                        <a:pt x="198" y="84"/>
                      </a:lnTo>
                      <a:lnTo>
                        <a:pt x="204" y="78"/>
                      </a:lnTo>
                      <a:lnTo>
                        <a:pt x="204" y="66"/>
                      </a:lnTo>
                      <a:lnTo>
                        <a:pt x="204" y="60"/>
                      </a:lnTo>
                      <a:lnTo>
                        <a:pt x="210" y="60"/>
                      </a:lnTo>
                      <a:lnTo>
                        <a:pt x="210" y="48"/>
                      </a:lnTo>
                      <a:lnTo>
                        <a:pt x="216" y="42"/>
                      </a:lnTo>
                      <a:lnTo>
                        <a:pt x="216" y="36"/>
                      </a:lnTo>
                      <a:lnTo>
                        <a:pt x="216" y="30"/>
                      </a:lnTo>
                      <a:lnTo>
                        <a:pt x="216" y="24"/>
                      </a:lnTo>
                      <a:lnTo>
                        <a:pt x="216" y="24"/>
                      </a:lnTo>
                      <a:lnTo>
                        <a:pt x="216" y="18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04" y="12"/>
                      </a:lnTo>
                      <a:lnTo>
                        <a:pt x="204" y="12"/>
                      </a:lnTo>
                      <a:lnTo>
                        <a:pt x="204" y="12"/>
                      </a:lnTo>
                      <a:lnTo>
                        <a:pt x="198" y="12"/>
                      </a:lnTo>
                      <a:lnTo>
                        <a:pt x="192" y="12"/>
                      </a:lnTo>
                      <a:lnTo>
                        <a:pt x="186" y="18"/>
                      </a:lnTo>
                      <a:lnTo>
                        <a:pt x="186" y="18"/>
                      </a:lnTo>
                      <a:lnTo>
                        <a:pt x="180" y="24"/>
                      </a:lnTo>
                      <a:lnTo>
                        <a:pt x="180" y="30"/>
                      </a:lnTo>
                      <a:lnTo>
                        <a:pt x="180" y="36"/>
                      </a:lnTo>
                      <a:lnTo>
                        <a:pt x="174" y="42"/>
                      </a:lnTo>
                      <a:lnTo>
                        <a:pt x="162" y="54"/>
                      </a:lnTo>
                      <a:lnTo>
                        <a:pt x="156" y="60"/>
                      </a:lnTo>
                      <a:lnTo>
                        <a:pt x="156" y="78"/>
                      </a:lnTo>
                      <a:lnTo>
                        <a:pt x="144" y="96"/>
                      </a:lnTo>
                      <a:lnTo>
                        <a:pt x="132" y="120"/>
                      </a:lnTo>
                      <a:lnTo>
                        <a:pt x="132" y="138"/>
                      </a:lnTo>
                      <a:lnTo>
                        <a:pt x="126" y="150"/>
                      </a:lnTo>
                      <a:lnTo>
                        <a:pt x="120" y="162"/>
                      </a:lnTo>
                      <a:lnTo>
                        <a:pt x="108" y="168"/>
                      </a:lnTo>
                      <a:lnTo>
                        <a:pt x="108" y="180"/>
                      </a:lnTo>
                      <a:lnTo>
                        <a:pt x="102" y="186"/>
                      </a:lnTo>
                      <a:lnTo>
                        <a:pt x="96" y="186"/>
                      </a:lnTo>
                      <a:lnTo>
                        <a:pt x="90" y="186"/>
                      </a:lnTo>
                      <a:lnTo>
                        <a:pt x="84" y="192"/>
                      </a:lnTo>
                      <a:lnTo>
                        <a:pt x="84" y="192"/>
                      </a:lnTo>
                      <a:lnTo>
                        <a:pt x="84" y="192"/>
                      </a:lnTo>
                      <a:lnTo>
                        <a:pt x="84" y="192"/>
                      </a:lnTo>
                      <a:lnTo>
                        <a:pt x="84" y="192"/>
                      </a:lnTo>
                      <a:lnTo>
                        <a:pt x="78" y="186"/>
                      </a:lnTo>
                      <a:lnTo>
                        <a:pt x="78" y="186"/>
                      </a:lnTo>
                      <a:lnTo>
                        <a:pt x="78" y="186"/>
                      </a:lnTo>
                      <a:lnTo>
                        <a:pt x="84" y="186"/>
                      </a:lnTo>
                      <a:lnTo>
                        <a:pt x="84" y="186"/>
                      </a:lnTo>
                      <a:lnTo>
                        <a:pt x="84" y="186"/>
                      </a:lnTo>
                      <a:lnTo>
                        <a:pt x="84" y="186"/>
                      </a:lnTo>
                      <a:lnTo>
                        <a:pt x="90" y="180"/>
                      </a:lnTo>
                      <a:lnTo>
                        <a:pt x="90" y="174"/>
                      </a:lnTo>
                      <a:lnTo>
                        <a:pt x="96" y="168"/>
                      </a:lnTo>
                      <a:lnTo>
                        <a:pt x="108" y="162"/>
                      </a:lnTo>
                      <a:lnTo>
                        <a:pt x="108" y="156"/>
                      </a:lnTo>
                      <a:lnTo>
                        <a:pt x="114" y="144"/>
                      </a:lnTo>
                      <a:lnTo>
                        <a:pt x="120" y="138"/>
                      </a:lnTo>
                      <a:lnTo>
                        <a:pt x="132" y="114"/>
                      </a:lnTo>
                      <a:lnTo>
                        <a:pt x="138" y="90"/>
                      </a:lnTo>
                      <a:lnTo>
                        <a:pt x="144" y="84"/>
                      </a:lnTo>
                      <a:lnTo>
                        <a:pt x="150" y="66"/>
                      </a:lnTo>
                      <a:lnTo>
                        <a:pt x="156" y="60"/>
                      </a:lnTo>
                      <a:lnTo>
                        <a:pt x="162" y="48"/>
                      </a:lnTo>
                      <a:lnTo>
                        <a:pt x="168" y="36"/>
                      </a:lnTo>
                      <a:lnTo>
                        <a:pt x="174" y="30"/>
                      </a:lnTo>
                      <a:lnTo>
                        <a:pt x="180" y="18"/>
                      </a:lnTo>
                      <a:lnTo>
                        <a:pt x="180" y="12"/>
                      </a:lnTo>
                      <a:lnTo>
                        <a:pt x="186" y="12"/>
                      </a:lnTo>
                      <a:lnTo>
                        <a:pt x="192" y="12"/>
                      </a:lnTo>
                      <a:lnTo>
                        <a:pt x="198" y="6"/>
                      </a:lnTo>
                      <a:lnTo>
                        <a:pt x="198" y="6"/>
                      </a:lnTo>
                      <a:lnTo>
                        <a:pt x="204" y="0"/>
                      </a:lnTo>
                      <a:lnTo>
                        <a:pt x="204" y="6"/>
                      </a:lnTo>
                      <a:lnTo>
                        <a:pt x="210" y="6"/>
                      </a:lnTo>
                      <a:lnTo>
                        <a:pt x="210" y="12"/>
                      </a:lnTo>
                      <a:lnTo>
                        <a:pt x="216" y="12"/>
                      </a:lnTo>
                      <a:lnTo>
                        <a:pt x="216" y="12"/>
                      </a:lnTo>
                      <a:lnTo>
                        <a:pt x="216" y="18"/>
                      </a:lnTo>
                      <a:lnTo>
                        <a:pt x="216" y="24"/>
                      </a:lnTo>
                      <a:lnTo>
                        <a:pt x="216" y="24"/>
                      </a:lnTo>
                      <a:lnTo>
                        <a:pt x="216" y="30"/>
                      </a:lnTo>
                      <a:lnTo>
                        <a:pt x="222" y="36"/>
                      </a:lnTo>
                      <a:lnTo>
                        <a:pt x="222" y="36"/>
                      </a:lnTo>
                      <a:lnTo>
                        <a:pt x="216" y="42"/>
                      </a:lnTo>
                      <a:lnTo>
                        <a:pt x="216" y="48"/>
                      </a:lnTo>
                      <a:lnTo>
                        <a:pt x="216" y="60"/>
                      </a:lnTo>
                      <a:lnTo>
                        <a:pt x="210" y="66"/>
                      </a:lnTo>
                      <a:lnTo>
                        <a:pt x="204" y="84"/>
                      </a:lnTo>
                      <a:lnTo>
                        <a:pt x="204" y="90"/>
                      </a:lnTo>
                      <a:lnTo>
                        <a:pt x="204" y="102"/>
                      </a:lnTo>
                      <a:lnTo>
                        <a:pt x="198" y="114"/>
                      </a:lnTo>
                      <a:lnTo>
                        <a:pt x="198" y="114"/>
                      </a:lnTo>
                      <a:lnTo>
                        <a:pt x="192" y="126"/>
                      </a:lnTo>
                      <a:lnTo>
                        <a:pt x="186" y="132"/>
                      </a:lnTo>
                      <a:lnTo>
                        <a:pt x="180" y="138"/>
                      </a:lnTo>
                      <a:lnTo>
                        <a:pt x="180" y="144"/>
                      </a:lnTo>
                      <a:lnTo>
                        <a:pt x="162" y="162"/>
                      </a:lnTo>
                      <a:lnTo>
                        <a:pt x="156" y="162"/>
                      </a:lnTo>
                      <a:lnTo>
                        <a:pt x="156" y="168"/>
                      </a:lnTo>
                      <a:lnTo>
                        <a:pt x="150" y="174"/>
                      </a:lnTo>
                      <a:lnTo>
                        <a:pt x="144" y="174"/>
                      </a:lnTo>
                      <a:lnTo>
                        <a:pt x="138" y="180"/>
                      </a:lnTo>
                      <a:lnTo>
                        <a:pt x="132" y="180"/>
                      </a:lnTo>
                      <a:lnTo>
                        <a:pt x="132" y="186"/>
                      </a:lnTo>
                      <a:lnTo>
                        <a:pt x="126" y="186"/>
                      </a:lnTo>
                      <a:lnTo>
                        <a:pt x="126" y="186"/>
                      </a:lnTo>
                      <a:lnTo>
                        <a:pt x="120" y="186"/>
                      </a:lnTo>
                      <a:lnTo>
                        <a:pt x="108" y="192"/>
                      </a:lnTo>
                      <a:lnTo>
                        <a:pt x="108" y="192"/>
                      </a:lnTo>
                      <a:lnTo>
                        <a:pt x="96" y="192"/>
                      </a:lnTo>
                      <a:lnTo>
                        <a:pt x="84" y="198"/>
                      </a:lnTo>
                      <a:lnTo>
                        <a:pt x="84" y="198"/>
                      </a:lnTo>
                      <a:lnTo>
                        <a:pt x="72" y="204"/>
                      </a:lnTo>
                      <a:lnTo>
                        <a:pt x="60" y="210"/>
                      </a:lnTo>
                      <a:lnTo>
                        <a:pt x="54" y="210"/>
                      </a:lnTo>
                      <a:lnTo>
                        <a:pt x="48" y="210"/>
                      </a:lnTo>
                      <a:lnTo>
                        <a:pt x="36" y="216"/>
                      </a:lnTo>
                      <a:lnTo>
                        <a:pt x="36" y="222"/>
                      </a:lnTo>
                      <a:lnTo>
                        <a:pt x="30" y="228"/>
                      </a:lnTo>
                      <a:lnTo>
                        <a:pt x="24" y="234"/>
                      </a:lnTo>
                      <a:lnTo>
                        <a:pt x="18" y="234"/>
                      </a:lnTo>
                      <a:lnTo>
                        <a:pt x="12" y="246"/>
                      </a:lnTo>
                      <a:lnTo>
                        <a:pt x="12" y="252"/>
                      </a:lnTo>
                      <a:lnTo>
                        <a:pt x="12" y="258"/>
                      </a:lnTo>
                      <a:lnTo>
                        <a:pt x="12" y="258"/>
                      </a:lnTo>
                      <a:lnTo>
                        <a:pt x="12" y="258"/>
                      </a:lnTo>
                      <a:lnTo>
                        <a:pt x="6" y="258"/>
                      </a:lnTo>
                      <a:lnTo>
                        <a:pt x="6" y="258"/>
                      </a:lnTo>
                      <a:lnTo>
                        <a:pt x="6" y="258"/>
                      </a:lnTo>
                      <a:lnTo>
                        <a:pt x="6" y="258"/>
                      </a:lnTo>
                      <a:lnTo>
                        <a:pt x="6" y="252"/>
                      </a:lnTo>
                      <a:lnTo>
                        <a:pt x="6" y="252"/>
                      </a:lnTo>
                      <a:lnTo>
                        <a:pt x="6" y="252"/>
                      </a:lnTo>
                      <a:lnTo>
                        <a:pt x="6" y="252"/>
                      </a:lnTo>
                      <a:lnTo>
                        <a:pt x="12" y="258"/>
                      </a:lnTo>
                      <a:lnTo>
                        <a:pt x="12" y="258"/>
                      </a:lnTo>
                      <a:lnTo>
                        <a:pt x="18" y="258"/>
                      </a:lnTo>
                      <a:lnTo>
                        <a:pt x="30" y="258"/>
                      </a:lnTo>
                      <a:lnTo>
                        <a:pt x="36" y="264"/>
                      </a:lnTo>
                      <a:lnTo>
                        <a:pt x="36" y="264"/>
                      </a:lnTo>
                      <a:lnTo>
                        <a:pt x="36" y="270"/>
                      </a:lnTo>
                      <a:lnTo>
                        <a:pt x="36" y="270"/>
                      </a:lnTo>
                      <a:lnTo>
                        <a:pt x="36" y="270"/>
                      </a:lnTo>
                      <a:lnTo>
                        <a:pt x="36" y="270"/>
                      </a:lnTo>
                      <a:lnTo>
                        <a:pt x="36" y="270"/>
                      </a:lnTo>
                      <a:lnTo>
                        <a:pt x="36" y="2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7" name="Freeform 85"/>
                <p:cNvSpPr>
                  <a:spLocks/>
                </p:cNvSpPr>
                <p:nvPr/>
              </p:nvSpPr>
              <p:spPr bwMode="auto">
                <a:xfrm flipH="1">
                  <a:off x="534" y="732"/>
                  <a:ext cx="204" cy="276"/>
                </a:xfrm>
                <a:custGeom>
                  <a:avLst/>
                  <a:gdLst>
                    <a:gd name="T0" fmla="*/ 186 w 204"/>
                    <a:gd name="T1" fmla="*/ 0 h 276"/>
                    <a:gd name="T2" fmla="*/ 192 w 204"/>
                    <a:gd name="T3" fmla="*/ 12 h 276"/>
                    <a:gd name="T4" fmla="*/ 198 w 204"/>
                    <a:gd name="T5" fmla="*/ 24 h 276"/>
                    <a:gd name="T6" fmla="*/ 204 w 204"/>
                    <a:gd name="T7" fmla="*/ 48 h 276"/>
                    <a:gd name="T8" fmla="*/ 204 w 204"/>
                    <a:gd name="T9" fmla="*/ 60 h 276"/>
                    <a:gd name="T10" fmla="*/ 198 w 204"/>
                    <a:gd name="T11" fmla="*/ 84 h 276"/>
                    <a:gd name="T12" fmla="*/ 198 w 204"/>
                    <a:gd name="T13" fmla="*/ 102 h 276"/>
                    <a:gd name="T14" fmla="*/ 180 w 204"/>
                    <a:gd name="T15" fmla="*/ 126 h 276"/>
                    <a:gd name="T16" fmla="*/ 162 w 204"/>
                    <a:gd name="T17" fmla="*/ 150 h 276"/>
                    <a:gd name="T18" fmla="*/ 150 w 204"/>
                    <a:gd name="T19" fmla="*/ 162 h 276"/>
                    <a:gd name="T20" fmla="*/ 150 w 204"/>
                    <a:gd name="T21" fmla="*/ 186 h 276"/>
                    <a:gd name="T22" fmla="*/ 150 w 204"/>
                    <a:gd name="T23" fmla="*/ 198 h 276"/>
                    <a:gd name="T24" fmla="*/ 150 w 204"/>
                    <a:gd name="T25" fmla="*/ 204 h 276"/>
                    <a:gd name="T26" fmla="*/ 144 w 204"/>
                    <a:gd name="T27" fmla="*/ 210 h 276"/>
                    <a:gd name="T28" fmla="*/ 126 w 204"/>
                    <a:gd name="T29" fmla="*/ 222 h 276"/>
                    <a:gd name="T30" fmla="*/ 102 w 204"/>
                    <a:gd name="T31" fmla="*/ 234 h 276"/>
                    <a:gd name="T32" fmla="*/ 90 w 204"/>
                    <a:gd name="T33" fmla="*/ 246 h 276"/>
                    <a:gd name="T34" fmla="*/ 78 w 204"/>
                    <a:gd name="T35" fmla="*/ 246 h 276"/>
                    <a:gd name="T36" fmla="*/ 78 w 204"/>
                    <a:gd name="T37" fmla="*/ 264 h 276"/>
                    <a:gd name="T38" fmla="*/ 72 w 204"/>
                    <a:gd name="T39" fmla="*/ 270 h 276"/>
                    <a:gd name="T40" fmla="*/ 66 w 204"/>
                    <a:gd name="T41" fmla="*/ 270 h 276"/>
                    <a:gd name="T42" fmla="*/ 48 w 204"/>
                    <a:gd name="T43" fmla="*/ 264 h 276"/>
                    <a:gd name="T44" fmla="*/ 24 w 204"/>
                    <a:gd name="T45" fmla="*/ 270 h 276"/>
                    <a:gd name="T46" fmla="*/ 6 w 204"/>
                    <a:gd name="T47" fmla="*/ 270 h 276"/>
                    <a:gd name="T48" fmla="*/ 6 w 204"/>
                    <a:gd name="T49" fmla="*/ 276 h 276"/>
                    <a:gd name="T50" fmla="*/ 0 w 204"/>
                    <a:gd name="T51" fmla="*/ 270 h 276"/>
                    <a:gd name="T52" fmla="*/ 0 w 204"/>
                    <a:gd name="T53" fmla="*/ 270 h 276"/>
                    <a:gd name="T54" fmla="*/ 0 w 204"/>
                    <a:gd name="T55" fmla="*/ 264 h 276"/>
                    <a:gd name="T56" fmla="*/ 6 w 204"/>
                    <a:gd name="T57" fmla="*/ 258 h 276"/>
                    <a:gd name="T58" fmla="*/ 18 w 204"/>
                    <a:gd name="T59" fmla="*/ 252 h 276"/>
                    <a:gd name="T60" fmla="*/ 48 w 204"/>
                    <a:gd name="T61" fmla="*/ 246 h 276"/>
                    <a:gd name="T62" fmla="*/ 66 w 204"/>
                    <a:gd name="T63" fmla="*/ 252 h 276"/>
                    <a:gd name="T64" fmla="*/ 66 w 204"/>
                    <a:gd name="T65" fmla="*/ 252 h 276"/>
                    <a:gd name="T66" fmla="*/ 60 w 204"/>
                    <a:gd name="T67" fmla="*/ 258 h 276"/>
                    <a:gd name="T68" fmla="*/ 54 w 204"/>
                    <a:gd name="T69" fmla="*/ 252 h 276"/>
                    <a:gd name="T70" fmla="*/ 72 w 204"/>
                    <a:gd name="T71" fmla="*/ 240 h 276"/>
                    <a:gd name="T72" fmla="*/ 78 w 204"/>
                    <a:gd name="T73" fmla="*/ 234 h 276"/>
                    <a:gd name="T74" fmla="*/ 84 w 204"/>
                    <a:gd name="T75" fmla="*/ 222 h 276"/>
                    <a:gd name="T76" fmla="*/ 120 w 204"/>
                    <a:gd name="T77" fmla="*/ 204 h 276"/>
                    <a:gd name="T78" fmla="*/ 132 w 204"/>
                    <a:gd name="T79" fmla="*/ 198 h 276"/>
                    <a:gd name="T80" fmla="*/ 138 w 204"/>
                    <a:gd name="T81" fmla="*/ 186 h 276"/>
                    <a:gd name="T82" fmla="*/ 138 w 204"/>
                    <a:gd name="T83" fmla="*/ 168 h 276"/>
                    <a:gd name="T84" fmla="*/ 144 w 204"/>
                    <a:gd name="T85" fmla="*/ 156 h 276"/>
                    <a:gd name="T86" fmla="*/ 150 w 204"/>
                    <a:gd name="T87" fmla="*/ 144 h 276"/>
                    <a:gd name="T88" fmla="*/ 162 w 204"/>
                    <a:gd name="T89" fmla="*/ 126 h 276"/>
                    <a:gd name="T90" fmla="*/ 180 w 204"/>
                    <a:gd name="T91" fmla="*/ 102 h 276"/>
                    <a:gd name="T92" fmla="*/ 186 w 204"/>
                    <a:gd name="T93" fmla="*/ 90 h 276"/>
                    <a:gd name="T94" fmla="*/ 198 w 204"/>
                    <a:gd name="T95" fmla="*/ 66 h 276"/>
                    <a:gd name="T96" fmla="*/ 198 w 204"/>
                    <a:gd name="T97" fmla="*/ 42 h 276"/>
                    <a:gd name="T98" fmla="*/ 192 w 204"/>
                    <a:gd name="T99" fmla="*/ 24 h 276"/>
                    <a:gd name="T100" fmla="*/ 186 w 204"/>
                    <a:gd name="T101" fmla="*/ 12 h 276"/>
                    <a:gd name="T102" fmla="*/ 180 w 204"/>
                    <a:gd name="T103" fmla="*/ 6 h 276"/>
                    <a:gd name="T104" fmla="*/ 174 w 204"/>
                    <a:gd name="T105" fmla="*/ 0 h 276"/>
                    <a:gd name="T106" fmla="*/ 180 w 204"/>
                    <a:gd name="T107" fmla="*/ 0 h 276"/>
                    <a:gd name="T108" fmla="*/ 180 w 204"/>
                    <a:gd name="T109" fmla="*/ 0 h 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204" h="276">
                      <a:moveTo>
                        <a:pt x="180" y="0"/>
                      </a:moveTo>
                      <a:lnTo>
                        <a:pt x="180" y="0"/>
                      </a:lnTo>
                      <a:lnTo>
                        <a:pt x="186" y="0"/>
                      </a:lnTo>
                      <a:lnTo>
                        <a:pt x="186" y="0"/>
                      </a:lnTo>
                      <a:lnTo>
                        <a:pt x="192" y="6"/>
                      </a:lnTo>
                      <a:lnTo>
                        <a:pt x="192" y="12"/>
                      </a:lnTo>
                      <a:lnTo>
                        <a:pt x="198" y="18"/>
                      </a:lnTo>
                      <a:lnTo>
                        <a:pt x="198" y="18"/>
                      </a:lnTo>
                      <a:lnTo>
                        <a:pt x="198" y="24"/>
                      </a:lnTo>
                      <a:lnTo>
                        <a:pt x="198" y="36"/>
                      </a:lnTo>
                      <a:lnTo>
                        <a:pt x="198" y="42"/>
                      </a:lnTo>
                      <a:lnTo>
                        <a:pt x="204" y="48"/>
                      </a:lnTo>
                      <a:lnTo>
                        <a:pt x="204" y="48"/>
                      </a:lnTo>
                      <a:lnTo>
                        <a:pt x="204" y="48"/>
                      </a:lnTo>
                      <a:lnTo>
                        <a:pt x="204" y="60"/>
                      </a:lnTo>
                      <a:lnTo>
                        <a:pt x="204" y="72"/>
                      </a:lnTo>
                      <a:lnTo>
                        <a:pt x="198" y="78"/>
                      </a:lnTo>
                      <a:lnTo>
                        <a:pt x="198" y="84"/>
                      </a:lnTo>
                      <a:lnTo>
                        <a:pt x="198" y="96"/>
                      </a:lnTo>
                      <a:lnTo>
                        <a:pt x="198" y="102"/>
                      </a:lnTo>
                      <a:lnTo>
                        <a:pt x="198" y="102"/>
                      </a:lnTo>
                      <a:lnTo>
                        <a:pt x="192" y="108"/>
                      </a:lnTo>
                      <a:lnTo>
                        <a:pt x="186" y="120"/>
                      </a:lnTo>
                      <a:lnTo>
                        <a:pt x="180" y="126"/>
                      </a:lnTo>
                      <a:lnTo>
                        <a:pt x="174" y="132"/>
                      </a:lnTo>
                      <a:lnTo>
                        <a:pt x="168" y="144"/>
                      </a:lnTo>
                      <a:lnTo>
                        <a:pt x="162" y="150"/>
                      </a:lnTo>
                      <a:lnTo>
                        <a:pt x="156" y="150"/>
                      </a:lnTo>
                      <a:lnTo>
                        <a:pt x="156" y="156"/>
                      </a:lnTo>
                      <a:lnTo>
                        <a:pt x="150" y="162"/>
                      </a:lnTo>
                      <a:lnTo>
                        <a:pt x="150" y="174"/>
                      </a:lnTo>
                      <a:lnTo>
                        <a:pt x="150" y="174"/>
                      </a:lnTo>
                      <a:lnTo>
                        <a:pt x="150" y="186"/>
                      </a:lnTo>
                      <a:lnTo>
                        <a:pt x="150" y="192"/>
                      </a:lnTo>
                      <a:lnTo>
                        <a:pt x="150" y="198"/>
                      </a:lnTo>
                      <a:lnTo>
                        <a:pt x="150" y="198"/>
                      </a:lnTo>
                      <a:lnTo>
                        <a:pt x="150" y="198"/>
                      </a:lnTo>
                      <a:lnTo>
                        <a:pt x="150" y="198"/>
                      </a:lnTo>
                      <a:lnTo>
                        <a:pt x="150" y="204"/>
                      </a:lnTo>
                      <a:lnTo>
                        <a:pt x="144" y="204"/>
                      </a:lnTo>
                      <a:lnTo>
                        <a:pt x="144" y="210"/>
                      </a:lnTo>
                      <a:lnTo>
                        <a:pt x="144" y="210"/>
                      </a:lnTo>
                      <a:lnTo>
                        <a:pt x="138" y="216"/>
                      </a:lnTo>
                      <a:lnTo>
                        <a:pt x="132" y="222"/>
                      </a:lnTo>
                      <a:lnTo>
                        <a:pt x="126" y="222"/>
                      </a:lnTo>
                      <a:lnTo>
                        <a:pt x="126" y="222"/>
                      </a:lnTo>
                      <a:lnTo>
                        <a:pt x="114" y="228"/>
                      </a:lnTo>
                      <a:lnTo>
                        <a:pt x="102" y="234"/>
                      </a:lnTo>
                      <a:lnTo>
                        <a:pt x="102" y="234"/>
                      </a:lnTo>
                      <a:lnTo>
                        <a:pt x="96" y="240"/>
                      </a:lnTo>
                      <a:lnTo>
                        <a:pt x="90" y="246"/>
                      </a:lnTo>
                      <a:lnTo>
                        <a:pt x="84" y="246"/>
                      </a:lnTo>
                      <a:lnTo>
                        <a:pt x="84" y="246"/>
                      </a:lnTo>
                      <a:lnTo>
                        <a:pt x="78" y="246"/>
                      </a:lnTo>
                      <a:lnTo>
                        <a:pt x="78" y="252"/>
                      </a:lnTo>
                      <a:lnTo>
                        <a:pt x="78" y="258"/>
                      </a:lnTo>
                      <a:lnTo>
                        <a:pt x="78" y="264"/>
                      </a:lnTo>
                      <a:lnTo>
                        <a:pt x="72" y="264"/>
                      </a:lnTo>
                      <a:lnTo>
                        <a:pt x="72" y="270"/>
                      </a:lnTo>
                      <a:lnTo>
                        <a:pt x="72" y="270"/>
                      </a:lnTo>
                      <a:lnTo>
                        <a:pt x="72" y="270"/>
                      </a:lnTo>
                      <a:lnTo>
                        <a:pt x="66" y="270"/>
                      </a:lnTo>
                      <a:lnTo>
                        <a:pt x="66" y="270"/>
                      </a:lnTo>
                      <a:lnTo>
                        <a:pt x="60" y="270"/>
                      </a:lnTo>
                      <a:lnTo>
                        <a:pt x="54" y="270"/>
                      </a:lnTo>
                      <a:lnTo>
                        <a:pt x="48" y="264"/>
                      </a:lnTo>
                      <a:lnTo>
                        <a:pt x="42" y="264"/>
                      </a:lnTo>
                      <a:lnTo>
                        <a:pt x="30" y="264"/>
                      </a:lnTo>
                      <a:lnTo>
                        <a:pt x="24" y="270"/>
                      </a:lnTo>
                      <a:lnTo>
                        <a:pt x="18" y="270"/>
                      </a:lnTo>
                      <a:lnTo>
                        <a:pt x="12" y="270"/>
                      </a:lnTo>
                      <a:lnTo>
                        <a:pt x="6" y="270"/>
                      </a:lnTo>
                      <a:lnTo>
                        <a:pt x="6" y="276"/>
                      </a:lnTo>
                      <a:lnTo>
                        <a:pt x="6" y="276"/>
                      </a:lnTo>
                      <a:lnTo>
                        <a:pt x="6" y="276"/>
                      </a:lnTo>
                      <a:lnTo>
                        <a:pt x="6" y="270"/>
                      </a:lnTo>
                      <a:lnTo>
                        <a:pt x="6" y="270"/>
                      </a:lnTo>
                      <a:lnTo>
                        <a:pt x="0" y="270"/>
                      </a:lnTo>
                      <a:lnTo>
                        <a:pt x="0" y="270"/>
                      </a:lnTo>
                      <a:lnTo>
                        <a:pt x="0" y="270"/>
                      </a:lnTo>
                      <a:lnTo>
                        <a:pt x="0" y="270"/>
                      </a:lnTo>
                      <a:lnTo>
                        <a:pt x="0" y="270"/>
                      </a:lnTo>
                      <a:lnTo>
                        <a:pt x="0" y="264"/>
                      </a:lnTo>
                      <a:lnTo>
                        <a:pt x="0" y="264"/>
                      </a:lnTo>
                      <a:lnTo>
                        <a:pt x="0" y="264"/>
                      </a:lnTo>
                      <a:lnTo>
                        <a:pt x="0" y="264"/>
                      </a:lnTo>
                      <a:lnTo>
                        <a:pt x="6" y="258"/>
                      </a:lnTo>
                      <a:lnTo>
                        <a:pt x="6" y="258"/>
                      </a:lnTo>
                      <a:lnTo>
                        <a:pt x="18" y="252"/>
                      </a:lnTo>
                      <a:lnTo>
                        <a:pt x="18" y="252"/>
                      </a:lnTo>
                      <a:lnTo>
                        <a:pt x="24" y="246"/>
                      </a:lnTo>
                      <a:lnTo>
                        <a:pt x="30" y="246"/>
                      </a:lnTo>
                      <a:lnTo>
                        <a:pt x="48" y="246"/>
                      </a:lnTo>
                      <a:lnTo>
                        <a:pt x="54" y="246"/>
                      </a:lnTo>
                      <a:lnTo>
                        <a:pt x="66" y="246"/>
                      </a:lnTo>
                      <a:lnTo>
                        <a:pt x="66" y="252"/>
                      </a:lnTo>
                      <a:lnTo>
                        <a:pt x="66" y="252"/>
                      </a:lnTo>
                      <a:lnTo>
                        <a:pt x="66" y="252"/>
                      </a:lnTo>
                      <a:lnTo>
                        <a:pt x="66" y="252"/>
                      </a:lnTo>
                      <a:lnTo>
                        <a:pt x="60" y="252"/>
                      </a:lnTo>
                      <a:lnTo>
                        <a:pt x="60" y="258"/>
                      </a:lnTo>
                      <a:lnTo>
                        <a:pt x="60" y="258"/>
                      </a:lnTo>
                      <a:lnTo>
                        <a:pt x="54" y="258"/>
                      </a:lnTo>
                      <a:lnTo>
                        <a:pt x="54" y="258"/>
                      </a:lnTo>
                      <a:lnTo>
                        <a:pt x="54" y="252"/>
                      </a:lnTo>
                      <a:lnTo>
                        <a:pt x="60" y="246"/>
                      </a:lnTo>
                      <a:lnTo>
                        <a:pt x="66" y="246"/>
                      </a:lnTo>
                      <a:lnTo>
                        <a:pt x="72" y="240"/>
                      </a:lnTo>
                      <a:lnTo>
                        <a:pt x="72" y="234"/>
                      </a:lnTo>
                      <a:lnTo>
                        <a:pt x="78" y="234"/>
                      </a:lnTo>
                      <a:lnTo>
                        <a:pt x="78" y="234"/>
                      </a:lnTo>
                      <a:lnTo>
                        <a:pt x="78" y="228"/>
                      </a:lnTo>
                      <a:lnTo>
                        <a:pt x="78" y="228"/>
                      </a:lnTo>
                      <a:lnTo>
                        <a:pt x="84" y="222"/>
                      </a:lnTo>
                      <a:lnTo>
                        <a:pt x="90" y="222"/>
                      </a:lnTo>
                      <a:lnTo>
                        <a:pt x="108" y="216"/>
                      </a:lnTo>
                      <a:lnTo>
                        <a:pt x="120" y="204"/>
                      </a:lnTo>
                      <a:lnTo>
                        <a:pt x="126" y="204"/>
                      </a:lnTo>
                      <a:lnTo>
                        <a:pt x="126" y="198"/>
                      </a:lnTo>
                      <a:lnTo>
                        <a:pt x="132" y="198"/>
                      </a:lnTo>
                      <a:lnTo>
                        <a:pt x="132" y="198"/>
                      </a:lnTo>
                      <a:lnTo>
                        <a:pt x="138" y="192"/>
                      </a:lnTo>
                      <a:lnTo>
                        <a:pt x="138" y="186"/>
                      </a:lnTo>
                      <a:lnTo>
                        <a:pt x="138" y="180"/>
                      </a:lnTo>
                      <a:lnTo>
                        <a:pt x="138" y="174"/>
                      </a:lnTo>
                      <a:lnTo>
                        <a:pt x="138" y="168"/>
                      </a:lnTo>
                      <a:lnTo>
                        <a:pt x="144" y="162"/>
                      </a:lnTo>
                      <a:lnTo>
                        <a:pt x="144" y="162"/>
                      </a:lnTo>
                      <a:lnTo>
                        <a:pt x="144" y="156"/>
                      </a:lnTo>
                      <a:lnTo>
                        <a:pt x="144" y="156"/>
                      </a:lnTo>
                      <a:lnTo>
                        <a:pt x="150" y="150"/>
                      </a:lnTo>
                      <a:lnTo>
                        <a:pt x="150" y="144"/>
                      </a:lnTo>
                      <a:lnTo>
                        <a:pt x="150" y="138"/>
                      </a:lnTo>
                      <a:lnTo>
                        <a:pt x="156" y="132"/>
                      </a:lnTo>
                      <a:lnTo>
                        <a:pt x="162" y="126"/>
                      </a:lnTo>
                      <a:lnTo>
                        <a:pt x="174" y="114"/>
                      </a:lnTo>
                      <a:lnTo>
                        <a:pt x="174" y="108"/>
                      </a:lnTo>
                      <a:lnTo>
                        <a:pt x="180" y="102"/>
                      </a:lnTo>
                      <a:lnTo>
                        <a:pt x="186" y="102"/>
                      </a:lnTo>
                      <a:lnTo>
                        <a:pt x="186" y="96"/>
                      </a:lnTo>
                      <a:lnTo>
                        <a:pt x="186" y="90"/>
                      </a:lnTo>
                      <a:lnTo>
                        <a:pt x="192" y="84"/>
                      </a:lnTo>
                      <a:lnTo>
                        <a:pt x="192" y="72"/>
                      </a:lnTo>
                      <a:lnTo>
                        <a:pt x="198" y="66"/>
                      </a:lnTo>
                      <a:lnTo>
                        <a:pt x="198" y="60"/>
                      </a:lnTo>
                      <a:lnTo>
                        <a:pt x="198" y="48"/>
                      </a:lnTo>
                      <a:lnTo>
                        <a:pt x="198" y="42"/>
                      </a:lnTo>
                      <a:lnTo>
                        <a:pt x="198" y="36"/>
                      </a:lnTo>
                      <a:lnTo>
                        <a:pt x="198" y="24"/>
                      </a:lnTo>
                      <a:lnTo>
                        <a:pt x="192" y="24"/>
                      </a:lnTo>
                      <a:lnTo>
                        <a:pt x="192" y="24"/>
                      </a:lnTo>
                      <a:lnTo>
                        <a:pt x="192" y="18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0" y="6"/>
                      </a:lnTo>
                      <a:lnTo>
                        <a:pt x="180" y="6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80" y="0"/>
                      </a:lnTo>
                      <a:lnTo>
                        <a:pt x="180" y="0"/>
                      </a:lnTo>
                      <a:lnTo>
                        <a:pt x="180" y="0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8" name="Freeform 86"/>
                <p:cNvSpPr>
                  <a:spLocks/>
                </p:cNvSpPr>
                <p:nvPr/>
              </p:nvSpPr>
              <p:spPr bwMode="auto">
                <a:xfrm flipH="1">
                  <a:off x="564" y="756"/>
                  <a:ext cx="30" cy="18"/>
                </a:xfrm>
                <a:custGeom>
                  <a:avLst/>
                  <a:gdLst>
                    <a:gd name="T0" fmla="*/ 0 w 30"/>
                    <a:gd name="T1" fmla="*/ 12 h 18"/>
                    <a:gd name="T2" fmla="*/ 0 w 30"/>
                    <a:gd name="T3" fmla="*/ 12 h 18"/>
                    <a:gd name="T4" fmla="*/ 12 w 30"/>
                    <a:gd name="T5" fmla="*/ 6 h 18"/>
                    <a:gd name="T6" fmla="*/ 30 w 30"/>
                    <a:gd name="T7" fmla="*/ 0 h 18"/>
                    <a:gd name="T8" fmla="*/ 30 w 30"/>
                    <a:gd name="T9" fmla="*/ 0 h 18"/>
                    <a:gd name="T10" fmla="*/ 30 w 30"/>
                    <a:gd name="T11" fmla="*/ 6 h 18"/>
                    <a:gd name="T12" fmla="*/ 30 w 30"/>
                    <a:gd name="T13" fmla="*/ 6 h 18"/>
                    <a:gd name="T14" fmla="*/ 30 w 30"/>
                    <a:gd name="T15" fmla="*/ 6 h 18"/>
                    <a:gd name="T16" fmla="*/ 30 w 30"/>
                    <a:gd name="T17" fmla="*/ 6 h 18"/>
                    <a:gd name="T18" fmla="*/ 30 w 30"/>
                    <a:gd name="T19" fmla="*/ 12 h 18"/>
                    <a:gd name="T20" fmla="*/ 30 w 30"/>
                    <a:gd name="T21" fmla="*/ 12 h 18"/>
                    <a:gd name="T22" fmla="*/ 30 w 30"/>
                    <a:gd name="T23" fmla="*/ 12 h 18"/>
                    <a:gd name="T24" fmla="*/ 12 w 30"/>
                    <a:gd name="T25" fmla="*/ 12 h 18"/>
                    <a:gd name="T26" fmla="*/ 6 w 30"/>
                    <a:gd name="T27" fmla="*/ 18 h 18"/>
                    <a:gd name="T28" fmla="*/ 0 w 30"/>
                    <a:gd name="T29" fmla="*/ 18 h 18"/>
                    <a:gd name="T30" fmla="*/ 0 w 30"/>
                    <a:gd name="T31" fmla="*/ 18 h 18"/>
                    <a:gd name="T32" fmla="*/ 0 w 30"/>
                    <a:gd name="T33" fmla="*/ 18 h 18"/>
                    <a:gd name="T34" fmla="*/ 0 w 30"/>
                    <a:gd name="T35" fmla="*/ 12 h 18"/>
                    <a:gd name="T36" fmla="*/ 0 w 30"/>
                    <a:gd name="T37" fmla="*/ 12 h 18"/>
                    <a:gd name="T38" fmla="*/ 0 w 30"/>
                    <a:gd name="T39" fmla="*/ 12 h 18"/>
                    <a:gd name="T40" fmla="*/ 0 w 30"/>
                    <a:gd name="T41" fmla="*/ 12 h 18"/>
                    <a:gd name="T42" fmla="*/ 0 w 30"/>
                    <a:gd name="T43" fmla="*/ 12 h 18"/>
                    <a:gd name="T44" fmla="*/ 0 w 30"/>
                    <a:gd name="T45" fmla="*/ 12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18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12" y="6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9" name="Freeform 87"/>
                <p:cNvSpPr>
                  <a:spLocks/>
                </p:cNvSpPr>
                <p:nvPr/>
              </p:nvSpPr>
              <p:spPr bwMode="auto">
                <a:xfrm flipH="1">
                  <a:off x="558" y="780"/>
                  <a:ext cx="48" cy="18"/>
                </a:xfrm>
                <a:custGeom>
                  <a:avLst/>
                  <a:gdLst>
                    <a:gd name="T0" fmla="*/ 6 w 48"/>
                    <a:gd name="T1" fmla="*/ 12 h 18"/>
                    <a:gd name="T2" fmla="*/ 6 w 48"/>
                    <a:gd name="T3" fmla="*/ 12 h 18"/>
                    <a:gd name="T4" fmla="*/ 18 w 48"/>
                    <a:gd name="T5" fmla="*/ 6 h 18"/>
                    <a:gd name="T6" fmla="*/ 18 w 48"/>
                    <a:gd name="T7" fmla="*/ 0 h 18"/>
                    <a:gd name="T8" fmla="*/ 24 w 48"/>
                    <a:gd name="T9" fmla="*/ 0 h 18"/>
                    <a:gd name="T10" fmla="*/ 36 w 48"/>
                    <a:gd name="T11" fmla="*/ 0 h 18"/>
                    <a:gd name="T12" fmla="*/ 36 w 48"/>
                    <a:gd name="T13" fmla="*/ 0 h 18"/>
                    <a:gd name="T14" fmla="*/ 42 w 48"/>
                    <a:gd name="T15" fmla="*/ 0 h 18"/>
                    <a:gd name="T16" fmla="*/ 42 w 48"/>
                    <a:gd name="T17" fmla="*/ 0 h 18"/>
                    <a:gd name="T18" fmla="*/ 42 w 48"/>
                    <a:gd name="T19" fmla="*/ 0 h 18"/>
                    <a:gd name="T20" fmla="*/ 42 w 48"/>
                    <a:gd name="T21" fmla="*/ 0 h 18"/>
                    <a:gd name="T22" fmla="*/ 42 w 48"/>
                    <a:gd name="T23" fmla="*/ 0 h 18"/>
                    <a:gd name="T24" fmla="*/ 48 w 48"/>
                    <a:gd name="T25" fmla="*/ 0 h 18"/>
                    <a:gd name="T26" fmla="*/ 48 w 48"/>
                    <a:gd name="T27" fmla="*/ 0 h 18"/>
                    <a:gd name="T28" fmla="*/ 48 w 48"/>
                    <a:gd name="T29" fmla="*/ 0 h 18"/>
                    <a:gd name="T30" fmla="*/ 48 w 48"/>
                    <a:gd name="T31" fmla="*/ 0 h 18"/>
                    <a:gd name="T32" fmla="*/ 48 w 48"/>
                    <a:gd name="T33" fmla="*/ 0 h 18"/>
                    <a:gd name="T34" fmla="*/ 48 w 48"/>
                    <a:gd name="T35" fmla="*/ 0 h 18"/>
                    <a:gd name="T36" fmla="*/ 48 w 48"/>
                    <a:gd name="T37" fmla="*/ 0 h 18"/>
                    <a:gd name="T38" fmla="*/ 42 w 48"/>
                    <a:gd name="T39" fmla="*/ 0 h 18"/>
                    <a:gd name="T40" fmla="*/ 42 w 48"/>
                    <a:gd name="T41" fmla="*/ 0 h 18"/>
                    <a:gd name="T42" fmla="*/ 42 w 48"/>
                    <a:gd name="T43" fmla="*/ 0 h 18"/>
                    <a:gd name="T44" fmla="*/ 42 w 48"/>
                    <a:gd name="T45" fmla="*/ 6 h 18"/>
                    <a:gd name="T46" fmla="*/ 42 w 48"/>
                    <a:gd name="T47" fmla="*/ 6 h 18"/>
                    <a:gd name="T48" fmla="*/ 42 w 48"/>
                    <a:gd name="T49" fmla="*/ 6 h 18"/>
                    <a:gd name="T50" fmla="*/ 36 w 48"/>
                    <a:gd name="T51" fmla="*/ 6 h 18"/>
                    <a:gd name="T52" fmla="*/ 30 w 48"/>
                    <a:gd name="T53" fmla="*/ 6 h 18"/>
                    <a:gd name="T54" fmla="*/ 18 w 48"/>
                    <a:gd name="T55" fmla="*/ 12 h 18"/>
                    <a:gd name="T56" fmla="*/ 12 w 48"/>
                    <a:gd name="T57" fmla="*/ 12 h 18"/>
                    <a:gd name="T58" fmla="*/ 6 w 48"/>
                    <a:gd name="T59" fmla="*/ 18 h 18"/>
                    <a:gd name="T60" fmla="*/ 6 w 48"/>
                    <a:gd name="T61" fmla="*/ 18 h 18"/>
                    <a:gd name="T62" fmla="*/ 6 w 48"/>
                    <a:gd name="T63" fmla="*/ 18 h 18"/>
                    <a:gd name="T64" fmla="*/ 6 w 48"/>
                    <a:gd name="T65" fmla="*/ 18 h 18"/>
                    <a:gd name="T66" fmla="*/ 0 w 48"/>
                    <a:gd name="T67" fmla="*/ 18 h 18"/>
                    <a:gd name="T68" fmla="*/ 0 w 48"/>
                    <a:gd name="T69" fmla="*/ 12 h 18"/>
                    <a:gd name="T70" fmla="*/ 0 w 48"/>
                    <a:gd name="T71" fmla="*/ 12 h 18"/>
                    <a:gd name="T72" fmla="*/ 0 w 48"/>
                    <a:gd name="T73" fmla="*/ 12 h 18"/>
                    <a:gd name="T74" fmla="*/ 6 w 48"/>
                    <a:gd name="T75" fmla="*/ 12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48" h="18">
                      <a:moveTo>
                        <a:pt x="6" y="12"/>
                      </a:moveTo>
                      <a:lnTo>
                        <a:pt x="6" y="12"/>
                      </a:lnTo>
                      <a:lnTo>
                        <a:pt x="18" y="6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6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0" name="Freeform 88"/>
                <p:cNvSpPr>
                  <a:spLocks/>
                </p:cNvSpPr>
                <p:nvPr/>
              </p:nvSpPr>
              <p:spPr bwMode="auto">
                <a:xfrm flipH="1">
                  <a:off x="570" y="804"/>
                  <a:ext cx="54" cy="18"/>
                </a:xfrm>
                <a:custGeom>
                  <a:avLst/>
                  <a:gdLst>
                    <a:gd name="T0" fmla="*/ 0 w 54"/>
                    <a:gd name="T1" fmla="*/ 6 h 18"/>
                    <a:gd name="T2" fmla="*/ 0 w 54"/>
                    <a:gd name="T3" fmla="*/ 6 h 18"/>
                    <a:gd name="T4" fmla="*/ 6 w 54"/>
                    <a:gd name="T5" fmla="*/ 6 h 18"/>
                    <a:gd name="T6" fmla="*/ 12 w 54"/>
                    <a:gd name="T7" fmla="*/ 6 h 18"/>
                    <a:gd name="T8" fmla="*/ 24 w 54"/>
                    <a:gd name="T9" fmla="*/ 0 h 18"/>
                    <a:gd name="T10" fmla="*/ 30 w 54"/>
                    <a:gd name="T11" fmla="*/ 0 h 18"/>
                    <a:gd name="T12" fmla="*/ 36 w 54"/>
                    <a:gd name="T13" fmla="*/ 0 h 18"/>
                    <a:gd name="T14" fmla="*/ 36 w 54"/>
                    <a:gd name="T15" fmla="*/ 0 h 18"/>
                    <a:gd name="T16" fmla="*/ 48 w 54"/>
                    <a:gd name="T17" fmla="*/ 0 h 18"/>
                    <a:gd name="T18" fmla="*/ 48 w 54"/>
                    <a:gd name="T19" fmla="*/ 0 h 18"/>
                    <a:gd name="T20" fmla="*/ 48 w 54"/>
                    <a:gd name="T21" fmla="*/ 0 h 18"/>
                    <a:gd name="T22" fmla="*/ 48 w 54"/>
                    <a:gd name="T23" fmla="*/ 0 h 18"/>
                    <a:gd name="T24" fmla="*/ 54 w 54"/>
                    <a:gd name="T25" fmla="*/ 0 h 18"/>
                    <a:gd name="T26" fmla="*/ 54 w 54"/>
                    <a:gd name="T27" fmla="*/ 0 h 18"/>
                    <a:gd name="T28" fmla="*/ 54 w 54"/>
                    <a:gd name="T29" fmla="*/ 0 h 18"/>
                    <a:gd name="T30" fmla="*/ 54 w 54"/>
                    <a:gd name="T31" fmla="*/ 6 h 18"/>
                    <a:gd name="T32" fmla="*/ 54 w 54"/>
                    <a:gd name="T33" fmla="*/ 6 h 18"/>
                    <a:gd name="T34" fmla="*/ 48 w 54"/>
                    <a:gd name="T35" fmla="*/ 6 h 18"/>
                    <a:gd name="T36" fmla="*/ 48 w 54"/>
                    <a:gd name="T37" fmla="*/ 6 h 18"/>
                    <a:gd name="T38" fmla="*/ 48 w 54"/>
                    <a:gd name="T39" fmla="*/ 6 h 18"/>
                    <a:gd name="T40" fmla="*/ 36 w 54"/>
                    <a:gd name="T41" fmla="*/ 6 h 18"/>
                    <a:gd name="T42" fmla="*/ 36 w 54"/>
                    <a:gd name="T43" fmla="*/ 6 h 18"/>
                    <a:gd name="T44" fmla="*/ 24 w 54"/>
                    <a:gd name="T45" fmla="*/ 12 h 18"/>
                    <a:gd name="T46" fmla="*/ 12 w 54"/>
                    <a:gd name="T47" fmla="*/ 12 h 18"/>
                    <a:gd name="T48" fmla="*/ 0 w 54"/>
                    <a:gd name="T49" fmla="*/ 18 h 18"/>
                    <a:gd name="T50" fmla="*/ 0 w 54"/>
                    <a:gd name="T51" fmla="*/ 18 h 18"/>
                    <a:gd name="T52" fmla="*/ 0 w 54"/>
                    <a:gd name="T53" fmla="*/ 18 h 18"/>
                    <a:gd name="T54" fmla="*/ 0 w 54"/>
                    <a:gd name="T55" fmla="*/ 18 h 18"/>
                    <a:gd name="T56" fmla="*/ 0 w 54"/>
                    <a:gd name="T57" fmla="*/ 12 h 18"/>
                    <a:gd name="T58" fmla="*/ 0 w 54"/>
                    <a:gd name="T59" fmla="*/ 12 h 18"/>
                    <a:gd name="T60" fmla="*/ 0 w 54"/>
                    <a:gd name="T61" fmla="*/ 12 h 18"/>
                    <a:gd name="T62" fmla="*/ 0 w 54"/>
                    <a:gd name="T63" fmla="*/ 6 h 18"/>
                    <a:gd name="T64" fmla="*/ 0 w 54"/>
                    <a:gd name="T65" fmla="*/ 6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54" h="1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24" y="12"/>
                      </a:lnTo>
                      <a:lnTo>
                        <a:pt x="12" y="12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1" name="Freeform 89"/>
                <p:cNvSpPr>
                  <a:spLocks/>
                </p:cNvSpPr>
                <p:nvPr/>
              </p:nvSpPr>
              <p:spPr bwMode="auto">
                <a:xfrm flipH="1">
                  <a:off x="582" y="834"/>
                  <a:ext cx="48" cy="18"/>
                </a:xfrm>
                <a:custGeom>
                  <a:avLst/>
                  <a:gdLst>
                    <a:gd name="T0" fmla="*/ 0 w 48"/>
                    <a:gd name="T1" fmla="*/ 6 h 18"/>
                    <a:gd name="T2" fmla="*/ 0 w 48"/>
                    <a:gd name="T3" fmla="*/ 6 h 18"/>
                    <a:gd name="T4" fmla="*/ 6 w 48"/>
                    <a:gd name="T5" fmla="*/ 6 h 18"/>
                    <a:gd name="T6" fmla="*/ 18 w 48"/>
                    <a:gd name="T7" fmla="*/ 0 h 18"/>
                    <a:gd name="T8" fmla="*/ 18 w 48"/>
                    <a:gd name="T9" fmla="*/ 0 h 18"/>
                    <a:gd name="T10" fmla="*/ 24 w 48"/>
                    <a:gd name="T11" fmla="*/ 0 h 18"/>
                    <a:gd name="T12" fmla="*/ 30 w 48"/>
                    <a:gd name="T13" fmla="*/ 0 h 18"/>
                    <a:gd name="T14" fmla="*/ 36 w 48"/>
                    <a:gd name="T15" fmla="*/ 0 h 18"/>
                    <a:gd name="T16" fmla="*/ 42 w 48"/>
                    <a:gd name="T17" fmla="*/ 0 h 18"/>
                    <a:gd name="T18" fmla="*/ 42 w 48"/>
                    <a:gd name="T19" fmla="*/ 0 h 18"/>
                    <a:gd name="T20" fmla="*/ 42 w 48"/>
                    <a:gd name="T21" fmla="*/ 0 h 18"/>
                    <a:gd name="T22" fmla="*/ 42 w 48"/>
                    <a:gd name="T23" fmla="*/ 0 h 18"/>
                    <a:gd name="T24" fmla="*/ 48 w 48"/>
                    <a:gd name="T25" fmla="*/ 0 h 18"/>
                    <a:gd name="T26" fmla="*/ 48 w 48"/>
                    <a:gd name="T27" fmla="*/ 0 h 18"/>
                    <a:gd name="T28" fmla="*/ 48 w 48"/>
                    <a:gd name="T29" fmla="*/ 0 h 18"/>
                    <a:gd name="T30" fmla="*/ 48 w 48"/>
                    <a:gd name="T31" fmla="*/ 0 h 18"/>
                    <a:gd name="T32" fmla="*/ 48 w 48"/>
                    <a:gd name="T33" fmla="*/ 0 h 18"/>
                    <a:gd name="T34" fmla="*/ 48 w 48"/>
                    <a:gd name="T35" fmla="*/ 0 h 18"/>
                    <a:gd name="T36" fmla="*/ 48 w 48"/>
                    <a:gd name="T37" fmla="*/ 0 h 18"/>
                    <a:gd name="T38" fmla="*/ 48 w 48"/>
                    <a:gd name="T39" fmla="*/ 0 h 18"/>
                    <a:gd name="T40" fmla="*/ 48 w 48"/>
                    <a:gd name="T41" fmla="*/ 0 h 18"/>
                    <a:gd name="T42" fmla="*/ 42 w 48"/>
                    <a:gd name="T43" fmla="*/ 0 h 18"/>
                    <a:gd name="T44" fmla="*/ 42 w 48"/>
                    <a:gd name="T45" fmla="*/ 6 h 18"/>
                    <a:gd name="T46" fmla="*/ 36 w 48"/>
                    <a:gd name="T47" fmla="*/ 6 h 18"/>
                    <a:gd name="T48" fmla="*/ 30 w 48"/>
                    <a:gd name="T49" fmla="*/ 6 h 18"/>
                    <a:gd name="T50" fmla="*/ 30 w 48"/>
                    <a:gd name="T51" fmla="*/ 6 h 18"/>
                    <a:gd name="T52" fmla="*/ 18 w 48"/>
                    <a:gd name="T53" fmla="*/ 12 h 18"/>
                    <a:gd name="T54" fmla="*/ 18 w 48"/>
                    <a:gd name="T55" fmla="*/ 12 h 18"/>
                    <a:gd name="T56" fmla="*/ 12 w 48"/>
                    <a:gd name="T57" fmla="*/ 12 h 18"/>
                    <a:gd name="T58" fmla="*/ 6 w 48"/>
                    <a:gd name="T59" fmla="*/ 18 h 18"/>
                    <a:gd name="T60" fmla="*/ 0 w 48"/>
                    <a:gd name="T61" fmla="*/ 18 h 18"/>
                    <a:gd name="T62" fmla="*/ 0 w 48"/>
                    <a:gd name="T63" fmla="*/ 12 h 18"/>
                    <a:gd name="T64" fmla="*/ 0 w 48"/>
                    <a:gd name="T65" fmla="*/ 12 h 18"/>
                    <a:gd name="T66" fmla="*/ 0 w 48"/>
                    <a:gd name="T67" fmla="*/ 12 h 18"/>
                    <a:gd name="T68" fmla="*/ 0 w 48"/>
                    <a:gd name="T69" fmla="*/ 12 h 18"/>
                    <a:gd name="T70" fmla="*/ 0 w 48"/>
                    <a:gd name="T71" fmla="*/ 6 h 18"/>
                    <a:gd name="T72" fmla="*/ 0 w 48"/>
                    <a:gd name="T73" fmla="*/ 6 h 18"/>
                    <a:gd name="T74" fmla="*/ 0 w 48"/>
                    <a:gd name="T75" fmla="*/ 6 h 18"/>
                    <a:gd name="T76" fmla="*/ 0 w 48"/>
                    <a:gd name="T77" fmla="*/ 6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48" h="1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6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42" y="0"/>
                      </a:lnTo>
                      <a:lnTo>
                        <a:pt x="42" y="6"/>
                      </a:lnTo>
                      <a:lnTo>
                        <a:pt x="36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2" name="Freeform 90"/>
                <p:cNvSpPr>
                  <a:spLocks/>
                </p:cNvSpPr>
                <p:nvPr/>
              </p:nvSpPr>
              <p:spPr bwMode="auto">
                <a:xfrm flipH="1">
                  <a:off x="612" y="858"/>
                  <a:ext cx="36" cy="24"/>
                </a:xfrm>
                <a:custGeom>
                  <a:avLst/>
                  <a:gdLst>
                    <a:gd name="T0" fmla="*/ 0 w 36"/>
                    <a:gd name="T1" fmla="*/ 12 h 24"/>
                    <a:gd name="T2" fmla="*/ 0 w 36"/>
                    <a:gd name="T3" fmla="*/ 12 h 24"/>
                    <a:gd name="T4" fmla="*/ 12 w 36"/>
                    <a:gd name="T5" fmla="*/ 6 h 24"/>
                    <a:gd name="T6" fmla="*/ 18 w 36"/>
                    <a:gd name="T7" fmla="*/ 6 h 24"/>
                    <a:gd name="T8" fmla="*/ 18 w 36"/>
                    <a:gd name="T9" fmla="*/ 6 h 24"/>
                    <a:gd name="T10" fmla="*/ 24 w 36"/>
                    <a:gd name="T11" fmla="*/ 0 h 24"/>
                    <a:gd name="T12" fmla="*/ 36 w 36"/>
                    <a:gd name="T13" fmla="*/ 0 h 24"/>
                    <a:gd name="T14" fmla="*/ 36 w 36"/>
                    <a:gd name="T15" fmla="*/ 0 h 24"/>
                    <a:gd name="T16" fmla="*/ 36 w 36"/>
                    <a:gd name="T17" fmla="*/ 0 h 24"/>
                    <a:gd name="T18" fmla="*/ 36 w 36"/>
                    <a:gd name="T19" fmla="*/ 0 h 24"/>
                    <a:gd name="T20" fmla="*/ 36 w 36"/>
                    <a:gd name="T21" fmla="*/ 0 h 24"/>
                    <a:gd name="T22" fmla="*/ 36 w 36"/>
                    <a:gd name="T23" fmla="*/ 6 h 24"/>
                    <a:gd name="T24" fmla="*/ 36 w 36"/>
                    <a:gd name="T25" fmla="*/ 6 h 24"/>
                    <a:gd name="T26" fmla="*/ 36 w 36"/>
                    <a:gd name="T27" fmla="*/ 6 h 24"/>
                    <a:gd name="T28" fmla="*/ 36 w 36"/>
                    <a:gd name="T29" fmla="*/ 12 h 24"/>
                    <a:gd name="T30" fmla="*/ 36 w 36"/>
                    <a:gd name="T31" fmla="*/ 12 h 24"/>
                    <a:gd name="T32" fmla="*/ 36 w 36"/>
                    <a:gd name="T33" fmla="*/ 12 h 24"/>
                    <a:gd name="T34" fmla="*/ 30 w 36"/>
                    <a:gd name="T35" fmla="*/ 12 h 24"/>
                    <a:gd name="T36" fmla="*/ 12 w 36"/>
                    <a:gd name="T37" fmla="*/ 18 h 24"/>
                    <a:gd name="T38" fmla="*/ 12 w 36"/>
                    <a:gd name="T39" fmla="*/ 18 h 24"/>
                    <a:gd name="T40" fmla="*/ 6 w 36"/>
                    <a:gd name="T41" fmla="*/ 18 h 24"/>
                    <a:gd name="T42" fmla="*/ 6 w 36"/>
                    <a:gd name="T43" fmla="*/ 24 h 24"/>
                    <a:gd name="T44" fmla="*/ 6 w 36"/>
                    <a:gd name="T45" fmla="*/ 24 h 24"/>
                    <a:gd name="T46" fmla="*/ 0 w 36"/>
                    <a:gd name="T47" fmla="*/ 24 h 24"/>
                    <a:gd name="T48" fmla="*/ 0 w 36"/>
                    <a:gd name="T49" fmla="*/ 18 h 24"/>
                    <a:gd name="T50" fmla="*/ 0 w 36"/>
                    <a:gd name="T51" fmla="*/ 18 h 24"/>
                    <a:gd name="T52" fmla="*/ 0 w 36"/>
                    <a:gd name="T53" fmla="*/ 18 h 24"/>
                    <a:gd name="T54" fmla="*/ 0 w 36"/>
                    <a:gd name="T55" fmla="*/ 18 h 24"/>
                    <a:gd name="T56" fmla="*/ 0 w 36"/>
                    <a:gd name="T57" fmla="*/ 18 h 24"/>
                    <a:gd name="T58" fmla="*/ 0 w 36"/>
                    <a:gd name="T59" fmla="*/ 12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6" h="24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12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24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6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3" name="Freeform 91"/>
                <p:cNvSpPr>
                  <a:spLocks/>
                </p:cNvSpPr>
                <p:nvPr/>
              </p:nvSpPr>
              <p:spPr bwMode="auto">
                <a:xfrm flipH="1">
                  <a:off x="660" y="960"/>
                  <a:ext cx="72" cy="24"/>
                </a:xfrm>
                <a:custGeom>
                  <a:avLst/>
                  <a:gdLst>
                    <a:gd name="T0" fmla="*/ 0 w 72"/>
                    <a:gd name="T1" fmla="*/ 18 h 24"/>
                    <a:gd name="T2" fmla="*/ 0 w 72"/>
                    <a:gd name="T3" fmla="*/ 18 h 24"/>
                    <a:gd name="T4" fmla="*/ 6 w 72"/>
                    <a:gd name="T5" fmla="*/ 18 h 24"/>
                    <a:gd name="T6" fmla="*/ 18 w 72"/>
                    <a:gd name="T7" fmla="*/ 12 h 24"/>
                    <a:gd name="T8" fmla="*/ 24 w 72"/>
                    <a:gd name="T9" fmla="*/ 12 h 24"/>
                    <a:gd name="T10" fmla="*/ 24 w 72"/>
                    <a:gd name="T11" fmla="*/ 6 h 24"/>
                    <a:gd name="T12" fmla="*/ 24 w 72"/>
                    <a:gd name="T13" fmla="*/ 6 h 24"/>
                    <a:gd name="T14" fmla="*/ 30 w 72"/>
                    <a:gd name="T15" fmla="*/ 6 h 24"/>
                    <a:gd name="T16" fmla="*/ 36 w 72"/>
                    <a:gd name="T17" fmla="*/ 6 h 24"/>
                    <a:gd name="T18" fmla="*/ 42 w 72"/>
                    <a:gd name="T19" fmla="*/ 0 h 24"/>
                    <a:gd name="T20" fmla="*/ 48 w 72"/>
                    <a:gd name="T21" fmla="*/ 0 h 24"/>
                    <a:gd name="T22" fmla="*/ 48 w 72"/>
                    <a:gd name="T23" fmla="*/ 0 h 24"/>
                    <a:gd name="T24" fmla="*/ 60 w 72"/>
                    <a:gd name="T25" fmla="*/ 0 h 24"/>
                    <a:gd name="T26" fmla="*/ 66 w 72"/>
                    <a:gd name="T27" fmla="*/ 6 h 24"/>
                    <a:gd name="T28" fmla="*/ 72 w 72"/>
                    <a:gd name="T29" fmla="*/ 6 h 24"/>
                    <a:gd name="T30" fmla="*/ 72 w 72"/>
                    <a:gd name="T31" fmla="*/ 6 h 24"/>
                    <a:gd name="T32" fmla="*/ 72 w 72"/>
                    <a:gd name="T33" fmla="*/ 6 h 24"/>
                    <a:gd name="T34" fmla="*/ 72 w 72"/>
                    <a:gd name="T35" fmla="*/ 6 h 24"/>
                    <a:gd name="T36" fmla="*/ 72 w 72"/>
                    <a:gd name="T37" fmla="*/ 12 h 24"/>
                    <a:gd name="T38" fmla="*/ 72 w 72"/>
                    <a:gd name="T39" fmla="*/ 12 h 24"/>
                    <a:gd name="T40" fmla="*/ 72 w 72"/>
                    <a:gd name="T41" fmla="*/ 12 h 24"/>
                    <a:gd name="T42" fmla="*/ 72 w 72"/>
                    <a:gd name="T43" fmla="*/ 18 h 24"/>
                    <a:gd name="T44" fmla="*/ 72 w 72"/>
                    <a:gd name="T45" fmla="*/ 18 h 24"/>
                    <a:gd name="T46" fmla="*/ 66 w 72"/>
                    <a:gd name="T47" fmla="*/ 12 h 24"/>
                    <a:gd name="T48" fmla="*/ 60 w 72"/>
                    <a:gd name="T49" fmla="*/ 12 h 24"/>
                    <a:gd name="T50" fmla="*/ 48 w 72"/>
                    <a:gd name="T51" fmla="*/ 12 h 24"/>
                    <a:gd name="T52" fmla="*/ 48 w 72"/>
                    <a:gd name="T53" fmla="*/ 12 h 24"/>
                    <a:gd name="T54" fmla="*/ 42 w 72"/>
                    <a:gd name="T55" fmla="*/ 12 h 24"/>
                    <a:gd name="T56" fmla="*/ 36 w 72"/>
                    <a:gd name="T57" fmla="*/ 12 h 24"/>
                    <a:gd name="T58" fmla="*/ 30 w 72"/>
                    <a:gd name="T59" fmla="*/ 12 h 24"/>
                    <a:gd name="T60" fmla="*/ 24 w 72"/>
                    <a:gd name="T61" fmla="*/ 12 h 24"/>
                    <a:gd name="T62" fmla="*/ 24 w 72"/>
                    <a:gd name="T63" fmla="*/ 12 h 24"/>
                    <a:gd name="T64" fmla="*/ 24 w 72"/>
                    <a:gd name="T65" fmla="*/ 18 h 24"/>
                    <a:gd name="T66" fmla="*/ 18 w 72"/>
                    <a:gd name="T67" fmla="*/ 18 h 24"/>
                    <a:gd name="T68" fmla="*/ 6 w 72"/>
                    <a:gd name="T69" fmla="*/ 18 h 24"/>
                    <a:gd name="T70" fmla="*/ 6 w 72"/>
                    <a:gd name="T71" fmla="*/ 18 h 24"/>
                    <a:gd name="T72" fmla="*/ 0 w 72"/>
                    <a:gd name="T73" fmla="*/ 24 h 24"/>
                    <a:gd name="T74" fmla="*/ 0 w 72"/>
                    <a:gd name="T75" fmla="*/ 24 h 24"/>
                    <a:gd name="T76" fmla="*/ 0 w 72"/>
                    <a:gd name="T77" fmla="*/ 24 h 24"/>
                    <a:gd name="T78" fmla="*/ 0 w 72"/>
                    <a:gd name="T79" fmla="*/ 24 h 24"/>
                    <a:gd name="T80" fmla="*/ 0 w 72"/>
                    <a:gd name="T81" fmla="*/ 24 h 24"/>
                    <a:gd name="T82" fmla="*/ 0 w 72"/>
                    <a:gd name="T83" fmla="*/ 24 h 24"/>
                    <a:gd name="T84" fmla="*/ 0 w 72"/>
                    <a:gd name="T85" fmla="*/ 18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2" h="24">
                      <a:moveTo>
                        <a:pt x="0" y="18"/>
                      </a:moveTo>
                      <a:lnTo>
                        <a:pt x="0" y="18"/>
                      </a:lnTo>
                      <a:lnTo>
                        <a:pt x="6" y="18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24" y="6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60" y="0"/>
                      </a:lnTo>
                      <a:lnTo>
                        <a:pt x="66" y="6"/>
                      </a:lnTo>
                      <a:lnTo>
                        <a:pt x="72" y="6"/>
                      </a:lnTo>
                      <a:lnTo>
                        <a:pt x="72" y="6"/>
                      </a:lnTo>
                      <a:lnTo>
                        <a:pt x="72" y="6"/>
                      </a:lnTo>
                      <a:lnTo>
                        <a:pt x="72" y="6"/>
                      </a:lnTo>
                      <a:lnTo>
                        <a:pt x="72" y="12"/>
                      </a:lnTo>
                      <a:lnTo>
                        <a:pt x="72" y="12"/>
                      </a:lnTo>
                      <a:lnTo>
                        <a:pt x="72" y="12"/>
                      </a:lnTo>
                      <a:lnTo>
                        <a:pt x="72" y="18"/>
                      </a:lnTo>
                      <a:lnTo>
                        <a:pt x="72" y="18"/>
                      </a:lnTo>
                      <a:lnTo>
                        <a:pt x="66" y="12"/>
                      </a:lnTo>
                      <a:lnTo>
                        <a:pt x="60" y="12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42" y="12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24" y="12"/>
                      </a:lnTo>
                      <a:lnTo>
                        <a:pt x="24" y="12"/>
                      </a:lnTo>
                      <a:lnTo>
                        <a:pt x="24" y="18"/>
                      </a:lnTo>
                      <a:lnTo>
                        <a:pt x="18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2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4" name="Freeform 92"/>
                <p:cNvSpPr>
                  <a:spLocks/>
                </p:cNvSpPr>
                <p:nvPr/>
              </p:nvSpPr>
              <p:spPr bwMode="auto">
                <a:xfrm flipH="1">
                  <a:off x="1512" y="1482"/>
                  <a:ext cx="66" cy="24"/>
                </a:xfrm>
                <a:custGeom>
                  <a:avLst/>
                  <a:gdLst>
                    <a:gd name="T0" fmla="*/ 6 w 66"/>
                    <a:gd name="T1" fmla="*/ 12 h 24"/>
                    <a:gd name="T2" fmla="*/ 6 w 66"/>
                    <a:gd name="T3" fmla="*/ 12 h 24"/>
                    <a:gd name="T4" fmla="*/ 12 w 66"/>
                    <a:gd name="T5" fmla="*/ 12 h 24"/>
                    <a:gd name="T6" fmla="*/ 18 w 66"/>
                    <a:gd name="T7" fmla="*/ 12 h 24"/>
                    <a:gd name="T8" fmla="*/ 18 w 66"/>
                    <a:gd name="T9" fmla="*/ 12 h 24"/>
                    <a:gd name="T10" fmla="*/ 24 w 66"/>
                    <a:gd name="T11" fmla="*/ 12 h 24"/>
                    <a:gd name="T12" fmla="*/ 30 w 66"/>
                    <a:gd name="T13" fmla="*/ 12 h 24"/>
                    <a:gd name="T14" fmla="*/ 36 w 66"/>
                    <a:gd name="T15" fmla="*/ 6 h 24"/>
                    <a:gd name="T16" fmla="*/ 42 w 66"/>
                    <a:gd name="T17" fmla="*/ 6 h 24"/>
                    <a:gd name="T18" fmla="*/ 48 w 66"/>
                    <a:gd name="T19" fmla="*/ 6 h 24"/>
                    <a:gd name="T20" fmla="*/ 48 w 66"/>
                    <a:gd name="T21" fmla="*/ 0 h 24"/>
                    <a:gd name="T22" fmla="*/ 48 w 66"/>
                    <a:gd name="T23" fmla="*/ 0 h 24"/>
                    <a:gd name="T24" fmla="*/ 54 w 66"/>
                    <a:gd name="T25" fmla="*/ 0 h 24"/>
                    <a:gd name="T26" fmla="*/ 54 w 66"/>
                    <a:gd name="T27" fmla="*/ 0 h 24"/>
                    <a:gd name="T28" fmla="*/ 60 w 66"/>
                    <a:gd name="T29" fmla="*/ 0 h 24"/>
                    <a:gd name="T30" fmla="*/ 60 w 66"/>
                    <a:gd name="T31" fmla="*/ 0 h 24"/>
                    <a:gd name="T32" fmla="*/ 60 w 66"/>
                    <a:gd name="T33" fmla="*/ 0 h 24"/>
                    <a:gd name="T34" fmla="*/ 66 w 66"/>
                    <a:gd name="T35" fmla="*/ 0 h 24"/>
                    <a:gd name="T36" fmla="*/ 66 w 66"/>
                    <a:gd name="T37" fmla="*/ 0 h 24"/>
                    <a:gd name="T38" fmla="*/ 66 w 66"/>
                    <a:gd name="T39" fmla="*/ 0 h 24"/>
                    <a:gd name="T40" fmla="*/ 66 w 66"/>
                    <a:gd name="T41" fmla="*/ 0 h 24"/>
                    <a:gd name="T42" fmla="*/ 66 w 66"/>
                    <a:gd name="T43" fmla="*/ 0 h 24"/>
                    <a:gd name="T44" fmla="*/ 60 w 66"/>
                    <a:gd name="T45" fmla="*/ 6 h 24"/>
                    <a:gd name="T46" fmla="*/ 60 w 66"/>
                    <a:gd name="T47" fmla="*/ 6 h 24"/>
                    <a:gd name="T48" fmla="*/ 54 w 66"/>
                    <a:gd name="T49" fmla="*/ 6 h 24"/>
                    <a:gd name="T50" fmla="*/ 48 w 66"/>
                    <a:gd name="T51" fmla="*/ 12 h 24"/>
                    <a:gd name="T52" fmla="*/ 48 w 66"/>
                    <a:gd name="T53" fmla="*/ 12 h 24"/>
                    <a:gd name="T54" fmla="*/ 48 w 66"/>
                    <a:gd name="T55" fmla="*/ 12 h 24"/>
                    <a:gd name="T56" fmla="*/ 48 w 66"/>
                    <a:gd name="T57" fmla="*/ 18 h 24"/>
                    <a:gd name="T58" fmla="*/ 42 w 66"/>
                    <a:gd name="T59" fmla="*/ 18 h 24"/>
                    <a:gd name="T60" fmla="*/ 30 w 66"/>
                    <a:gd name="T61" fmla="*/ 24 h 24"/>
                    <a:gd name="T62" fmla="*/ 24 w 66"/>
                    <a:gd name="T63" fmla="*/ 24 h 24"/>
                    <a:gd name="T64" fmla="*/ 24 w 66"/>
                    <a:gd name="T65" fmla="*/ 24 h 24"/>
                    <a:gd name="T66" fmla="*/ 24 w 66"/>
                    <a:gd name="T67" fmla="*/ 24 h 24"/>
                    <a:gd name="T68" fmla="*/ 18 w 66"/>
                    <a:gd name="T69" fmla="*/ 24 h 24"/>
                    <a:gd name="T70" fmla="*/ 12 w 66"/>
                    <a:gd name="T71" fmla="*/ 24 h 24"/>
                    <a:gd name="T72" fmla="*/ 12 w 66"/>
                    <a:gd name="T73" fmla="*/ 24 h 24"/>
                    <a:gd name="T74" fmla="*/ 6 w 66"/>
                    <a:gd name="T75" fmla="*/ 24 h 24"/>
                    <a:gd name="T76" fmla="*/ 6 w 66"/>
                    <a:gd name="T77" fmla="*/ 18 h 24"/>
                    <a:gd name="T78" fmla="*/ 0 w 66"/>
                    <a:gd name="T79" fmla="*/ 18 h 24"/>
                    <a:gd name="T80" fmla="*/ 0 w 66"/>
                    <a:gd name="T81" fmla="*/ 18 h 24"/>
                    <a:gd name="T82" fmla="*/ 0 w 66"/>
                    <a:gd name="T83" fmla="*/ 18 h 24"/>
                    <a:gd name="T84" fmla="*/ 0 w 66"/>
                    <a:gd name="T85" fmla="*/ 12 h 24"/>
                    <a:gd name="T86" fmla="*/ 0 w 66"/>
                    <a:gd name="T87" fmla="*/ 12 h 24"/>
                    <a:gd name="T88" fmla="*/ 6 w 66"/>
                    <a:gd name="T89" fmla="*/ 12 h 24"/>
                    <a:gd name="T90" fmla="*/ 6 w 66"/>
                    <a:gd name="T91" fmla="*/ 12 h 24"/>
                    <a:gd name="T92" fmla="*/ 6 w 66"/>
                    <a:gd name="T93" fmla="*/ 12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6" h="24">
                      <a:moveTo>
                        <a:pt x="6" y="12"/>
                      </a:moveTo>
                      <a:lnTo>
                        <a:pt x="6" y="12"/>
                      </a:lnTo>
                      <a:lnTo>
                        <a:pt x="12" y="12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48" y="0"/>
                      </a:lnTo>
                      <a:lnTo>
                        <a:pt x="54" y="0"/>
                      </a:lnTo>
                      <a:lnTo>
                        <a:pt x="54" y="0"/>
                      </a:lnTo>
                      <a:lnTo>
                        <a:pt x="60" y="0"/>
                      </a:lnTo>
                      <a:lnTo>
                        <a:pt x="60" y="0"/>
                      </a:lnTo>
                      <a:lnTo>
                        <a:pt x="60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0" y="6"/>
                      </a:lnTo>
                      <a:lnTo>
                        <a:pt x="60" y="6"/>
                      </a:lnTo>
                      <a:lnTo>
                        <a:pt x="54" y="6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48" y="12"/>
                      </a:lnTo>
                      <a:lnTo>
                        <a:pt x="48" y="18"/>
                      </a:lnTo>
                      <a:lnTo>
                        <a:pt x="42" y="18"/>
                      </a:lnTo>
                      <a:lnTo>
                        <a:pt x="30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18" y="24"/>
                      </a:lnTo>
                      <a:lnTo>
                        <a:pt x="12" y="24"/>
                      </a:lnTo>
                      <a:lnTo>
                        <a:pt x="12" y="24"/>
                      </a:lnTo>
                      <a:lnTo>
                        <a:pt x="6" y="24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6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5" name="Freeform 93"/>
                <p:cNvSpPr>
                  <a:spLocks/>
                </p:cNvSpPr>
                <p:nvPr/>
              </p:nvSpPr>
              <p:spPr bwMode="auto">
                <a:xfrm flipH="1">
                  <a:off x="1722" y="1410"/>
                  <a:ext cx="42" cy="12"/>
                </a:xfrm>
                <a:custGeom>
                  <a:avLst/>
                  <a:gdLst>
                    <a:gd name="T0" fmla="*/ 0 w 42"/>
                    <a:gd name="T1" fmla="*/ 0 h 12"/>
                    <a:gd name="T2" fmla="*/ 0 w 42"/>
                    <a:gd name="T3" fmla="*/ 0 h 12"/>
                    <a:gd name="T4" fmla="*/ 18 w 42"/>
                    <a:gd name="T5" fmla="*/ 0 h 12"/>
                    <a:gd name="T6" fmla="*/ 30 w 42"/>
                    <a:gd name="T7" fmla="*/ 6 h 12"/>
                    <a:gd name="T8" fmla="*/ 36 w 42"/>
                    <a:gd name="T9" fmla="*/ 12 h 12"/>
                    <a:gd name="T10" fmla="*/ 42 w 42"/>
                    <a:gd name="T11" fmla="*/ 12 h 12"/>
                    <a:gd name="T12" fmla="*/ 42 w 42"/>
                    <a:gd name="T13" fmla="*/ 12 h 12"/>
                    <a:gd name="T14" fmla="*/ 42 w 42"/>
                    <a:gd name="T15" fmla="*/ 12 h 12"/>
                    <a:gd name="T16" fmla="*/ 36 w 42"/>
                    <a:gd name="T17" fmla="*/ 12 h 12"/>
                    <a:gd name="T18" fmla="*/ 36 w 42"/>
                    <a:gd name="T19" fmla="*/ 12 h 12"/>
                    <a:gd name="T20" fmla="*/ 18 w 42"/>
                    <a:gd name="T21" fmla="*/ 6 h 12"/>
                    <a:gd name="T22" fmla="*/ 12 w 42"/>
                    <a:gd name="T23" fmla="*/ 0 h 12"/>
                    <a:gd name="T24" fmla="*/ 0 w 42"/>
                    <a:gd name="T25" fmla="*/ 0 h 12"/>
                    <a:gd name="T26" fmla="*/ 0 w 42"/>
                    <a:gd name="T27" fmla="*/ 0 h 12"/>
                    <a:gd name="T28" fmla="*/ 0 w 42"/>
                    <a:gd name="T29" fmla="*/ 0 h 12"/>
                    <a:gd name="T30" fmla="*/ 0 w 42"/>
                    <a:gd name="T31" fmla="*/ 0 h 12"/>
                    <a:gd name="T32" fmla="*/ 0 w 42"/>
                    <a:gd name="T33" fmla="*/ 0 h 12"/>
                    <a:gd name="T34" fmla="*/ 0 w 42"/>
                    <a:gd name="T35" fmla="*/ 0 h 12"/>
                    <a:gd name="T36" fmla="*/ 0 w 42"/>
                    <a:gd name="T37" fmla="*/ 0 h 12"/>
                    <a:gd name="T38" fmla="*/ 0 w 42"/>
                    <a:gd name="T39" fmla="*/ 0 h 12"/>
                    <a:gd name="T40" fmla="*/ 0 w 42"/>
                    <a:gd name="T41" fmla="*/ 0 h 12"/>
                    <a:gd name="T42" fmla="*/ 0 w 42"/>
                    <a:gd name="T43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2" h="1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8" y="0"/>
                      </a:lnTo>
                      <a:lnTo>
                        <a:pt x="30" y="6"/>
                      </a:lnTo>
                      <a:lnTo>
                        <a:pt x="36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42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18" y="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6" name="Freeform 94"/>
                <p:cNvSpPr>
                  <a:spLocks/>
                </p:cNvSpPr>
                <p:nvPr/>
              </p:nvSpPr>
              <p:spPr bwMode="auto">
                <a:xfrm flipH="1">
                  <a:off x="1722" y="1434"/>
                  <a:ext cx="30" cy="18"/>
                </a:xfrm>
                <a:custGeom>
                  <a:avLst/>
                  <a:gdLst>
                    <a:gd name="T0" fmla="*/ 6 w 30"/>
                    <a:gd name="T1" fmla="*/ 0 h 18"/>
                    <a:gd name="T2" fmla="*/ 6 w 30"/>
                    <a:gd name="T3" fmla="*/ 0 h 18"/>
                    <a:gd name="T4" fmla="*/ 12 w 30"/>
                    <a:gd name="T5" fmla="*/ 0 h 18"/>
                    <a:gd name="T6" fmla="*/ 18 w 30"/>
                    <a:gd name="T7" fmla="*/ 0 h 18"/>
                    <a:gd name="T8" fmla="*/ 18 w 30"/>
                    <a:gd name="T9" fmla="*/ 0 h 18"/>
                    <a:gd name="T10" fmla="*/ 24 w 30"/>
                    <a:gd name="T11" fmla="*/ 0 h 18"/>
                    <a:gd name="T12" fmla="*/ 24 w 30"/>
                    <a:gd name="T13" fmla="*/ 6 h 18"/>
                    <a:gd name="T14" fmla="*/ 30 w 30"/>
                    <a:gd name="T15" fmla="*/ 6 h 18"/>
                    <a:gd name="T16" fmla="*/ 30 w 30"/>
                    <a:gd name="T17" fmla="*/ 12 h 18"/>
                    <a:gd name="T18" fmla="*/ 30 w 30"/>
                    <a:gd name="T19" fmla="*/ 12 h 18"/>
                    <a:gd name="T20" fmla="*/ 30 w 30"/>
                    <a:gd name="T21" fmla="*/ 12 h 18"/>
                    <a:gd name="T22" fmla="*/ 30 w 30"/>
                    <a:gd name="T23" fmla="*/ 12 h 18"/>
                    <a:gd name="T24" fmla="*/ 30 w 30"/>
                    <a:gd name="T25" fmla="*/ 18 h 18"/>
                    <a:gd name="T26" fmla="*/ 30 w 30"/>
                    <a:gd name="T27" fmla="*/ 18 h 18"/>
                    <a:gd name="T28" fmla="*/ 30 w 30"/>
                    <a:gd name="T29" fmla="*/ 18 h 18"/>
                    <a:gd name="T30" fmla="*/ 30 w 30"/>
                    <a:gd name="T31" fmla="*/ 18 h 18"/>
                    <a:gd name="T32" fmla="*/ 30 w 30"/>
                    <a:gd name="T33" fmla="*/ 18 h 18"/>
                    <a:gd name="T34" fmla="*/ 30 w 30"/>
                    <a:gd name="T35" fmla="*/ 18 h 18"/>
                    <a:gd name="T36" fmla="*/ 30 w 30"/>
                    <a:gd name="T37" fmla="*/ 18 h 18"/>
                    <a:gd name="T38" fmla="*/ 30 w 30"/>
                    <a:gd name="T39" fmla="*/ 18 h 18"/>
                    <a:gd name="T40" fmla="*/ 30 w 30"/>
                    <a:gd name="T41" fmla="*/ 18 h 18"/>
                    <a:gd name="T42" fmla="*/ 30 w 30"/>
                    <a:gd name="T43" fmla="*/ 18 h 18"/>
                    <a:gd name="T44" fmla="*/ 24 w 30"/>
                    <a:gd name="T45" fmla="*/ 12 h 18"/>
                    <a:gd name="T46" fmla="*/ 18 w 30"/>
                    <a:gd name="T47" fmla="*/ 12 h 18"/>
                    <a:gd name="T48" fmla="*/ 12 w 30"/>
                    <a:gd name="T49" fmla="*/ 12 h 18"/>
                    <a:gd name="T50" fmla="*/ 12 w 30"/>
                    <a:gd name="T51" fmla="*/ 12 h 18"/>
                    <a:gd name="T52" fmla="*/ 6 w 30"/>
                    <a:gd name="T53" fmla="*/ 6 h 18"/>
                    <a:gd name="T54" fmla="*/ 6 w 30"/>
                    <a:gd name="T55" fmla="*/ 6 h 18"/>
                    <a:gd name="T56" fmla="*/ 6 w 30"/>
                    <a:gd name="T57" fmla="*/ 6 h 18"/>
                    <a:gd name="T58" fmla="*/ 6 w 30"/>
                    <a:gd name="T59" fmla="*/ 6 h 18"/>
                    <a:gd name="T60" fmla="*/ 6 w 30"/>
                    <a:gd name="T61" fmla="*/ 6 h 18"/>
                    <a:gd name="T62" fmla="*/ 0 w 30"/>
                    <a:gd name="T63" fmla="*/ 6 h 18"/>
                    <a:gd name="T64" fmla="*/ 0 w 30"/>
                    <a:gd name="T65" fmla="*/ 6 h 18"/>
                    <a:gd name="T66" fmla="*/ 0 w 30"/>
                    <a:gd name="T67" fmla="*/ 0 h 18"/>
                    <a:gd name="T68" fmla="*/ 0 w 30"/>
                    <a:gd name="T69" fmla="*/ 0 h 18"/>
                    <a:gd name="T70" fmla="*/ 0 w 30"/>
                    <a:gd name="T71" fmla="*/ 0 h 18"/>
                    <a:gd name="T72" fmla="*/ 6 w 30"/>
                    <a:gd name="T73" fmla="*/ 0 h 18"/>
                    <a:gd name="T74" fmla="*/ 6 w 30"/>
                    <a:gd name="T75" fmla="*/ 0 h 18"/>
                    <a:gd name="T76" fmla="*/ 6 w 30"/>
                    <a:gd name="T77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30" h="18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24" y="0"/>
                      </a:lnTo>
                      <a:lnTo>
                        <a:pt x="24" y="6"/>
                      </a:lnTo>
                      <a:lnTo>
                        <a:pt x="30" y="6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24" y="12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12" y="12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7" name="Freeform 95"/>
                <p:cNvSpPr>
                  <a:spLocks/>
                </p:cNvSpPr>
                <p:nvPr/>
              </p:nvSpPr>
              <p:spPr bwMode="auto">
                <a:xfrm flipH="1">
                  <a:off x="1704" y="1458"/>
                  <a:ext cx="36" cy="18"/>
                </a:xfrm>
                <a:custGeom>
                  <a:avLst/>
                  <a:gdLst>
                    <a:gd name="T0" fmla="*/ 6 w 36"/>
                    <a:gd name="T1" fmla="*/ 0 h 18"/>
                    <a:gd name="T2" fmla="*/ 6 w 36"/>
                    <a:gd name="T3" fmla="*/ 0 h 18"/>
                    <a:gd name="T4" fmla="*/ 12 w 36"/>
                    <a:gd name="T5" fmla="*/ 0 h 18"/>
                    <a:gd name="T6" fmla="*/ 12 w 36"/>
                    <a:gd name="T7" fmla="*/ 0 h 18"/>
                    <a:gd name="T8" fmla="*/ 18 w 36"/>
                    <a:gd name="T9" fmla="*/ 6 h 18"/>
                    <a:gd name="T10" fmla="*/ 30 w 36"/>
                    <a:gd name="T11" fmla="*/ 6 h 18"/>
                    <a:gd name="T12" fmla="*/ 30 w 36"/>
                    <a:gd name="T13" fmla="*/ 6 h 18"/>
                    <a:gd name="T14" fmla="*/ 30 w 36"/>
                    <a:gd name="T15" fmla="*/ 6 h 18"/>
                    <a:gd name="T16" fmla="*/ 30 w 36"/>
                    <a:gd name="T17" fmla="*/ 6 h 18"/>
                    <a:gd name="T18" fmla="*/ 36 w 36"/>
                    <a:gd name="T19" fmla="*/ 6 h 18"/>
                    <a:gd name="T20" fmla="*/ 36 w 36"/>
                    <a:gd name="T21" fmla="*/ 12 h 18"/>
                    <a:gd name="T22" fmla="*/ 36 w 36"/>
                    <a:gd name="T23" fmla="*/ 12 h 18"/>
                    <a:gd name="T24" fmla="*/ 36 w 36"/>
                    <a:gd name="T25" fmla="*/ 12 h 18"/>
                    <a:gd name="T26" fmla="*/ 36 w 36"/>
                    <a:gd name="T27" fmla="*/ 12 h 18"/>
                    <a:gd name="T28" fmla="*/ 36 w 36"/>
                    <a:gd name="T29" fmla="*/ 18 h 18"/>
                    <a:gd name="T30" fmla="*/ 30 w 36"/>
                    <a:gd name="T31" fmla="*/ 18 h 18"/>
                    <a:gd name="T32" fmla="*/ 30 w 36"/>
                    <a:gd name="T33" fmla="*/ 18 h 18"/>
                    <a:gd name="T34" fmla="*/ 30 w 36"/>
                    <a:gd name="T35" fmla="*/ 18 h 18"/>
                    <a:gd name="T36" fmla="*/ 30 w 36"/>
                    <a:gd name="T37" fmla="*/ 18 h 18"/>
                    <a:gd name="T38" fmla="*/ 24 w 36"/>
                    <a:gd name="T39" fmla="*/ 18 h 18"/>
                    <a:gd name="T40" fmla="*/ 18 w 36"/>
                    <a:gd name="T41" fmla="*/ 18 h 18"/>
                    <a:gd name="T42" fmla="*/ 18 w 36"/>
                    <a:gd name="T43" fmla="*/ 18 h 18"/>
                    <a:gd name="T44" fmla="*/ 12 w 36"/>
                    <a:gd name="T45" fmla="*/ 12 h 18"/>
                    <a:gd name="T46" fmla="*/ 0 w 36"/>
                    <a:gd name="T47" fmla="*/ 12 h 18"/>
                    <a:gd name="T48" fmla="*/ 0 w 36"/>
                    <a:gd name="T49" fmla="*/ 12 h 18"/>
                    <a:gd name="T50" fmla="*/ 0 w 36"/>
                    <a:gd name="T51" fmla="*/ 12 h 18"/>
                    <a:gd name="T52" fmla="*/ 0 w 36"/>
                    <a:gd name="T53" fmla="*/ 12 h 18"/>
                    <a:gd name="T54" fmla="*/ 0 w 36"/>
                    <a:gd name="T55" fmla="*/ 6 h 18"/>
                    <a:gd name="T56" fmla="*/ 0 w 36"/>
                    <a:gd name="T57" fmla="*/ 6 h 18"/>
                    <a:gd name="T58" fmla="*/ 0 w 36"/>
                    <a:gd name="T59" fmla="*/ 6 h 18"/>
                    <a:gd name="T60" fmla="*/ 0 w 36"/>
                    <a:gd name="T61" fmla="*/ 6 h 18"/>
                    <a:gd name="T62" fmla="*/ 0 w 36"/>
                    <a:gd name="T63" fmla="*/ 0 h 18"/>
                    <a:gd name="T64" fmla="*/ 0 w 36"/>
                    <a:gd name="T65" fmla="*/ 0 h 18"/>
                    <a:gd name="T66" fmla="*/ 6 w 36"/>
                    <a:gd name="T67" fmla="*/ 0 h 18"/>
                    <a:gd name="T68" fmla="*/ 6 w 36"/>
                    <a:gd name="T69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36" h="18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8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2"/>
                      </a:lnTo>
                      <a:lnTo>
                        <a:pt x="36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24" y="18"/>
                      </a:lnTo>
                      <a:lnTo>
                        <a:pt x="18" y="18"/>
                      </a:lnTo>
                      <a:lnTo>
                        <a:pt x="18" y="18"/>
                      </a:lnTo>
                      <a:lnTo>
                        <a:pt x="12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8" name="Freeform 96"/>
                <p:cNvSpPr>
                  <a:spLocks/>
                </p:cNvSpPr>
                <p:nvPr/>
              </p:nvSpPr>
              <p:spPr bwMode="auto">
                <a:xfrm flipH="1">
                  <a:off x="1116" y="1068"/>
                  <a:ext cx="186" cy="24"/>
                </a:xfrm>
                <a:custGeom>
                  <a:avLst/>
                  <a:gdLst>
                    <a:gd name="T0" fmla="*/ 180 w 186"/>
                    <a:gd name="T1" fmla="*/ 12 h 24"/>
                    <a:gd name="T2" fmla="*/ 180 w 186"/>
                    <a:gd name="T3" fmla="*/ 12 h 24"/>
                    <a:gd name="T4" fmla="*/ 168 w 186"/>
                    <a:gd name="T5" fmla="*/ 12 h 24"/>
                    <a:gd name="T6" fmla="*/ 156 w 186"/>
                    <a:gd name="T7" fmla="*/ 12 h 24"/>
                    <a:gd name="T8" fmla="*/ 144 w 186"/>
                    <a:gd name="T9" fmla="*/ 12 h 24"/>
                    <a:gd name="T10" fmla="*/ 132 w 186"/>
                    <a:gd name="T11" fmla="*/ 12 h 24"/>
                    <a:gd name="T12" fmla="*/ 132 w 186"/>
                    <a:gd name="T13" fmla="*/ 12 h 24"/>
                    <a:gd name="T14" fmla="*/ 120 w 186"/>
                    <a:gd name="T15" fmla="*/ 18 h 24"/>
                    <a:gd name="T16" fmla="*/ 108 w 186"/>
                    <a:gd name="T17" fmla="*/ 18 h 24"/>
                    <a:gd name="T18" fmla="*/ 96 w 186"/>
                    <a:gd name="T19" fmla="*/ 24 h 24"/>
                    <a:gd name="T20" fmla="*/ 72 w 186"/>
                    <a:gd name="T21" fmla="*/ 18 h 24"/>
                    <a:gd name="T22" fmla="*/ 54 w 186"/>
                    <a:gd name="T23" fmla="*/ 18 h 24"/>
                    <a:gd name="T24" fmla="*/ 36 w 186"/>
                    <a:gd name="T25" fmla="*/ 18 h 24"/>
                    <a:gd name="T26" fmla="*/ 0 w 186"/>
                    <a:gd name="T27" fmla="*/ 12 h 24"/>
                    <a:gd name="T28" fmla="*/ 0 w 186"/>
                    <a:gd name="T29" fmla="*/ 12 h 24"/>
                    <a:gd name="T30" fmla="*/ 0 w 186"/>
                    <a:gd name="T31" fmla="*/ 12 h 24"/>
                    <a:gd name="T32" fmla="*/ 0 w 186"/>
                    <a:gd name="T33" fmla="*/ 12 h 24"/>
                    <a:gd name="T34" fmla="*/ 36 w 186"/>
                    <a:gd name="T35" fmla="*/ 6 h 24"/>
                    <a:gd name="T36" fmla="*/ 42 w 186"/>
                    <a:gd name="T37" fmla="*/ 6 h 24"/>
                    <a:gd name="T38" fmla="*/ 60 w 186"/>
                    <a:gd name="T39" fmla="*/ 6 h 24"/>
                    <a:gd name="T40" fmla="*/ 78 w 186"/>
                    <a:gd name="T41" fmla="*/ 6 h 24"/>
                    <a:gd name="T42" fmla="*/ 84 w 186"/>
                    <a:gd name="T43" fmla="*/ 6 h 24"/>
                    <a:gd name="T44" fmla="*/ 96 w 186"/>
                    <a:gd name="T45" fmla="*/ 6 h 24"/>
                    <a:gd name="T46" fmla="*/ 108 w 186"/>
                    <a:gd name="T47" fmla="*/ 6 h 24"/>
                    <a:gd name="T48" fmla="*/ 132 w 186"/>
                    <a:gd name="T49" fmla="*/ 6 h 24"/>
                    <a:gd name="T50" fmla="*/ 132 w 186"/>
                    <a:gd name="T51" fmla="*/ 0 h 24"/>
                    <a:gd name="T52" fmla="*/ 144 w 186"/>
                    <a:gd name="T53" fmla="*/ 0 h 24"/>
                    <a:gd name="T54" fmla="*/ 156 w 186"/>
                    <a:gd name="T55" fmla="*/ 0 h 24"/>
                    <a:gd name="T56" fmla="*/ 162 w 186"/>
                    <a:gd name="T57" fmla="*/ 6 h 24"/>
                    <a:gd name="T58" fmla="*/ 180 w 186"/>
                    <a:gd name="T59" fmla="*/ 6 h 24"/>
                    <a:gd name="T60" fmla="*/ 186 w 186"/>
                    <a:gd name="T61" fmla="*/ 6 h 24"/>
                    <a:gd name="T62" fmla="*/ 186 w 186"/>
                    <a:gd name="T63" fmla="*/ 12 h 24"/>
                    <a:gd name="T64" fmla="*/ 186 w 186"/>
                    <a:gd name="T65" fmla="*/ 12 h 24"/>
                    <a:gd name="T66" fmla="*/ 186 w 186"/>
                    <a:gd name="T67" fmla="*/ 12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6" h="24">
                      <a:moveTo>
                        <a:pt x="180" y="12"/>
                      </a:move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80" y="12"/>
                      </a:lnTo>
                      <a:lnTo>
                        <a:pt x="174" y="12"/>
                      </a:lnTo>
                      <a:lnTo>
                        <a:pt x="168" y="12"/>
                      </a:lnTo>
                      <a:lnTo>
                        <a:pt x="162" y="12"/>
                      </a:lnTo>
                      <a:lnTo>
                        <a:pt x="156" y="12"/>
                      </a:lnTo>
                      <a:lnTo>
                        <a:pt x="156" y="12"/>
                      </a:lnTo>
                      <a:lnTo>
                        <a:pt x="144" y="12"/>
                      </a:lnTo>
                      <a:lnTo>
                        <a:pt x="138" y="12"/>
                      </a:lnTo>
                      <a:lnTo>
                        <a:pt x="132" y="12"/>
                      </a:lnTo>
                      <a:lnTo>
                        <a:pt x="132" y="12"/>
                      </a:lnTo>
                      <a:lnTo>
                        <a:pt x="132" y="12"/>
                      </a:lnTo>
                      <a:lnTo>
                        <a:pt x="126" y="18"/>
                      </a:lnTo>
                      <a:lnTo>
                        <a:pt x="120" y="18"/>
                      </a:lnTo>
                      <a:lnTo>
                        <a:pt x="114" y="18"/>
                      </a:lnTo>
                      <a:lnTo>
                        <a:pt x="108" y="18"/>
                      </a:lnTo>
                      <a:lnTo>
                        <a:pt x="102" y="24"/>
                      </a:lnTo>
                      <a:lnTo>
                        <a:pt x="96" y="24"/>
                      </a:lnTo>
                      <a:lnTo>
                        <a:pt x="84" y="24"/>
                      </a:lnTo>
                      <a:lnTo>
                        <a:pt x="72" y="18"/>
                      </a:lnTo>
                      <a:lnTo>
                        <a:pt x="60" y="18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24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54" y="6"/>
                      </a:lnTo>
                      <a:lnTo>
                        <a:pt x="60" y="6"/>
                      </a:lnTo>
                      <a:lnTo>
                        <a:pt x="72" y="6"/>
                      </a:lnTo>
                      <a:lnTo>
                        <a:pt x="78" y="6"/>
                      </a:lnTo>
                      <a:lnTo>
                        <a:pt x="84" y="6"/>
                      </a:lnTo>
                      <a:lnTo>
                        <a:pt x="84" y="6"/>
                      </a:lnTo>
                      <a:lnTo>
                        <a:pt x="90" y="6"/>
                      </a:lnTo>
                      <a:lnTo>
                        <a:pt x="96" y="6"/>
                      </a:lnTo>
                      <a:lnTo>
                        <a:pt x="108" y="6"/>
                      </a:lnTo>
                      <a:lnTo>
                        <a:pt x="108" y="6"/>
                      </a:lnTo>
                      <a:lnTo>
                        <a:pt x="120" y="6"/>
                      </a:lnTo>
                      <a:lnTo>
                        <a:pt x="132" y="6"/>
                      </a:lnTo>
                      <a:lnTo>
                        <a:pt x="132" y="6"/>
                      </a:lnTo>
                      <a:lnTo>
                        <a:pt x="132" y="0"/>
                      </a:lnTo>
                      <a:lnTo>
                        <a:pt x="138" y="0"/>
                      </a:lnTo>
                      <a:lnTo>
                        <a:pt x="144" y="0"/>
                      </a:lnTo>
                      <a:lnTo>
                        <a:pt x="150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lnTo>
                        <a:pt x="162" y="6"/>
                      </a:lnTo>
                      <a:lnTo>
                        <a:pt x="168" y="6"/>
                      </a:lnTo>
                      <a:lnTo>
                        <a:pt x="180" y="6"/>
                      </a:lnTo>
                      <a:lnTo>
                        <a:pt x="180" y="6"/>
                      </a:lnTo>
                      <a:lnTo>
                        <a:pt x="186" y="6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6" y="12"/>
                      </a:lnTo>
                      <a:lnTo>
                        <a:pt x="18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9" name="Freeform 97"/>
                <p:cNvSpPr>
                  <a:spLocks/>
                </p:cNvSpPr>
                <p:nvPr/>
              </p:nvSpPr>
              <p:spPr bwMode="auto">
                <a:xfrm flipH="1">
                  <a:off x="1356" y="1272"/>
                  <a:ext cx="18" cy="18"/>
                </a:xfrm>
                <a:custGeom>
                  <a:avLst/>
                  <a:gdLst>
                    <a:gd name="T0" fmla="*/ 0 w 18"/>
                    <a:gd name="T1" fmla="*/ 6 h 18"/>
                    <a:gd name="T2" fmla="*/ 0 w 18"/>
                    <a:gd name="T3" fmla="*/ 6 h 18"/>
                    <a:gd name="T4" fmla="*/ 12 w 18"/>
                    <a:gd name="T5" fmla="*/ 0 h 18"/>
                    <a:gd name="T6" fmla="*/ 12 w 18"/>
                    <a:gd name="T7" fmla="*/ 0 h 18"/>
                    <a:gd name="T8" fmla="*/ 12 w 18"/>
                    <a:gd name="T9" fmla="*/ 0 h 18"/>
                    <a:gd name="T10" fmla="*/ 18 w 18"/>
                    <a:gd name="T11" fmla="*/ 0 h 18"/>
                    <a:gd name="T12" fmla="*/ 18 w 18"/>
                    <a:gd name="T13" fmla="*/ 0 h 18"/>
                    <a:gd name="T14" fmla="*/ 18 w 18"/>
                    <a:gd name="T15" fmla="*/ 0 h 18"/>
                    <a:gd name="T16" fmla="*/ 18 w 18"/>
                    <a:gd name="T17" fmla="*/ 0 h 18"/>
                    <a:gd name="T18" fmla="*/ 18 w 18"/>
                    <a:gd name="T19" fmla="*/ 0 h 18"/>
                    <a:gd name="T20" fmla="*/ 18 w 18"/>
                    <a:gd name="T21" fmla="*/ 6 h 18"/>
                    <a:gd name="T22" fmla="*/ 18 w 18"/>
                    <a:gd name="T23" fmla="*/ 6 h 18"/>
                    <a:gd name="T24" fmla="*/ 18 w 18"/>
                    <a:gd name="T25" fmla="*/ 6 h 18"/>
                    <a:gd name="T26" fmla="*/ 18 w 18"/>
                    <a:gd name="T27" fmla="*/ 6 h 18"/>
                    <a:gd name="T28" fmla="*/ 18 w 18"/>
                    <a:gd name="T29" fmla="*/ 6 h 18"/>
                    <a:gd name="T30" fmla="*/ 18 w 18"/>
                    <a:gd name="T31" fmla="*/ 12 h 18"/>
                    <a:gd name="T32" fmla="*/ 6 w 18"/>
                    <a:gd name="T33" fmla="*/ 18 h 18"/>
                    <a:gd name="T34" fmla="*/ 6 w 18"/>
                    <a:gd name="T35" fmla="*/ 18 h 18"/>
                    <a:gd name="T36" fmla="*/ 6 w 18"/>
                    <a:gd name="T37" fmla="*/ 18 h 18"/>
                    <a:gd name="T38" fmla="*/ 6 w 18"/>
                    <a:gd name="T39" fmla="*/ 18 h 18"/>
                    <a:gd name="T40" fmla="*/ 0 w 18"/>
                    <a:gd name="T41" fmla="*/ 18 h 18"/>
                    <a:gd name="T42" fmla="*/ 0 w 18"/>
                    <a:gd name="T43" fmla="*/ 18 h 18"/>
                    <a:gd name="T44" fmla="*/ 0 w 18"/>
                    <a:gd name="T45" fmla="*/ 12 h 18"/>
                    <a:gd name="T46" fmla="*/ 0 w 18"/>
                    <a:gd name="T47" fmla="*/ 12 h 18"/>
                    <a:gd name="T48" fmla="*/ 0 w 18"/>
                    <a:gd name="T49" fmla="*/ 12 h 18"/>
                    <a:gd name="T50" fmla="*/ 0 w 18"/>
                    <a:gd name="T51" fmla="*/ 6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8" h="1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6"/>
                      </a:lnTo>
                      <a:lnTo>
                        <a:pt x="18" y="12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0" name="Freeform 98"/>
                <p:cNvSpPr>
                  <a:spLocks/>
                </p:cNvSpPr>
                <p:nvPr/>
              </p:nvSpPr>
              <p:spPr bwMode="auto">
                <a:xfrm flipH="1">
                  <a:off x="1386" y="1206"/>
                  <a:ext cx="24" cy="84"/>
                </a:xfrm>
                <a:custGeom>
                  <a:avLst/>
                  <a:gdLst>
                    <a:gd name="T0" fmla="*/ 12 w 24"/>
                    <a:gd name="T1" fmla="*/ 6 h 84"/>
                    <a:gd name="T2" fmla="*/ 12 w 24"/>
                    <a:gd name="T3" fmla="*/ 6 h 84"/>
                    <a:gd name="T4" fmla="*/ 18 w 24"/>
                    <a:gd name="T5" fmla="*/ 18 h 84"/>
                    <a:gd name="T6" fmla="*/ 24 w 24"/>
                    <a:gd name="T7" fmla="*/ 30 h 84"/>
                    <a:gd name="T8" fmla="*/ 24 w 24"/>
                    <a:gd name="T9" fmla="*/ 42 h 84"/>
                    <a:gd name="T10" fmla="*/ 18 w 24"/>
                    <a:gd name="T11" fmla="*/ 60 h 84"/>
                    <a:gd name="T12" fmla="*/ 18 w 24"/>
                    <a:gd name="T13" fmla="*/ 60 h 84"/>
                    <a:gd name="T14" fmla="*/ 18 w 24"/>
                    <a:gd name="T15" fmla="*/ 60 h 84"/>
                    <a:gd name="T16" fmla="*/ 18 w 24"/>
                    <a:gd name="T17" fmla="*/ 66 h 84"/>
                    <a:gd name="T18" fmla="*/ 18 w 24"/>
                    <a:gd name="T19" fmla="*/ 72 h 84"/>
                    <a:gd name="T20" fmla="*/ 18 w 24"/>
                    <a:gd name="T21" fmla="*/ 84 h 84"/>
                    <a:gd name="T22" fmla="*/ 18 w 24"/>
                    <a:gd name="T23" fmla="*/ 84 h 84"/>
                    <a:gd name="T24" fmla="*/ 18 w 24"/>
                    <a:gd name="T25" fmla="*/ 84 h 84"/>
                    <a:gd name="T26" fmla="*/ 18 w 24"/>
                    <a:gd name="T27" fmla="*/ 84 h 84"/>
                    <a:gd name="T28" fmla="*/ 18 w 24"/>
                    <a:gd name="T29" fmla="*/ 84 h 84"/>
                    <a:gd name="T30" fmla="*/ 18 w 24"/>
                    <a:gd name="T31" fmla="*/ 84 h 84"/>
                    <a:gd name="T32" fmla="*/ 18 w 24"/>
                    <a:gd name="T33" fmla="*/ 84 h 84"/>
                    <a:gd name="T34" fmla="*/ 18 w 24"/>
                    <a:gd name="T35" fmla="*/ 84 h 84"/>
                    <a:gd name="T36" fmla="*/ 12 w 24"/>
                    <a:gd name="T37" fmla="*/ 72 h 84"/>
                    <a:gd name="T38" fmla="*/ 12 w 24"/>
                    <a:gd name="T39" fmla="*/ 66 h 84"/>
                    <a:gd name="T40" fmla="*/ 6 w 24"/>
                    <a:gd name="T41" fmla="*/ 60 h 84"/>
                    <a:gd name="T42" fmla="*/ 6 w 24"/>
                    <a:gd name="T43" fmla="*/ 48 h 84"/>
                    <a:gd name="T44" fmla="*/ 6 w 24"/>
                    <a:gd name="T45" fmla="*/ 42 h 84"/>
                    <a:gd name="T46" fmla="*/ 6 w 24"/>
                    <a:gd name="T47" fmla="*/ 42 h 84"/>
                    <a:gd name="T48" fmla="*/ 6 w 24"/>
                    <a:gd name="T49" fmla="*/ 36 h 84"/>
                    <a:gd name="T50" fmla="*/ 6 w 24"/>
                    <a:gd name="T51" fmla="*/ 36 h 84"/>
                    <a:gd name="T52" fmla="*/ 6 w 24"/>
                    <a:gd name="T53" fmla="*/ 30 h 84"/>
                    <a:gd name="T54" fmla="*/ 0 w 24"/>
                    <a:gd name="T55" fmla="*/ 18 h 84"/>
                    <a:gd name="T56" fmla="*/ 0 w 24"/>
                    <a:gd name="T57" fmla="*/ 12 h 84"/>
                    <a:gd name="T58" fmla="*/ 0 w 24"/>
                    <a:gd name="T59" fmla="*/ 12 h 84"/>
                    <a:gd name="T60" fmla="*/ 0 w 24"/>
                    <a:gd name="T61" fmla="*/ 12 h 84"/>
                    <a:gd name="T62" fmla="*/ 0 w 24"/>
                    <a:gd name="T63" fmla="*/ 6 h 84"/>
                    <a:gd name="T64" fmla="*/ 0 w 24"/>
                    <a:gd name="T65" fmla="*/ 6 h 84"/>
                    <a:gd name="T66" fmla="*/ 0 w 24"/>
                    <a:gd name="T67" fmla="*/ 6 h 84"/>
                    <a:gd name="T68" fmla="*/ 0 w 24"/>
                    <a:gd name="T69" fmla="*/ 6 h 84"/>
                    <a:gd name="T70" fmla="*/ 0 w 24"/>
                    <a:gd name="T71" fmla="*/ 6 h 84"/>
                    <a:gd name="T72" fmla="*/ 6 w 24"/>
                    <a:gd name="T73" fmla="*/ 0 h 84"/>
                    <a:gd name="T74" fmla="*/ 6 w 24"/>
                    <a:gd name="T75" fmla="*/ 0 h 84"/>
                    <a:gd name="T76" fmla="*/ 6 w 24"/>
                    <a:gd name="T77" fmla="*/ 0 h 84"/>
                    <a:gd name="T78" fmla="*/ 6 w 24"/>
                    <a:gd name="T79" fmla="*/ 0 h 84"/>
                    <a:gd name="T80" fmla="*/ 12 w 24"/>
                    <a:gd name="T81" fmla="*/ 0 h 84"/>
                    <a:gd name="T82" fmla="*/ 12 w 24"/>
                    <a:gd name="T83" fmla="*/ 6 h 84"/>
                    <a:gd name="T84" fmla="*/ 12 w 24"/>
                    <a:gd name="T85" fmla="*/ 6 h 84"/>
                    <a:gd name="T86" fmla="*/ 12 w 24"/>
                    <a:gd name="T87" fmla="*/ 6 h 84"/>
                    <a:gd name="T88" fmla="*/ 12 w 24"/>
                    <a:gd name="T89" fmla="*/ 6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4" h="84">
                      <a:moveTo>
                        <a:pt x="12" y="6"/>
                      </a:moveTo>
                      <a:lnTo>
                        <a:pt x="12" y="6"/>
                      </a:lnTo>
                      <a:lnTo>
                        <a:pt x="18" y="18"/>
                      </a:lnTo>
                      <a:lnTo>
                        <a:pt x="24" y="30"/>
                      </a:lnTo>
                      <a:lnTo>
                        <a:pt x="24" y="42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60"/>
                      </a:lnTo>
                      <a:lnTo>
                        <a:pt x="18" y="66"/>
                      </a:lnTo>
                      <a:lnTo>
                        <a:pt x="18" y="72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8" y="84"/>
                      </a:lnTo>
                      <a:lnTo>
                        <a:pt x="12" y="72"/>
                      </a:lnTo>
                      <a:lnTo>
                        <a:pt x="12" y="66"/>
                      </a:lnTo>
                      <a:lnTo>
                        <a:pt x="6" y="60"/>
                      </a:lnTo>
                      <a:lnTo>
                        <a:pt x="6" y="48"/>
                      </a:lnTo>
                      <a:lnTo>
                        <a:pt x="6" y="42"/>
                      </a:lnTo>
                      <a:lnTo>
                        <a:pt x="6" y="42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0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1" name="Freeform 99"/>
                <p:cNvSpPr>
                  <a:spLocks/>
                </p:cNvSpPr>
                <p:nvPr/>
              </p:nvSpPr>
              <p:spPr bwMode="auto">
                <a:xfrm flipH="1">
                  <a:off x="1206" y="1218"/>
                  <a:ext cx="126" cy="48"/>
                </a:xfrm>
                <a:custGeom>
                  <a:avLst/>
                  <a:gdLst>
                    <a:gd name="T0" fmla="*/ 6 w 126"/>
                    <a:gd name="T1" fmla="*/ 36 h 48"/>
                    <a:gd name="T2" fmla="*/ 6 w 126"/>
                    <a:gd name="T3" fmla="*/ 36 h 48"/>
                    <a:gd name="T4" fmla="*/ 18 w 126"/>
                    <a:gd name="T5" fmla="*/ 36 h 48"/>
                    <a:gd name="T6" fmla="*/ 18 w 126"/>
                    <a:gd name="T7" fmla="*/ 30 h 48"/>
                    <a:gd name="T8" fmla="*/ 24 w 126"/>
                    <a:gd name="T9" fmla="*/ 30 h 48"/>
                    <a:gd name="T10" fmla="*/ 30 w 126"/>
                    <a:gd name="T11" fmla="*/ 30 h 48"/>
                    <a:gd name="T12" fmla="*/ 36 w 126"/>
                    <a:gd name="T13" fmla="*/ 30 h 48"/>
                    <a:gd name="T14" fmla="*/ 42 w 126"/>
                    <a:gd name="T15" fmla="*/ 24 h 48"/>
                    <a:gd name="T16" fmla="*/ 42 w 126"/>
                    <a:gd name="T17" fmla="*/ 24 h 48"/>
                    <a:gd name="T18" fmla="*/ 48 w 126"/>
                    <a:gd name="T19" fmla="*/ 24 h 48"/>
                    <a:gd name="T20" fmla="*/ 60 w 126"/>
                    <a:gd name="T21" fmla="*/ 24 h 48"/>
                    <a:gd name="T22" fmla="*/ 66 w 126"/>
                    <a:gd name="T23" fmla="*/ 18 h 48"/>
                    <a:gd name="T24" fmla="*/ 72 w 126"/>
                    <a:gd name="T25" fmla="*/ 12 h 48"/>
                    <a:gd name="T26" fmla="*/ 84 w 126"/>
                    <a:gd name="T27" fmla="*/ 6 h 48"/>
                    <a:gd name="T28" fmla="*/ 90 w 126"/>
                    <a:gd name="T29" fmla="*/ 0 h 48"/>
                    <a:gd name="T30" fmla="*/ 90 w 126"/>
                    <a:gd name="T31" fmla="*/ 0 h 48"/>
                    <a:gd name="T32" fmla="*/ 102 w 126"/>
                    <a:gd name="T33" fmla="*/ 0 h 48"/>
                    <a:gd name="T34" fmla="*/ 114 w 126"/>
                    <a:gd name="T35" fmla="*/ 0 h 48"/>
                    <a:gd name="T36" fmla="*/ 120 w 126"/>
                    <a:gd name="T37" fmla="*/ 0 h 48"/>
                    <a:gd name="T38" fmla="*/ 126 w 126"/>
                    <a:gd name="T39" fmla="*/ 0 h 48"/>
                    <a:gd name="T40" fmla="*/ 126 w 126"/>
                    <a:gd name="T41" fmla="*/ 0 h 48"/>
                    <a:gd name="T42" fmla="*/ 126 w 126"/>
                    <a:gd name="T43" fmla="*/ 0 h 48"/>
                    <a:gd name="T44" fmla="*/ 126 w 126"/>
                    <a:gd name="T45" fmla="*/ 0 h 48"/>
                    <a:gd name="T46" fmla="*/ 126 w 126"/>
                    <a:gd name="T47" fmla="*/ 0 h 48"/>
                    <a:gd name="T48" fmla="*/ 126 w 126"/>
                    <a:gd name="T49" fmla="*/ 0 h 48"/>
                    <a:gd name="T50" fmla="*/ 126 w 126"/>
                    <a:gd name="T51" fmla="*/ 0 h 48"/>
                    <a:gd name="T52" fmla="*/ 120 w 126"/>
                    <a:gd name="T53" fmla="*/ 0 h 48"/>
                    <a:gd name="T54" fmla="*/ 114 w 126"/>
                    <a:gd name="T55" fmla="*/ 0 h 48"/>
                    <a:gd name="T56" fmla="*/ 114 w 126"/>
                    <a:gd name="T57" fmla="*/ 6 h 48"/>
                    <a:gd name="T58" fmla="*/ 108 w 126"/>
                    <a:gd name="T59" fmla="*/ 6 h 48"/>
                    <a:gd name="T60" fmla="*/ 96 w 126"/>
                    <a:gd name="T61" fmla="*/ 12 h 48"/>
                    <a:gd name="T62" fmla="*/ 90 w 126"/>
                    <a:gd name="T63" fmla="*/ 18 h 48"/>
                    <a:gd name="T64" fmla="*/ 90 w 126"/>
                    <a:gd name="T65" fmla="*/ 18 h 48"/>
                    <a:gd name="T66" fmla="*/ 78 w 126"/>
                    <a:gd name="T67" fmla="*/ 24 h 48"/>
                    <a:gd name="T68" fmla="*/ 66 w 126"/>
                    <a:gd name="T69" fmla="*/ 24 h 48"/>
                    <a:gd name="T70" fmla="*/ 66 w 126"/>
                    <a:gd name="T71" fmla="*/ 30 h 48"/>
                    <a:gd name="T72" fmla="*/ 54 w 126"/>
                    <a:gd name="T73" fmla="*/ 36 h 48"/>
                    <a:gd name="T74" fmla="*/ 42 w 126"/>
                    <a:gd name="T75" fmla="*/ 36 h 48"/>
                    <a:gd name="T76" fmla="*/ 42 w 126"/>
                    <a:gd name="T77" fmla="*/ 42 h 48"/>
                    <a:gd name="T78" fmla="*/ 36 w 126"/>
                    <a:gd name="T79" fmla="*/ 42 h 48"/>
                    <a:gd name="T80" fmla="*/ 24 w 126"/>
                    <a:gd name="T81" fmla="*/ 42 h 48"/>
                    <a:gd name="T82" fmla="*/ 18 w 126"/>
                    <a:gd name="T83" fmla="*/ 42 h 48"/>
                    <a:gd name="T84" fmla="*/ 18 w 126"/>
                    <a:gd name="T85" fmla="*/ 42 h 48"/>
                    <a:gd name="T86" fmla="*/ 6 w 126"/>
                    <a:gd name="T87" fmla="*/ 48 h 48"/>
                    <a:gd name="T88" fmla="*/ 6 w 126"/>
                    <a:gd name="T89" fmla="*/ 42 h 48"/>
                    <a:gd name="T90" fmla="*/ 6 w 126"/>
                    <a:gd name="T91" fmla="*/ 42 h 48"/>
                    <a:gd name="T92" fmla="*/ 6 w 126"/>
                    <a:gd name="T93" fmla="*/ 42 h 48"/>
                    <a:gd name="T94" fmla="*/ 0 w 126"/>
                    <a:gd name="T95" fmla="*/ 42 h 48"/>
                    <a:gd name="T96" fmla="*/ 0 w 126"/>
                    <a:gd name="T97" fmla="*/ 42 h 48"/>
                    <a:gd name="T98" fmla="*/ 0 w 126"/>
                    <a:gd name="T99" fmla="*/ 42 h 48"/>
                    <a:gd name="T100" fmla="*/ 0 w 126"/>
                    <a:gd name="T101" fmla="*/ 36 h 48"/>
                    <a:gd name="T102" fmla="*/ 0 w 126"/>
                    <a:gd name="T103" fmla="*/ 36 h 48"/>
                    <a:gd name="T104" fmla="*/ 0 w 126"/>
                    <a:gd name="T105" fmla="*/ 36 h 48"/>
                    <a:gd name="T106" fmla="*/ 6 w 126"/>
                    <a:gd name="T107" fmla="*/ 36 h 48"/>
                    <a:gd name="T108" fmla="*/ 6 w 126"/>
                    <a:gd name="T109" fmla="*/ 36 h 48"/>
                    <a:gd name="T110" fmla="*/ 6 w 126"/>
                    <a:gd name="T111" fmla="*/ 36 h 48"/>
                    <a:gd name="T112" fmla="*/ 6 w 126"/>
                    <a:gd name="T113" fmla="*/ 3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26" h="48">
                      <a:moveTo>
                        <a:pt x="6" y="36"/>
                      </a:moveTo>
                      <a:lnTo>
                        <a:pt x="6" y="36"/>
                      </a:lnTo>
                      <a:lnTo>
                        <a:pt x="18" y="36"/>
                      </a:lnTo>
                      <a:lnTo>
                        <a:pt x="18" y="30"/>
                      </a:lnTo>
                      <a:lnTo>
                        <a:pt x="24" y="30"/>
                      </a:lnTo>
                      <a:lnTo>
                        <a:pt x="30" y="30"/>
                      </a:lnTo>
                      <a:lnTo>
                        <a:pt x="36" y="30"/>
                      </a:lnTo>
                      <a:lnTo>
                        <a:pt x="42" y="24"/>
                      </a:lnTo>
                      <a:lnTo>
                        <a:pt x="42" y="24"/>
                      </a:lnTo>
                      <a:lnTo>
                        <a:pt x="48" y="24"/>
                      </a:lnTo>
                      <a:lnTo>
                        <a:pt x="60" y="24"/>
                      </a:lnTo>
                      <a:lnTo>
                        <a:pt x="66" y="18"/>
                      </a:lnTo>
                      <a:lnTo>
                        <a:pt x="72" y="12"/>
                      </a:lnTo>
                      <a:lnTo>
                        <a:pt x="84" y="6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102" y="0"/>
                      </a:lnTo>
                      <a:lnTo>
                        <a:pt x="114" y="0"/>
                      </a:lnTo>
                      <a:lnTo>
                        <a:pt x="120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20" y="0"/>
                      </a:lnTo>
                      <a:lnTo>
                        <a:pt x="114" y="0"/>
                      </a:lnTo>
                      <a:lnTo>
                        <a:pt x="114" y="6"/>
                      </a:lnTo>
                      <a:lnTo>
                        <a:pt x="108" y="6"/>
                      </a:lnTo>
                      <a:lnTo>
                        <a:pt x="96" y="12"/>
                      </a:lnTo>
                      <a:lnTo>
                        <a:pt x="90" y="18"/>
                      </a:lnTo>
                      <a:lnTo>
                        <a:pt x="90" y="18"/>
                      </a:lnTo>
                      <a:lnTo>
                        <a:pt x="78" y="24"/>
                      </a:lnTo>
                      <a:lnTo>
                        <a:pt x="66" y="24"/>
                      </a:lnTo>
                      <a:lnTo>
                        <a:pt x="66" y="30"/>
                      </a:lnTo>
                      <a:lnTo>
                        <a:pt x="54" y="36"/>
                      </a:lnTo>
                      <a:lnTo>
                        <a:pt x="42" y="36"/>
                      </a:lnTo>
                      <a:lnTo>
                        <a:pt x="42" y="42"/>
                      </a:lnTo>
                      <a:lnTo>
                        <a:pt x="36" y="42"/>
                      </a:lnTo>
                      <a:lnTo>
                        <a:pt x="24" y="42"/>
                      </a:lnTo>
                      <a:lnTo>
                        <a:pt x="18" y="42"/>
                      </a:lnTo>
                      <a:lnTo>
                        <a:pt x="18" y="42"/>
                      </a:lnTo>
                      <a:lnTo>
                        <a:pt x="6" y="48"/>
                      </a:lnTo>
                      <a:lnTo>
                        <a:pt x="6" y="42"/>
                      </a:lnTo>
                      <a:lnTo>
                        <a:pt x="6" y="42"/>
                      </a:lnTo>
                      <a:lnTo>
                        <a:pt x="6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0" y="36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6"/>
                      </a:lnTo>
                      <a:lnTo>
                        <a:pt x="6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2" name="Freeform 100"/>
                <p:cNvSpPr>
                  <a:spLocks/>
                </p:cNvSpPr>
                <p:nvPr/>
              </p:nvSpPr>
              <p:spPr bwMode="auto">
                <a:xfrm flipH="1">
                  <a:off x="1122" y="1230"/>
                  <a:ext cx="36" cy="42"/>
                </a:xfrm>
                <a:custGeom>
                  <a:avLst/>
                  <a:gdLst>
                    <a:gd name="T0" fmla="*/ 12 w 36"/>
                    <a:gd name="T1" fmla="*/ 6 h 42"/>
                    <a:gd name="T2" fmla="*/ 12 w 36"/>
                    <a:gd name="T3" fmla="*/ 6 h 42"/>
                    <a:gd name="T4" fmla="*/ 18 w 36"/>
                    <a:gd name="T5" fmla="*/ 12 h 42"/>
                    <a:gd name="T6" fmla="*/ 24 w 36"/>
                    <a:gd name="T7" fmla="*/ 18 h 42"/>
                    <a:gd name="T8" fmla="*/ 36 w 36"/>
                    <a:gd name="T9" fmla="*/ 30 h 42"/>
                    <a:gd name="T10" fmla="*/ 36 w 36"/>
                    <a:gd name="T11" fmla="*/ 30 h 42"/>
                    <a:gd name="T12" fmla="*/ 36 w 36"/>
                    <a:gd name="T13" fmla="*/ 36 h 42"/>
                    <a:gd name="T14" fmla="*/ 36 w 36"/>
                    <a:gd name="T15" fmla="*/ 36 h 42"/>
                    <a:gd name="T16" fmla="*/ 36 w 36"/>
                    <a:gd name="T17" fmla="*/ 36 h 42"/>
                    <a:gd name="T18" fmla="*/ 36 w 36"/>
                    <a:gd name="T19" fmla="*/ 36 h 42"/>
                    <a:gd name="T20" fmla="*/ 36 w 36"/>
                    <a:gd name="T21" fmla="*/ 36 h 42"/>
                    <a:gd name="T22" fmla="*/ 36 w 36"/>
                    <a:gd name="T23" fmla="*/ 42 h 42"/>
                    <a:gd name="T24" fmla="*/ 30 w 36"/>
                    <a:gd name="T25" fmla="*/ 42 h 42"/>
                    <a:gd name="T26" fmla="*/ 30 w 36"/>
                    <a:gd name="T27" fmla="*/ 42 h 42"/>
                    <a:gd name="T28" fmla="*/ 24 w 36"/>
                    <a:gd name="T29" fmla="*/ 42 h 42"/>
                    <a:gd name="T30" fmla="*/ 24 w 36"/>
                    <a:gd name="T31" fmla="*/ 42 h 42"/>
                    <a:gd name="T32" fmla="*/ 24 w 36"/>
                    <a:gd name="T33" fmla="*/ 42 h 42"/>
                    <a:gd name="T34" fmla="*/ 18 w 36"/>
                    <a:gd name="T35" fmla="*/ 42 h 42"/>
                    <a:gd name="T36" fmla="*/ 18 w 36"/>
                    <a:gd name="T37" fmla="*/ 36 h 42"/>
                    <a:gd name="T38" fmla="*/ 12 w 36"/>
                    <a:gd name="T39" fmla="*/ 36 h 42"/>
                    <a:gd name="T40" fmla="*/ 12 w 36"/>
                    <a:gd name="T41" fmla="*/ 30 h 42"/>
                    <a:gd name="T42" fmla="*/ 6 w 36"/>
                    <a:gd name="T43" fmla="*/ 18 h 42"/>
                    <a:gd name="T44" fmla="*/ 0 w 36"/>
                    <a:gd name="T45" fmla="*/ 12 h 42"/>
                    <a:gd name="T46" fmla="*/ 0 w 36"/>
                    <a:gd name="T47" fmla="*/ 12 h 42"/>
                    <a:gd name="T48" fmla="*/ 0 w 36"/>
                    <a:gd name="T49" fmla="*/ 12 h 42"/>
                    <a:gd name="T50" fmla="*/ 0 w 36"/>
                    <a:gd name="T51" fmla="*/ 12 h 42"/>
                    <a:gd name="T52" fmla="*/ 0 w 36"/>
                    <a:gd name="T53" fmla="*/ 6 h 42"/>
                    <a:gd name="T54" fmla="*/ 0 w 36"/>
                    <a:gd name="T55" fmla="*/ 6 h 42"/>
                    <a:gd name="T56" fmla="*/ 0 w 36"/>
                    <a:gd name="T57" fmla="*/ 6 h 42"/>
                    <a:gd name="T58" fmla="*/ 6 w 36"/>
                    <a:gd name="T59" fmla="*/ 6 h 42"/>
                    <a:gd name="T60" fmla="*/ 6 w 36"/>
                    <a:gd name="T61" fmla="*/ 0 h 42"/>
                    <a:gd name="T62" fmla="*/ 6 w 36"/>
                    <a:gd name="T63" fmla="*/ 0 h 42"/>
                    <a:gd name="T64" fmla="*/ 6 w 36"/>
                    <a:gd name="T65" fmla="*/ 0 h 42"/>
                    <a:gd name="T66" fmla="*/ 12 w 36"/>
                    <a:gd name="T67" fmla="*/ 0 h 42"/>
                    <a:gd name="T68" fmla="*/ 12 w 36"/>
                    <a:gd name="T69" fmla="*/ 0 h 42"/>
                    <a:gd name="T70" fmla="*/ 12 w 36"/>
                    <a:gd name="T71" fmla="*/ 0 h 42"/>
                    <a:gd name="T72" fmla="*/ 12 w 36"/>
                    <a:gd name="T73" fmla="*/ 6 h 42"/>
                    <a:gd name="T74" fmla="*/ 12 w 36"/>
                    <a:gd name="T75" fmla="*/ 6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6" h="42">
                      <a:moveTo>
                        <a:pt x="12" y="6"/>
                      </a:move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36"/>
                      </a:lnTo>
                      <a:lnTo>
                        <a:pt x="36" y="42"/>
                      </a:lnTo>
                      <a:lnTo>
                        <a:pt x="30" y="42"/>
                      </a:lnTo>
                      <a:lnTo>
                        <a:pt x="30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18" y="42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12" y="30"/>
                      </a:lnTo>
                      <a:lnTo>
                        <a:pt x="6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" name="Freeform 101"/>
                <p:cNvSpPr>
                  <a:spLocks/>
                </p:cNvSpPr>
                <p:nvPr/>
              </p:nvSpPr>
              <p:spPr bwMode="auto">
                <a:xfrm flipH="1">
                  <a:off x="1086" y="1230"/>
                  <a:ext cx="54" cy="48"/>
                </a:xfrm>
                <a:custGeom>
                  <a:avLst/>
                  <a:gdLst>
                    <a:gd name="T0" fmla="*/ 12 w 54"/>
                    <a:gd name="T1" fmla="*/ 6 h 48"/>
                    <a:gd name="T2" fmla="*/ 12 w 54"/>
                    <a:gd name="T3" fmla="*/ 6 h 48"/>
                    <a:gd name="T4" fmla="*/ 18 w 54"/>
                    <a:gd name="T5" fmla="*/ 12 h 48"/>
                    <a:gd name="T6" fmla="*/ 18 w 54"/>
                    <a:gd name="T7" fmla="*/ 12 h 48"/>
                    <a:gd name="T8" fmla="*/ 24 w 54"/>
                    <a:gd name="T9" fmla="*/ 18 h 48"/>
                    <a:gd name="T10" fmla="*/ 30 w 54"/>
                    <a:gd name="T11" fmla="*/ 24 h 48"/>
                    <a:gd name="T12" fmla="*/ 36 w 54"/>
                    <a:gd name="T13" fmla="*/ 24 h 48"/>
                    <a:gd name="T14" fmla="*/ 42 w 54"/>
                    <a:gd name="T15" fmla="*/ 30 h 48"/>
                    <a:gd name="T16" fmla="*/ 42 w 54"/>
                    <a:gd name="T17" fmla="*/ 36 h 48"/>
                    <a:gd name="T18" fmla="*/ 48 w 54"/>
                    <a:gd name="T19" fmla="*/ 36 h 48"/>
                    <a:gd name="T20" fmla="*/ 54 w 54"/>
                    <a:gd name="T21" fmla="*/ 36 h 48"/>
                    <a:gd name="T22" fmla="*/ 54 w 54"/>
                    <a:gd name="T23" fmla="*/ 36 h 48"/>
                    <a:gd name="T24" fmla="*/ 54 w 54"/>
                    <a:gd name="T25" fmla="*/ 36 h 48"/>
                    <a:gd name="T26" fmla="*/ 54 w 54"/>
                    <a:gd name="T27" fmla="*/ 42 h 48"/>
                    <a:gd name="T28" fmla="*/ 54 w 54"/>
                    <a:gd name="T29" fmla="*/ 42 h 48"/>
                    <a:gd name="T30" fmla="*/ 54 w 54"/>
                    <a:gd name="T31" fmla="*/ 42 h 48"/>
                    <a:gd name="T32" fmla="*/ 54 w 54"/>
                    <a:gd name="T33" fmla="*/ 42 h 48"/>
                    <a:gd name="T34" fmla="*/ 48 w 54"/>
                    <a:gd name="T35" fmla="*/ 42 h 48"/>
                    <a:gd name="T36" fmla="*/ 48 w 54"/>
                    <a:gd name="T37" fmla="*/ 48 h 48"/>
                    <a:gd name="T38" fmla="*/ 48 w 54"/>
                    <a:gd name="T39" fmla="*/ 42 h 48"/>
                    <a:gd name="T40" fmla="*/ 42 w 54"/>
                    <a:gd name="T41" fmla="*/ 42 h 48"/>
                    <a:gd name="T42" fmla="*/ 36 w 54"/>
                    <a:gd name="T43" fmla="*/ 36 h 48"/>
                    <a:gd name="T44" fmla="*/ 24 w 54"/>
                    <a:gd name="T45" fmla="*/ 36 h 48"/>
                    <a:gd name="T46" fmla="*/ 18 w 54"/>
                    <a:gd name="T47" fmla="*/ 36 h 48"/>
                    <a:gd name="T48" fmla="*/ 18 w 54"/>
                    <a:gd name="T49" fmla="*/ 36 h 48"/>
                    <a:gd name="T50" fmla="*/ 18 w 54"/>
                    <a:gd name="T51" fmla="*/ 30 h 48"/>
                    <a:gd name="T52" fmla="*/ 12 w 54"/>
                    <a:gd name="T53" fmla="*/ 18 h 48"/>
                    <a:gd name="T54" fmla="*/ 0 w 54"/>
                    <a:gd name="T55" fmla="*/ 12 h 48"/>
                    <a:gd name="T56" fmla="*/ 0 w 54"/>
                    <a:gd name="T57" fmla="*/ 12 h 48"/>
                    <a:gd name="T58" fmla="*/ 0 w 54"/>
                    <a:gd name="T59" fmla="*/ 12 h 48"/>
                    <a:gd name="T60" fmla="*/ 0 w 54"/>
                    <a:gd name="T61" fmla="*/ 6 h 48"/>
                    <a:gd name="T62" fmla="*/ 0 w 54"/>
                    <a:gd name="T63" fmla="*/ 6 h 48"/>
                    <a:gd name="T64" fmla="*/ 0 w 54"/>
                    <a:gd name="T65" fmla="*/ 6 h 48"/>
                    <a:gd name="T66" fmla="*/ 6 w 54"/>
                    <a:gd name="T67" fmla="*/ 0 h 48"/>
                    <a:gd name="T68" fmla="*/ 6 w 54"/>
                    <a:gd name="T69" fmla="*/ 0 h 48"/>
                    <a:gd name="T70" fmla="*/ 12 w 54"/>
                    <a:gd name="T71" fmla="*/ 0 h 48"/>
                    <a:gd name="T72" fmla="*/ 12 w 54"/>
                    <a:gd name="T73" fmla="*/ 0 h 48"/>
                    <a:gd name="T74" fmla="*/ 12 w 54"/>
                    <a:gd name="T75" fmla="*/ 0 h 48"/>
                    <a:gd name="T76" fmla="*/ 12 w 54"/>
                    <a:gd name="T77" fmla="*/ 0 h 48"/>
                    <a:gd name="T78" fmla="*/ 12 w 54"/>
                    <a:gd name="T79" fmla="*/ 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54" h="48">
                      <a:moveTo>
                        <a:pt x="12" y="6"/>
                      </a:move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0" y="24"/>
                      </a:lnTo>
                      <a:lnTo>
                        <a:pt x="36" y="24"/>
                      </a:lnTo>
                      <a:lnTo>
                        <a:pt x="42" y="30"/>
                      </a:lnTo>
                      <a:lnTo>
                        <a:pt x="42" y="36"/>
                      </a:lnTo>
                      <a:lnTo>
                        <a:pt x="48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36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54" y="42"/>
                      </a:lnTo>
                      <a:lnTo>
                        <a:pt x="48" y="42"/>
                      </a:lnTo>
                      <a:lnTo>
                        <a:pt x="48" y="48"/>
                      </a:lnTo>
                      <a:lnTo>
                        <a:pt x="48" y="42"/>
                      </a:lnTo>
                      <a:lnTo>
                        <a:pt x="42" y="42"/>
                      </a:lnTo>
                      <a:lnTo>
                        <a:pt x="36" y="36"/>
                      </a:lnTo>
                      <a:lnTo>
                        <a:pt x="24" y="36"/>
                      </a:lnTo>
                      <a:lnTo>
                        <a:pt x="18" y="36"/>
                      </a:lnTo>
                      <a:lnTo>
                        <a:pt x="18" y="36"/>
                      </a:lnTo>
                      <a:lnTo>
                        <a:pt x="18" y="30"/>
                      </a:lnTo>
                      <a:lnTo>
                        <a:pt x="12" y="18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4" name="Freeform 102"/>
                <p:cNvSpPr>
                  <a:spLocks/>
                </p:cNvSpPr>
                <p:nvPr/>
              </p:nvSpPr>
              <p:spPr bwMode="auto">
                <a:xfrm flipH="1">
                  <a:off x="1080" y="1224"/>
                  <a:ext cx="36" cy="24"/>
                </a:xfrm>
                <a:custGeom>
                  <a:avLst/>
                  <a:gdLst>
                    <a:gd name="T0" fmla="*/ 6 w 36"/>
                    <a:gd name="T1" fmla="*/ 0 h 24"/>
                    <a:gd name="T2" fmla="*/ 6 w 36"/>
                    <a:gd name="T3" fmla="*/ 0 h 24"/>
                    <a:gd name="T4" fmla="*/ 12 w 36"/>
                    <a:gd name="T5" fmla="*/ 6 h 24"/>
                    <a:gd name="T6" fmla="*/ 18 w 36"/>
                    <a:gd name="T7" fmla="*/ 12 h 24"/>
                    <a:gd name="T8" fmla="*/ 18 w 36"/>
                    <a:gd name="T9" fmla="*/ 12 h 24"/>
                    <a:gd name="T10" fmla="*/ 24 w 36"/>
                    <a:gd name="T11" fmla="*/ 18 h 24"/>
                    <a:gd name="T12" fmla="*/ 30 w 36"/>
                    <a:gd name="T13" fmla="*/ 18 h 24"/>
                    <a:gd name="T14" fmla="*/ 36 w 36"/>
                    <a:gd name="T15" fmla="*/ 18 h 24"/>
                    <a:gd name="T16" fmla="*/ 36 w 36"/>
                    <a:gd name="T17" fmla="*/ 18 h 24"/>
                    <a:gd name="T18" fmla="*/ 36 w 36"/>
                    <a:gd name="T19" fmla="*/ 18 h 24"/>
                    <a:gd name="T20" fmla="*/ 36 w 36"/>
                    <a:gd name="T21" fmla="*/ 18 h 24"/>
                    <a:gd name="T22" fmla="*/ 36 w 36"/>
                    <a:gd name="T23" fmla="*/ 18 h 24"/>
                    <a:gd name="T24" fmla="*/ 36 w 36"/>
                    <a:gd name="T25" fmla="*/ 18 h 24"/>
                    <a:gd name="T26" fmla="*/ 36 w 36"/>
                    <a:gd name="T27" fmla="*/ 24 h 24"/>
                    <a:gd name="T28" fmla="*/ 30 w 36"/>
                    <a:gd name="T29" fmla="*/ 24 h 24"/>
                    <a:gd name="T30" fmla="*/ 30 w 36"/>
                    <a:gd name="T31" fmla="*/ 24 h 24"/>
                    <a:gd name="T32" fmla="*/ 18 w 36"/>
                    <a:gd name="T33" fmla="*/ 18 h 24"/>
                    <a:gd name="T34" fmla="*/ 18 w 36"/>
                    <a:gd name="T35" fmla="*/ 18 h 24"/>
                    <a:gd name="T36" fmla="*/ 12 w 36"/>
                    <a:gd name="T37" fmla="*/ 18 h 24"/>
                    <a:gd name="T38" fmla="*/ 6 w 36"/>
                    <a:gd name="T39" fmla="*/ 18 h 24"/>
                    <a:gd name="T40" fmla="*/ 6 w 36"/>
                    <a:gd name="T41" fmla="*/ 12 h 24"/>
                    <a:gd name="T42" fmla="*/ 0 w 36"/>
                    <a:gd name="T43" fmla="*/ 12 h 24"/>
                    <a:gd name="T44" fmla="*/ 0 w 36"/>
                    <a:gd name="T45" fmla="*/ 6 h 24"/>
                    <a:gd name="T46" fmla="*/ 0 w 36"/>
                    <a:gd name="T47" fmla="*/ 6 h 24"/>
                    <a:gd name="T48" fmla="*/ 0 w 36"/>
                    <a:gd name="T49" fmla="*/ 6 h 24"/>
                    <a:gd name="T50" fmla="*/ 0 w 36"/>
                    <a:gd name="T51" fmla="*/ 6 h 24"/>
                    <a:gd name="T52" fmla="*/ 0 w 36"/>
                    <a:gd name="T53" fmla="*/ 6 h 24"/>
                    <a:gd name="T54" fmla="*/ 0 w 36"/>
                    <a:gd name="T55" fmla="*/ 6 h 24"/>
                    <a:gd name="T56" fmla="*/ 0 w 36"/>
                    <a:gd name="T57" fmla="*/ 0 h 24"/>
                    <a:gd name="T58" fmla="*/ 0 w 36"/>
                    <a:gd name="T59" fmla="*/ 0 h 24"/>
                    <a:gd name="T60" fmla="*/ 0 w 36"/>
                    <a:gd name="T61" fmla="*/ 0 h 24"/>
                    <a:gd name="T62" fmla="*/ 6 w 36"/>
                    <a:gd name="T63" fmla="*/ 0 h 24"/>
                    <a:gd name="T64" fmla="*/ 6 w 36"/>
                    <a:gd name="T65" fmla="*/ 0 h 24"/>
                    <a:gd name="T66" fmla="*/ 6 w 36"/>
                    <a:gd name="T67" fmla="*/ 0 h 24"/>
                    <a:gd name="T68" fmla="*/ 6 w 36"/>
                    <a:gd name="T69" fmla="*/ 0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36" h="24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0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18" y="18"/>
                      </a:lnTo>
                      <a:lnTo>
                        <a:pt x="18" y="18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5" name="Freeform 103"/>
                <p:cNvSpPr>
                  <a:spLocks/>
                </p:cNvSpPr>
                <p:nvPr/>
              </p:nvSpPr>
              <p:spPr bwMode="auto">
                <a:xfrm flipH="1">
                  <a:off x="1038" y="1152"/>
                  <a:ext cx="30" cy="24"/>
                </a:xfrm>
                <a:custGeom>
                  <a:avLst/>
                  <a:gdLst>
                    <a:gd name="T0" fmla="*/ 6 w 30"/>
                    <a:gd name="T1" fmla="*/ 0 h 24"/>
                    <a:gd name="T2" fmla="*/ 6 w 30"/>
                    <a:gd name="T3" fmla="*/ 0 h 24"/>
                    <a:gd name="T4" fmla="*/ 12 w 30"/>
                    <a:gd name="T5" fmla="*/ 12 h 24"/>
                    <a:gd name="T6" fmla="*/ 18 w 30"/>
                    <a:gd name="T7" fmla="*/ 18 h 24"/>
                    <a:gd name="T8" fmla="*/ 18 w 30"/>
                    <a:gd name="T9" fmla="*/ 18 h 24"/>
                    <a:gd name="T10" fmla="*/ 24 w 30"/>
                    <a:gd name="T11" fmla="*/ 18 h 24"/>
                    <a:gd name="T12" fmla="*/ 30 w 30"/>
                    <a:gd name="T13" fmla="*/ 24 h 24"/>
                    <a:gd name="T14" fmla="*/ 30 w 30"/>
                    <a:gd name="T15" fmla="*/ 24 h 24"/>
                    <a:gd name="T16" fmla="*/ 30 w 30"/>
                    <a:gd name="T17" fmla="*/ 24 h 24"/>
                    <a:gd name="T18" fmla="*/ 30 w 30"/>
                    <a:gd name="T19" fmla="*/ 24 h 24"/>
                    <a:gd name="T20" fmla="*/ 30 w 30"/>
                    <a:gd name="T21" fmla="*/ 24 h 24"/>
                    <a:gd name="T22" fmla="*/ 30 w 30"/>
                    <a:gd name="T23" fmla="*/ 24 h 24"/>
                    <a:gd name="T24" fmla="*/ 24 w 30"/>
                    <a:gd name="T25" fmla="*/ 24 h 24"/>
                    <a:gd name="T26" fmla="*/ 18 w 30"/>
                    <a:gd name="T27" fmla="*/ 18 h 24"/>
                    <a:gd name="T28" fmla="*/ 12 w 30"/>
                    <a:gd name="T29" fmla="*/ 18 h 24"/>
                    <a:gd name="T30" fmla="*/ 12 w 30"/>
                    <a:gd name="T31" fmla="*/ 18 h 24"/>
                    <a:gd name="T32" fmla="*/ 6 w 30"/>
                    <a:gd name="T33" fmla="*/ 18 h 24"/>
                    <a:gd name="T34" fmla="*/ 6 w 30"/>
                    <a:gd name="T35" fmla="*/ 12 h 24"/>
                    <a:gd name="T36" fmla="*/ 0 w 30"/>
                    <a:gd name="T37" fmla="*/ 6 h 24"/>
                    <a:gd name="T38" fmla="*/ 0 w 30"/>
                    <a:gd name="T39" fmla="*/ 6 h 24"/>
                    <a:gd name="T40" fmla="*/ 0 w 30"/>
                    <a:gd name="T41" fmla="*/ 6 h 24"/>
                    <a:gd name="T42" fmla="*/ 0 w 30"/>
                    <a:gd name="T43" fmla="*/ 6 h 24"/>
                    <a:gd name="T44" fmla="*/ 0 w 30"/>
                    <a:gd name="T45" fmla="*/ 0 h 24"/>
                    <a:gd name="T46" fmla="*/ 0 w 30"/>
                    <a:gd name="T47" fmla="*/ 0 h 24"/>
                    <a:gd name="T48" fmla="*/ 0 w 30"/>
                    <a:gd name="T49" fmla="*/ 0 h 24"/>
                    <a:gd name="T50" fmla="*/ 6 w 30"/>
                    <a:gd name="T51" fmla="*/ 0 h 24"/>
                    <a:gd name="T52" fmla="*/ 6 w 30"/>
                    <a:gd name="T53" fmla="*/ 0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" h="24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12" y="12"/>
                      </a:lnTo>
                      <a:lnTo>
                        <a:pt x="18" y="18"/>
                      </a:lnTo>
                      <a:lnTo>
                        <a:pt x="18" y="18"/>
                      </a:lnTo>
                      <a:lnTo>
                        <a:pt x="24" y="18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4" y="24"/>
                      </a:lnTo>
                      <a:lnTo>
                        <a:pt x="18" y="18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6" y="1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" name="Group 104"/>
              <p:cNvGrpSpPr>
                <a:grpSpLocks/>
              </p:cNvGrpSpPr>
              <p:nvPr/>
            </p:nvGrpSpPr>
            <p:grpSpPr bwMode="auto">
              <a:xfrm rot="257947" flipH="1">
                <a:off x="960" y="0"/>
                <a:ext cx="332" cy="340"/>
                <a:chOff x="1230" y="174"/>
                <a:chExt cx="3396" cy="3388"/>
              </a:xfrm>
            </p:grpSpPr>
            <p:sp>
              <p:nvSpPr>
                <p:cNvPr id="9" name="Freeform 105"/>
                <p:cNvSpPr>
                  <a:spLocks/>
                </p:cNvSpPr>
                <p:nvPr/>
              </p:nvSpPr>
              <p:spPr bwMode="auto">
                <a:xfrm>
                  <a:off x="2380" y="1160"/>
                  <a:ext cx="1333" cy="1698"/>
                </a:xfrm>
                <a:custGeom>
                  <a:avLst/>
                  <a:gdLst>
                    <a:gd name="T0" fmla="*/ 676 w 1333"/>
                    <a:gd name="T1" fmla="*/ 0 h 1698"/>
                    <a:gd name="T2" fmla="*/ 932 w 1333"/>
                    <a:gd name="T3" fmla="*/ 45 h 1698"/>
                    <a:gd name="T4" fmla="*/ 1297 w 1333"/>
                    <a:gd name="T5" fmla="*/ 338 h 1698"/>
                    <a:gd name="T6" fmla="*/ 1333 w 1333"/>
                    <a:gd name="T7" fmla="*/ 721 h 1698"/>
                    <a:gd name="T8" fmla="*/ 995 w 1333"/>
                    <a:gd name="T9" fmla="*/ 1187 h 1698"/>
                    <a:gd name="T10" fmla="*/ 932 w 1333"/>
                    <a:gd name="T11" fmla="*/ 1379 h 1698"/>
                    <a:gd name="T12" fmla="*/ 932 w 1333"/>
                    <a:gd name="T13" fmla="*/ 1698 h 1698"/>
                    <a:gd name="T14" fmla="*/ 393 w 1333"/>
                    <a:gd name="T15" fmla="*/ 1653 h 1698"/>
                    <a:gd name="T16" fmla="*/ 411 w 1333"/>
                    <a:gd name="T17" fmla="*/ 1297 h 1698"/>
                    <a:gd name="T18" fmla="*/ 183 w 1333"/>
                    <a:gd name="T19" fmla="*/ 1004 h 1698"/>
                    <a:gd name="T20" fmla="*/ 0 w 1333"/>
                    <a:gd name="T21" fmla="*/ 612 h 1698"/>
                    <a:gd name="T22" fmla="*/ 55 w 1333"/>
                    <a:gd name="T23" fmla="*/ 374 h 1698"/>
                    <a:gd name="T24" fmla="*/ 265 w 1333"/>
                    <a:gd name="T25" fmla="*/ 137 h 1698"/>
                    <a:gd name="T26" fmla="*/ 676 w 1333"/>
                    <a:gd name="T27" fmla="*/ 0 h 16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333" h="1698">
                      <a:moveTo>
                        <a:pt x="676" y="0"/>
                      </a:moveTo>
                      <a:lnTo>
                        <a:pt x="932" y="45"/>
                      </a:lnTo>
                      <a:lnTo>
                        <a:pt x="1297" y="338"/>
                      </a:lnTo>
                      <a:lnTo>
                        <a:pt x="1333" y="721"/>
                      </a:lnTo>
                      <a:lnTo>
                        <a:pt x="995" y="1187"/>
                      </a:lnTo>
                      <a:lnTo>
                        <a:pt x="932" y="1379"/>
                      </a:lnTo>
                      <a:lnTo>
                        <a:pt x="932" y="1698"/>
                      </a:lnTo>
                      <a:lnTo>
                        <a:pt x="393" y="1653"/>
                      </a:lnTo>
                      <a:lnTo>
                        <a:pt x="411" y="1297"/>
                      </a:lnTo>
                      <a:lnTo>
                        <a:pt x="183" y="1004"/>
                      </a:lnTo>
                      <a:lnTo>
                        <a:pt x="0" y="612"/>
                      </a:lnTo>
                      <a:lnTo>
                        <a:pt x="55" y="374"/>
                      </a:lnTo>
                      <a:lnTo>
                        <a:pt x="265" y="137"/>
                      </a:lnTo>
                      <a:lnTo>
                        <a:pt x="676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" name="Freeform 106"/>
                <p:cNvSpPr>
                  <a:spLocks/>
                </p:cNvSpPr>
                <p:nvPr/>
              </p:nvSpPr>
              <p:spPr bwMode="auto">
                <a:xfrm>
                  <a:off x="2471" y="1242"/>
                  <a:ext cx="1160" cy="1516"/>
                </a:xfrm>
                <a:custGeom>
                  <a:avLst/>
                  <a:gdLst>
                    <a:gd name="T0" fmla="*/ 585 w 1160"/>
                    <a:gd name="T1" fmla="*/ 0 h 1516"/>
                    <a:gd name="T2" fmla="*/ 950 w 1160"/>
                    <a:gd name="T3" fmla="*/ 128 h 1516"/>
                    <a:gd name="T4" fmla="*/ 1160 w 1160"/>
                    <a:gd name="T5" fmla="*/ 447 h 1516"/>
                    <a:gd name="T6" fmla="*/ 1087 w 1160"/>
                    <a:gd name="T7" fmla="*/ 776 h 1516"/>
                    <a:gd name="T8" fmla="*/ 831 w 1160"/>
                    <a:gd name="T9" fmla="*/ 1050 h 1516"/>
                    <a:gd name="T10" fmla="*/ 758 w 1160"/>
                    <a:gd name="T11" fmla="*/ 1242 h 1516"/>
                    <a:gd name="T12" fmla="*/ 777 w 1160"/>
                    <a:gd name="T13" fmla="*/ 1498 h 1516"/>
                    <a:gd name="T14" fmla="*/ 411 w 1160"/>
                    <a:gd name="T15" fmla="*/ 1516 h 1516"/>
                    <a:gd name="T16" fmla="*/ 384 w 1160"/>
                    <a:gd name="T17" fmla="*/ 1260 h 1516"/>
                    <a:gd name="T18" fmla="*/ 311 w 1160"/>
                    <a:gd name="T19" fmla="*/ 1050 h 1516"/>
                    <a:gd name="T20" fmla="*/ 119 w 1160"/>
                    <a:gd name="T21" fmla="*/ 822 h 1516"/>
                    <a:gd name="T22" fmla="*/ 0 w 1160"/>
                    <a:gd name="T23" fmla="*/ 447 h 1516"/>
                    <a:gd name="T24" fmla="*/ 201 w 1160"/>
                    <a:gd name="T25" fmla="*/ 119 h 1516"/>
                    <a:gd name="T26" fmla="*/ 585 w 1160"/>
                    <a:gd name="T27" fmla="*/ 0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160" h="1516">
                      <a:moveTo>
                        <a:pt x="585" y="0"/>
                      </a:moveTo>
                      <a:lnTo>
                        <a:pt x="950" y="128"/>
                      </a:lnTo>
                      <a:lnTo>
                        <a:pt x="1160" y="447"/>
                      </a:lnTo>
                      <a:lnTo>
                        <a:pt x="1087" y="776"/>
                      </a:lnTo>
                      <a:lnTo>
                        <a:pt x="831" y="1050"/>
                      </a:lnTo>
                      <a:lnTo>
                        <a:pt x="758" y="1242"/>
                      </a:lnTo>
                      <a:lnTo>
                        <a:pt x="777" y="1498"/>
                      </a:lnTo>
                      <a:lnTo>
                        <a:pt x="411" y="1516"/>
                      </a:lnTo>
                      <a:lnTo>
                        <a:pt x="384" y="1260"/>
                      </a:lnTo>
                      <a:lnTo>
                        <a:pt x="311" y="1050"/>
                      </a:lnTo>
                      <a:lnTo>
                        <a:pt x="119" y="822"/>
                      </a:lnTo>
                      <a:lnTo>
                        <a:pt x="0" y="447"/>
                      </a:lnTo>
                      <a:lnTo>
                        <a:pt x="201" y="119"/>
                      </a:lnTo>
                      <a:lnTo>
                        <a:pt x="585" y="0"/>
                      </a:lnTo>
                      <a:close/>
                    </a:path>
                  </a:pathLst>
                </a:custGeom>
                <a:solidFill>
                  <a:srgbClr val="FFFFC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" name="Freeform 107"/>
                <p:cNvSpPr>
                  <a:spLocks/>
                </p:cNvSpPr>
                <p:nvPr/>
              </p:nvSpPr>
              <p:spPr bwMode="auto">
                <a:xfrm>
                  <a:off x="2782" y="3078"/>
                  <a:ext cx="520" cy="219"/>
                </a:xfrm>
                <a:custGeom>
                  <a:avLst/>
                  <a:gdLst>
                    <a:gd name="T0" fmla="*/ 493 w 520"/>
                    <a:gd name="T1" fmla="*/ 0 h 219"/>
                    <a:gd name="T2" fmla="*/ 520 w 520"/>
                    <a:gd name="T3" fmla="*/ 137 h 219"/>
                    <a:gd name="T4" fmla="*/ 0 w 520"/>
                    <a:gd name="T5" fmla="*/ 219 h 219"/>
                    <a:gd name="T6" fmla="*/ 27 w 520"/>
                    <a:gd name="T7" fmla="*/ 109 h 219"/>
                    <a:gd name="T8" fmla="*/ 493 w 520"/>
                    <a:gd name="T9" fmla="*/ 0 h 2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20" h="219">
                      <a:moveTo>
                        <a:pt x="493" y="0"/>
                      </a:moveTo>
                      <a:lnTo>
                        <a:pt x="520" y="137"/>
                      </a:lnTo>
                      <a:lnTo>
                        <a:pt x="0" y="219"/>
                      </a:lnTo>
                      <a:lnTo>
                        <a:pt x="27" y="109"/>
                      </a:lnTo>
                      <a:lnTo>
                        <a:pt x="493" y="0"/>
                      </a:lnTo>
                      <a:close/>
                    </a:path>
                  </a:pathLst>
                </a:custGeom>
                <a:solidFill>
                  <a:srgbClr val="8080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" name="Freeform 108"/>
                <p:cNvSpPr>
                  <a:spLocks/>
                </p:cNvSpPr>
                <p:nvPr/>
              </p:nvSpPr>
              <p:spPr bwMode="auto">
                <a:xfrm>
                  <a:off x="2773" y="2913"/>
                  <a:ext cx="529" cy="238"/>
                </a:xfrm>
                <a:custGeom>
                  <a:avLst/>
                  <a:gdLst>
                    <a:gd name="T0" fmla="*/ 493 w 529"/>
                    <a:gd name="T1" fmla="*/ 0 h 238"/>
                    <a:gd name="T2" fmla="*/ 529 w 529"/>
                    <a:gd name="T3" fmla="*/ 137 h 238"/>
                    <a:gd name="T4" fmla="*/ 0 w 529"/>
                    <a:gd name="T5" fmla="*/ 238 h 238"/>
                    <a:gd name="T6" fmla="*/ 27 w 529"/>
                    <a:gd name="T7" fmla="*/ 137 h 238"/>
                    <a:gd name="T8" fmla="*/ 493 w 529"/>
                    <a:gd name="T9" fmla="*/ 0 h 2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29" h="238">
                      <a:moveTo>
                        <a:pt x="493" y="0"/>
                      </a:moveTo>
                      <a:lnTo>
                        <a:pt x="529" y="137"/>
                      </a:lnTo>
                      <a:lnTo>
                        <a:pt x="0" y="238"/>
                      </a:lnTo>
                      <a:lnTo>
                        <a:pt x="27" y="137"/>
                      </a:lnTo>
                      <a:lnTo>
                        <a:pt x="493" y="0"/>
                      </a:lnTo>
                      <a:close/>
                    </a:path>
                  </a:pathLst>
                </a:custGeom>
                <a:solidFill>
                  <a:srgbClr val="8080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3" name="Freeform 109"/>
                <p:cNvSpPr>
                  <a:spLocks/>
                </p:cNvSpPr>
                <p:nvPr/>
              </p:nvSpPr>
              <p:spPr bwMode="auto">
                <a:xfrm>
                  <a:off x="2773" y="2858"/>
                  <a:ext cx="548" cy="137"/>
                </a:xfrm>
                <a:custGeom>
                  <a:avLst/>
                  <a:gdLst>
                    <a:gd name="T0" fmla="*/ 55 w 548"/>
                    <a:gd name="T1" fmla="*/ 0 h 137"/>
                    <a:gd name="T2" fmla="*/ 548 w 548"/>
                    <a:gd name="T3" fmla="*/ 19 h 137"/>
                    <a:gd name="T4" fmla="*/ 0 w 548"/>
                    <a:gd name="T5" fmla="*/ 137 h 137"/>
                    <a:gd name="T6" fmla="*/ 55 w 548"/>
                    <a:gd name="T7" fmla="*/ 0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48" h="137">
                      <a:moveTo>
                        <a:pt x="55" y="0"/>
                      </a:moveTo>
                      <a:lnTo>
                        <a:pt x="548" y="19"/>
                      </a:lnTo>
                      <a:lnTo>
                        <a:pt x="0" y="137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8080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" name="Freeform 110"/>
                <p:cNvSpPr>
                  <a:spLocks/>
                </p:cNvSpPr>
                <p:nvPr/>
              </p:nvSpPr>
              <p:spPr bwMode="auto">
                <a:xfrm>
                  <a:off x="2818" y="3224"/>
                  <a:ext cx="494" cy="118"/>
                </a:xfrm>
                <a:custGeom>
                  <a:avLst/>
                  <a:gdLst>
                    <a:gd name="T0" fmla="*/ 494 w 494"/>
                    <a:gd name="T1" fmla="*/ 118 h 118"/>
                    <a:gd name="T2" fmla="*/ 0 w 494"/>
                    <a:gd name="T3" fmla="*/ 109 h 118"/>
                    <a:gd name="T4" fmla="*/ 448 w 494"/>
                    <a:gd name="T5" fmla="*/ 0 h 118"/>
                    <a:gd name="T6" fmla="*/ 494 w 494"/>
                    <a:gd name="T7" fmla="*/ 118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94" h="118">
                      <a:moveTo>
                        <a:pt x="494" y="118"/>
                      </a:moveTo>
                      <a:lnTo>
                        <a:pt x="0" y="109"/>
                      </a:lnTo>
                      <a:lnTo>
                        <a:pt x="448" y="0"/>
                      </a:lnTo>
                      <a:lnTo>
                        <a:pt x="494" y="118"/>
                      </a:lnTo>
                      <a:close/>
                    </a:path>
                  </a:pathLst>
                </a:custGeom>
                <a:solidFill>
                  <a:srgbClr val="8080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" name="Freeform 111"/>
                <p:cNvSpPr>
                  <a:spLocks/>
                </p:cNvSpPr>
                <p:nvPr/>
              </p:nvSpPr>
              <p:spPr bwMode="auto">
                <a:xfrm>
                  <a:off x="2919" y="3370"/>
                  <a:ext cx="265" cy="137"/>
                </a:xfrm>
                <a:custGeom>
                  <a:avLst/>
                  <a:gdLst>
                    <a:gd name="T0" fmla="*/ 0 w 265"/>
                    <a:gd name="T1" fmla="*/ 0 h 137"/>
                    <a:gd name="T2" fmla="*/ 265 w 265"/>
                    <a:gd name="T3" fmla="*/ 27 h 137"/>
                    <a:gd name="T4" fmla="*/ 237 w 265"/>
                    <a:gd name="T5" fmla="*/ 137 h 137"/>
                    <a:gd name="T6" fmla="*/ 18 w 265"/>
                    <a:gd name="T7" fmla="*/ 128 h 137"/>
                    <a:gd name="T8" fmla="*/ 0 w 265"/>
                    <a:gd name="T9" fmla="*/ 0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5" h="137">
                      <a:moveTo>
                        <a:pt x="0" y="0"/>
                      </a:moveTo>
                      <a:lnTo>
                        <a:pt x="265" y="27"/>
                      </a:lnTo>
                      <a:lnTo>
                        <a:pt x="237" y="137"/>
                      </a:lnTo>
                      <a:lnTo>
                        <a:pt x="18" y="1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8080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6" name="Freeform 112"/>
                <p:cNvSpPr>
                  <a:spLocks/>
                </p:cNvSpPr>
                <p:nvPr/>
              </p:nvSpPr>
              <p:spPr bwMode="auto">
                <a:xfrm>
                  <a:off x="3385" y="1205"/>
                  <a:ext cx="429" cy="1032"/>
                </a:xfrm>
                <a:custGeom>
                  <a:avLst/>
                  <a:gdLst>
                    <a:gd name="T0" fmla="*/ 0 w 429"/>
                    <a:gd name="T1" fmla="*/ 0 h 1032"/>
                    <a:gd name="T2" fmla="*/ 356 w 429"/>
                    <a:gd name="T3" fmla="*/ 265 h 1032"/>
                    <a:gd name="T4" fmla="*/ 401 w 429"/>
                    <a:gd name="T5" fmla="*/ 667 h 1032"/>
                    <a:gd name="T6" fmla="*/ 137 w 429"/>
                    <a:gd name="T7" fmla="*/ 1032 h 1032"/>
                    <a:gd name="T8" fmla="*/ 429 w 429"/>
                    <a:gd name="T9" fmla="*/ 658 h 1032"/>
                    <a:gd name="T10" fmla="*/ 401 w 429"/>
                    <a:gd name="T11" fmla="*/ 247 h 1032"/>
                    <a:gd name="T12" fmla="*/ 0 w 429"/>
                    <a:gd name="T13" fmla="*/ 0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9" h="1032">
                      <a:moveTo>
                        <a:pt x="0" y="0"/>
                      </a:moveTo>
                      <a:lnTo>
                        <a:pt x="356" y="265"/>
                      </a:lnTo>
                      <a:lnTo>
                        <a:pt x="401" y="667"/>
                      </a:lnTo>
                      <a:lnTo>
                        <a:pt x="137" y="1032"/>
                      </a:lnTo>
                      <a:lnTo>
                        <a:pt x="429" y="658"/>
                      </a:lnTo>
                      <a:lnTo>
                        <a:pt x="401" y="2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" name="Freeform 113"/>
                <p:cNvSpPr>
                  <a:spLocks/>
                </p:cNvSpPr>
                <p:nvPr/>
              </p:nvSpPr>
              <p:spPr bwMode="auto">
                <a:xfrm>
                  <a:off x="2280" y="1132"/>
                  <a:ext cx="675" cy="813"/>
                </a:xfrm>
                <a:custGeom>
                  <a:avLst/>
                  <a:gdLst>
                    <a:gd name="T0" fmla="*/ 675 w 675"/>
                    <a:gd name="T1" fmla="*/ 0 h 813"/>
                    <a:gd name="T2" fmla="*/ 292 w 675"/>
                    <a:gd name="T3" fmla="*/ 147 h 813"/>
                    <a:gd name="T4" fmla="*/ 91 w 675"/>
                    <a:gd name="T5" fmla="*/ 357 h 813"/>
                    <a:gd name="T6" fmla="*/ 36 w 675"/>
                    <a:gd name="T7" fmla="*/ 658 h 813"/>
                    <a:gd name="T8" fmla="*/ 127 w 675"/>
                    <a:gd name="T9" fmla="*/ 813 h 813"/>
                    <a:gd name="T10" fmla="*/ 0 w 675"/>
                    <a:gd name="T11" fmla="*/ 658 h 813"/>
                    <a:gd name="T12" fmla="*/ 54 w 675"/>
                    <a:gd name="T13" fmla="*/ 329 h 813"/>
                    <a:gd name="T14" fmla="*/ 283 w 675"/>
                    <a:gd name="T15" fmla="*/ 119 h 813"/>
                    <a:gd name="T16" fmla="*/ 675 w 675"/>
                    <a:gd name="T17" fmla="*/ 0 h 8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5" h="813">
                      <a:moveTo>
                        <a:pt x="675" y="0"/>
                      </a:moveTo>
                      <a:lnTo>
                        <a:pt x="292" y="147"/>
                      </a:lnTo>
                      <a:lnTo>
                        <a:pt x="91" y="357"/>
                      </a:lnTo>
                      <a:lnTo>
                        <a:pt x="36" y="658"/>
                      </a:lnTo>
                      <a:lnTo>
                        <a:pt x="127" y="813"/>
                      </a:lnTo>
                      <a:lnTo>
                        <a:pt x="0" y="658"/>
                      </a:lnTo>
                      <a:lnTo>
                        <a:pt x="54" y="329"/>
                      </a:lnTo>
                      <a:lnTo>
                        <a:pt x="283" y="119"/>
                      </a:lnTo>
                      <a:lnTo>
                        <a:pt x="675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Freeform 114"/>
                <p:cNvSpPr>
                  <a:spLocks/>
                </p:cNvSpPr>
                <p:nvPr/>
              </p:nvSpPr>
              <p:spPr bwMode="auto">
                <a:xfrm>
                  <a:off x="2544" y="2210"/>
                  <a:ext cx="201" cy="502"/>
                </a:xfrm>
                <a:custGeom>
                  <a:avLst/>
                  <a:gdLst>
                    <a:gd name="T0" fmla="*/ 0 w 201"/>
                    <a:gd name="T1" fmla="*/ 0 h 502"/>
                    <a:gd name="T2" fmla="*/ 201 w 201"/>
                    <a:gd name="T3" fmla="*/ 256 h 502"/>
                    <a:gd name="T4" fmla="*/ 192 w 201"/>
                    <a:gd name="T5" fmla="*/ 502 h 502"/>
                    <a:gd name="T6" fmla="*/ 165 w 201"/>
                    <a:gd name="T7" fmla="*/ 256 h 502"/>
                    <a:gd name="T8" fmla="*/ 0 w 201"/>
                    <a:gd name="T9" fmla="*/ 0 h 5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01" h="502">
                      <a:moveTo>
                        <a:pt x="0" y="0"/>
                      </a:moveTo>
                      <a:lnTo>
                        <a:pt x="201" y="256"/>
                      </a:lnTo>
                      <a:lnTo>
                        <a:pt x="192" y="502"/>
                      </a:lnTo>
                      <a:lnTo>
                        <a:pt x="165" y="25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9" name="Freeform 115"/>
                <p:cNvSpPr>
                  <a:spLocks/>
                </p:cNvSpPr>
                <p:nvPr/>
              </p:nvSpPr>
              <p:spPr bwMode="auto">
                <a:xfrm>
                  <a:off x="3357" y="2320"/>
                  <a:ext cx="73" cy="447"/>
                </a:xfrm>
                <a:custGeom>
                  <a:avLst/>
                  <a:gdLst>
                    <a:gd name="T0" fmla="*/ 9 w 73"/>
                    <a:gd name="T1" fmla="*/ 447 h 447"/>
                    <a:gd name="T2" fmla="*/ 0 w 73"/>
                    <a:gd name="T3" fmla="*/ 219 h 447"/>
                    <a:gd name="T4" fmla="*/ 73 w 73"/>
                    <a:gd name="T5" fmla="*/ 0 h 447"/>
                    <a:gd name="T6" fmla="*/ 9 w 73"/>
                    <a:gd name="T7" fmla="*/ 447 h 4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3" h="447">
                      <a:moveTo>
                        <a:pt x="9" y="447"/>
                      </a:moveTo>
                      <a:lnTo>
                        <a:pt x="0" y="219"/>
                      </a:lnTo>
                      <a:lnTo>
                        <a:pt x="73" y="0"/>
                      </a:lnTo>
                      <a:lnTo>
                        <a:pt x="9" y="447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Freeform 116"/>
                <p:cNvSpPr>
                  <a:spLocks/>
                </p:cNvSpPr>
                <p:nvPr/>
              </p:nvSpPr>
              <p:spPr bwMode="auto">
                <a:xfrm>
                  <a:off x="3001" y="3379"/>
                  <a:ext cx="292" cy="183"/>
                </a:xfrm>
                <a:custGeom>
                  <a:avLst/>
                  <a:gdLst>
                    <a:gd name="T0" fmla="*/ 0 w 292"/>
                    <a:gd name="T1" fmla="*/ 146 h 183"/>
                    <a:gd name="T2" fmla="*/ 201 w 292"/>
                    <a:gd name="T3" fmla="*/ 164 h 183"/>
                    <a:gd name="T4" fmla="*/ 219 w 292"/>
                    <a:gd name="T5" fmla="*/ 9 h 183"/>
                    <a:gd name="T6" fmla="*/ 237 w 292"/>
                    <a:gd name="T7" fmla="*/ 9 h 183"/>
                    <a:gd name="T8" fmla="*/ 292 w 292"/>
                    <a:gd name="T9" fmla="*/ 0 h 183"/>
                    <a:gd name="T10" fmla="*/ 237 w 292"/>
                    <a:gd name="T11" fmla="*/ 27 h 183"/>
                    <a:gd name="T12" fmla="*/ 228 w 292"/>
                    <a:gd name="T13" fmla="*/ 183 h 183"/>
                    <a:gd name="T14" fmla="*/ 0 w 292"/>
                    <a:gd name="T15" fmla="*/ 146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92" h="183">
                      <a:moveTo>
                        <a:pt x="0" y="146"/>
                      </a:moveTo>
                      <a:lnTo>
                        <a:pt x="201" y="164"/>
                      </a:lnTo>
                      <a:lnTo>
                        <a:pt x="219" y="9"/>
                      </a:lnTo>
                      <a:lnTo>
                        <a:pt x="237" y="9"/>
                      </a:lnTo>
                      <a:lnTo>
                        <a:pt x="292" y="0"/>
                      </a:lnTo>
                      <a:lnTo>
                        <a:pt x="237" y="27"/>
                      </a:lnTo>
                      <a:lnTo>
                        <a:pt x="228" y="183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Freeform 117"/>
                <p:cNvSpPr>
                  <a:spLocks/>
                </p:cNvSpPr>
                <p:nvPr/>
              </p:nvSpPr>
              <p:spPr bwMode="auto">
                <a:xfrm>
                  <a:off x="2681" y="3068"/>
                  <a:ext cx="83" cy="229"/>
                </a:xfrm>
                <a:custGeom>
                  <a:avLst/>
                  <a:gdLst>
                    <a:gd name="T0" fmla="*/ 64 w 83"/>
                    <a:gd name="T1" fmla="*/ 0 h 229"/>
                    <a:gd name="T2" fmla="*/ 37 w 83"/>
                    <a:gd name="T3" fmla="*/ 92 h 229"/>
                    <a:gd name="T4" fmla="*/ 83 w 83"/>
                    <a:gd name="T5" fmla="*/ 101 h 229"/>
                    <a:gd name="T6" fmla="*/ 64 w 83"/>
                    <a:gd name="T7" fmla="*/ 229 h 229"/>
                    <a:gd name="T8" fmla="*/ 64 w 83"/>
                    <a:gd name="T9" fmla="*/ 119 h 229"/>
                    <a:gd name="T10" fmla="*/ 0 w 83"/>
                    <a:gd name="T11" fmla="*/ 101 h 229"/>
                    <a:gd name="T12" fmla="*/ 64 w 83"/>
                    <a:gd name="T13" fmla="*/ 0 h 2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229">
                      <a:moveTo>
                        <a:pt x="64" y="0"/>
                      </a:moveTo>
                      <a:lnTo>
                        <a:pt x="37" y="92"/>
                      </a:lnTo>
                      <a:lnTo>
                        <a:pt x="83" y="101"/>
                      </a:lnTo>
                      <a:lnTo>
                        <a:pt x="64" y="229"/>
                      </a:lnTo>
                      <a:lnTo>
                        <a:pt x="64" y="119"/>
                      </a:lnTo>
                      <a:lnTo>
                        <a:pt x="0" y="101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" name="Freeform 118"/>
                <p:cNvSpPr>
                  <a:spLocks/>
                </p:cNvSpPr>
                <p:nvPr/>
              </p:nvSpPr>
              <p:spPr bwMode="auto">
                <a:xfrm>
                  <a:off x="3302" y="2895"/>
                  <a:ext cx="64" cy="192"/>
                </a:xfrm>
                <a:custGeom>
                  <a:avLst/>
                  <a:gdLst>
                    <a:gd name="T0" fmla="*/ 55 w 64"/>
                    <a:gd name="T1" fmla="*/ 0 h 192"/>
                    <a:gd name="T2" fmla="*/ 0 w 64"/>
                    <a:gd name="T3" fmla="*/ 36 h 192"/>
                    <a:gd name="T4" fmla="*/ 46 w 64"/>
                    <a:gd name="T5" fmla="*/ 173 h 192"/>
                    <a:gd name="T6" fmla="*/ 10 w 64"/>
                    <a:gd name="T7" fmla="*/ 192 h 192"/>
                    <a:gd name="T8" fmla="*/ 19 w 64"/>
                    <a:gd name="T9" fmla="*/ 192 h 192"/>
                    <a:gd name="T10" fmla="*/ 37 w 64"/>
                    <a:gd name="T11" fmla="*/ 183 h 192"/>
                    <a:gd name="T12" fmla="*/ 55 w 64"/>
                    <a:gd name="T13" fmla="*/ 183 h 192"/>
                    <a:gd name="T14" fmla="*/ 64 w 64"/>
                    <a:gd name="T15" fmla="*/ 173 h 192"/>
                    <a:gd name="T16" fmla="*/ 28 w 64"/>
                    <a:gd name="T17" fmla="*/ 46 h 192"/>
                    <a:gd name="T18" fmla="*/ 55 w 64"/>
                    <a:gd name="T19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192">
                      <a:moveTo>
                        <a:pt x="55" y="0"/>
                      </a:moveTo>
                      <a:lnTo>
                        <a:pt x="0" y="36"/>
                      </a:lnTo>
                      <a:lnTo>
                        <a:pt x="46" y="173"/>
                      </a:lnTo>
                      <a:lnTo>
                        <a:pt x="10" y="192"/>
                      </a:lnTo>
                      <a:lnTo>
                        <a:pt x="19" y="192"/>
                      </a:lnTo>
                      <a:lnTo>
                        <a:pt x="37" y="183"/>
                      </a:lnTo>
                      <a:lnTo>
                        <a:pt x="55" y="183"/>
                      </a:lnTo>
                      <a:lnTo>
                        <a:pt x="64" y="173"/>
                      </a:lnTo>
                      <a:lnTo>
                        <a:pt x="28" y="46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" name="Freeform 119"/>
                <p:cNvSpPr>
                  <a:spLocks/>
                </p:cNvSpPr>
                <p:nvPr/>
              </p:nvSpPr>
              <p:spPr bwMode="auto">
                <a:xfrm>
                  <a:off x="2791" y="3361"/>
                  <a:ext cx="91" cy="109"/>
                </a:xfrm>
                <a:custGeom>
                  <a:avLst/>
                  <a:gdLst>
                    <a:gd name="T0" fmla="*/ 0 w 91"/>
                    <a:gd name="T1" fmla="*/ 0 h 109"/>
                    <a:gd name="T2" fmla="*/ 82 w 91"/>
                    <a:gd name="T3" fmla="*/ 9 h 109"/>
                    <a:gd name="T4" fmla="*/ 91 w 91"/>
                    <a:gd name="T5" fmla="*/ 109 h 109"/>
                    <a:gd name="T6" fmla="*/ 73 w 91"/>
                    <a:gd name="T7" fmla="*/ 36 h 109"/>
                    <a:gd name="T8" fmla="*/ 0 w 91"/>
                    <a:gd name="T9" fmla="*/ 0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109">
                      <a:moveTo>
                        <a:pt x="0" y="0"/>
                      </a:moveTo>
                      <a:lnTo>
                        <a:pt x="82" y="9"/>
                      </a:lnTo>
                      <a:lnTo>
                        <a:pt x="91" y="109"/>
                      </a:lnTo>
                      <a:lnTo>
                        <a:pt x="73" y="3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Freeform 120"/>
                <p:cNvSpPr>
                  <a:spLocks/>
                </p:cNvSpPr>
                <p:nvPr/>
              </p:nvSpPr>
              <p:spPr bwMode="auto">
                <a:xfrm>
                  <a:off x="2709" y="2785"/>
                  <a:ext cx="73" cy="119"/>
                </a:xfrm>
                <a:custGeom>
                  <a:avLst/>
                  <a:gdLst>
                    <a:gd name="T0" fmla="*/ 0 w 73"/>
                    <a:gd name="T1" fmla="*/ 0 h 119"/>
                    <a:gd name="T2" fmla="*/ 9 w 73"/>
                    <a:gd name="T3" fmla="*/ 46 h 119"/>
                    <a:gd name="T4" fmla="*/ 73 w 73"/>
                    <a:gd name="T5" fmla="*/ 64 h 119"/>
                    <a:gd name="T6" fmla="*/ 55 w 73"/>
                    <a:gd name="T7" fmla="*/ 119 h 119"/>
                    <a:gd name="T8" fmla="*/ 55 w 73"/>
                    <a:gd name="T9" fmla="*/ 73 h 119"/>
                    <a:gd name="T10" fmla="*/ 0 w 73"/>
                    <a:gd name="T11" fmla="*/ 55 h 119"/>
                    <a:gd name="T12" fmla="*/ 0 w 73"/>
                    <a:gd name="T13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3" h="119">
                      <a:moveTo>
                        <a:pt x="0" y="0"/>
                      </a:moveTo>
                      <a:lnTo>
                        <a:pt x="9" y="46"/>
                      </a:lnTo>
                      <a:lnTo>
                        <a:pt x="73" y="64"/>
                      </a:lnTo>
                      <a:lnTo>
                        <a:pt x="55" y="119"/>
                      </a:lnTo>
                      <a:lnTo>
                        <a:pt x="55" y="73"/>
                      </a:lnTo>
                      <a:lnTo>
                        <a:pt x="0" y="5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" name="Freeform 121"/>
                <p:cNvSpPr>
                  <a:spLocks/>
                </p:cNvSpPr>
                <p:nvPr/>
              </p:nvSpPr>
              <p:spPr bwMode="auto">
                <a:xfrm>
                  <a:off x="1230" y="1507"/>
                  <a:ext cx="913" cy="119"/>
                </a:xfrm>
                <a:custGeom>
                  <a:avLst/>
                  <a:gdLst>
                    <a:gd name="T0" fmla="*/ 913 w 913"/>
                    <a:gd name="T1" fmla="*/ 109 h 119"/>
                    <a:gd name="T2" fmla="*/ 0 w 913"/>
                    <a:gd name="T3" fmla="*/ 0 h 119"/>
                    <a:gd name="T4" fmla="*/ 109 w 913"/>
                    <a:gd name="T5" fmla="*/ 119 h 119"/>
                    <a:gd name="T6" fmla="*/ 913 w 913"/>
                    <a:gd name="T7" fmla="*/ 109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13" h="119">
                      <a:moveTo>
                        <a:pt x="913" y="109"/>
                      </a:moveTo>
                      <a:lnTo>
                        <a:pt x="0" y="0"/>
                      </a:lnTo>
                      <a:lnTo>
                        <a:pt x="109" y="119"/>
                      </a:lnTo>
                      <a:lnTo>
                        <a:pt x="913" y="109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" name="Freeform 122"/>
                <p:cNvSpPr>
                  <a:spLocks/>
                </p:cNvSpPr>
                <p:nvPr/>
              </p:nvSpPr>
              <p:spPr bwMode="auto">
                <a:xfrm>
                  <a:off x="3951" y="1790"/>
                  <a:ext cx="529" cy="91"/>
                </a:xfrm>
                <a:custGeom>
                  <a:avLst/>
                  <a:gdLst>
                    <a:gd name="T0" fmla="*/ 0 w 529"/>
                    <a:gd name="T1" fmla="*/ 0 h 91"/>
                    <a:gd name="T2" fmla="*/ 529 w 529"/>
                    <a:gd name="T3" fmla="*/ 36 h 91"/>
                    <a:gd name="T4" fmla="*/ 456 w 529"/>
                    <a:gd name="T5" fmla="*/ 91 h 91"/>
                    <a:gd name="T6" fmla="*/ 0 w 529"/>
                    <a:gd name="T7" fmla="*/ 0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9" h="91">
                      <a:moveTo>
                        <a:pt x="0" y="0"/>
                      </a:moveTo>
                      <a:lnTo>
                        <a:pt x="529" y="36"/>
                      </a:lnTo>
                      <a:lnTo>
                        <a:pt x="456" y="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7" name="Freeform 123"/>
                <p:cNvSpPr>
                  <a:spLocks/>
                </p:cNvSpPr>
                <p:nvPr/>
              </p:nvSpPr>
              <p:spPr bwMode="auto">
                <a:xfrm>
                  <a:off x="1869" y="2146"/>
                  <a:ext cx="520" cy="283"/>
                </a:xfrm>
                <a:custGeom>
                  <a:avLst/>
                  <a:gdLst>
                    <a:gd name="T0" fmla="*/ 520 w 520"/>
                    <a:gd name="T1" fmla="*/ 0 h 283"/>
                    <a:gd name="T2" fmla="*/ 0 w 520"/>
                    <a:gd name="T3" fmla="*/ 256 h 283"/>
                    <a:gd name="T4" fmla="*/ 91 w 520"/>
                    <a:gd name="T5" fmla="*/ 283 h 283"/>
                    <a:gd name="T6" fmla="*/ 520 w 520"/>
                    <a:gd name="T7" fmla="*/ 0 h 2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0" h="283">
                      <a:moveTo>
                        <a:pt x="520" y="0"/>
                      </a:moveTo>
                      <a:lnTo>
                        <a:pt x="0" y="256"/>
                      </a:lnTo>
                      <a:lnTo>
                        <a:pt x="91" y="283"/>
                      </a:lnTo>
                      <a:lnTo>
                        <a:pt x="52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8" name="Freeform 124"/>
                <p:cNvSpPr>
                  <a:spLocks/>
                </p:cNvSpPr>
                <p:nvPr/>
              </p:nvSpPr>
              <p:spPr bwMode="auto">
                <a:xfrm>
                  <a:off x="3375" y="548"/>
                  <a:ext cx="256" cy="520"/>
                </a:xfrm>
                <a:custGeom>
                  <a:avLst/>
                  <a:gdLst>
                    <a:gd name="T0" fmla="*/ 0 w 256"/>
                    <a:gd name="T1" fmla="*/ 520 h 520"/>
                    <a:gd name="T2" fmla="*/ 256 w 256"/>
                    <a:gd name="T3" fmla="*/ 0 h 520"/>
                    <a:gd name="T4" fmla="*/ 156 w 256"/>
                    <a:gd name="T5" fmla="*/ 36 h 520"/>
                    <a:gd name="T6" fmla="*/ 0 w 256"/>
                    <a:gd name="T7" fmla="*/ 520 h 5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6" h="520">
                      <a:moveTo>
                        <a:pt x="0" y="520"/>
                      </a:moveTo>
                      <a:lnTo>
                        <a:pt x="256" y="0"/>
                      </a:lnTo>
                      <a:lnTo>
                        <a:pt x="156" y="36"/>
                      </a:lnTo>
                      <a:lnTo>
                        <a:pt x="0" y="52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9" name="Freeform 125"/>
                <p:cNvSpPr>
                  <a:spLocks/>
                </p:cNvSpPr>
                <p:nvPr/>
              </p:nvSpPr>
              <p:spPr bwMode="auto">
                <a:xfrm>
                  <a:off x="3732" y="2183"/>
                  <a:ext cx="502" cy="310"/>
                </a:xfrm>
                <a:custGeom>
                  <a:avLst/>
                  <a:gdLst>
                    <a:gd name="T0" fmla="*/ 0 w 502"/>
                    <a:gd name="T1" fmla="*/ 0 h 310"/>
                    <a:gd name="T2" fmla="*/ 502 w 502"/>
                    <a:gd name="T3" fmla="*/ 292 h 310"/>
                    <a:gd name="T4" fmla="*/ 401 w 502"/>
                    <a:gd name="T5" fmla="*/ 310 h 310"/>
                    <a:gd name="T6" fmla="*/ 0 w 502"/>
                    <a:gd name="T7" fmla="*/ 0 h 3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02" h="310">
                      <a:moveTo>
                        <a:pt x="0" y="0"/>
                      </a:moveTo>
                      <a:lnTo>
                        <a:pt x="502" y="292"/>
                      </a:lnTo>
                      <a:lnTo>
                        <a:pt x="401" y="31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0" name="Freeform 126"/>
                <p:cNvSpPr>
                  <a:spLocks/>
                </p:cNvSpPr>
                <p:nvPr/>
              </p:nvSpPr>
              <p:spPr bwMode="auto">
                <a:xfrm>
                  <a:off x="2608" y="174"/>
                  <a:ext cx="256" cy="885"/>
                </a:xfrm>
                <a:custGeom>
                  <a:avLst/>
                  <a:gdLst>
                    <a:gd name="T0" fmla="*/ 256 w 256"/>
                    <a:gd name="T1" fmla="*/ 885 h 885"/>
                    <a:gd name="T2" fmla="*/ 83 w 256"/>
                    <a:gd name="T3" fmla="*/ 0 h 885"/>
                    <a:gd name="T4" fmla="*/ 0 w 256"/>
                    <a:gd name="T5" fmla="*/ 137 h 885"/>
                    <a:gd name="T6" fmla="*/ 256 w 256"/>
                    <a:gd name="T7" fmla="*/ 885 h 8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6" h="885">
                      <a:moveTo>
                        <a:pt x="256" y="885"/>
                      </a:moveTo>
                      <a:lnTo>
                        <a:pt x="83" y="0"/>
                      </a:lnTo>
                      <a:lnTo>
                        <a:pt x="0" y="137"/>
                      </a:lnTo>
                      <a:lnTo>
                        <a:pt x="256" y="885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1" name="Freeform 127"/>
                <p:cNvSpPr>
                  <a:spLocks/>
                </p:cNvSpPr>
                <p:nvPr/>
              </p:nvSpPr>
              <p:spPr bwMode="auto">
                <a:xfrm>
                  <a:off x="2024" y="831"/>
                  <a:ext cx="356" cy="393"/>
                </a:xfrm>
                <a:custGeom>
                  <a:avLst/>
                  <a:gdLst>
                    <a:gd name="T0" fmla="*/ 356 w 356"/>
                    <a:gd name="T1" fmla="*/ 393 h 393"/>
                    <a:gd name="T2" fmla="*/ 0 w 356"/>
                    <a:gd name="T3" fmla="*/ 0 h 393"/>
                    <a:gd name="T4" fmla="*/ 0 w 356"/>
                    <a:gd name="T5" fmla="*/ 91 h 393"/>
                    <a:gd name="T6" fmla="*/ 356 w 356"/>
                    <a:gd name="T7" fmla="*/ 393 h 3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56" h="393">
                      <a:moveTo>
                        <a:pt x="356" y="393"/>
                      </a:moveTo>
                      <a:lnTo>
                        <a:pt x="0" y="0"/>
                      </a:lnTo>
                      <a:lnTo>
                        <a:pt x="0" y="91"/>
                      </a:lnTo>
                      <a:lnTo>
                        <a:pt x="356" y="393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2" name="Freeform 128"/>
                <p:cNvSpPr>
                  <a:spLocks/>
                </p:cNvSpPr>
                <p:nvPr/>
              </p:nvSpPr>
              <p:spPr bwMode="auto">
                <a:xfrm>
                  <a:off x="3850" y="1005"/>
                  <a:ext cx="776" cy="401"/>
                </a:xfrm>
                <a:custGeom>
                  <a:avLst/>
                  <a:gdLst>
                    <a:gd name="T0" fmla="*/ 0 w 776"/>
                    <a:gd name="T1" fmla="*/ 401 h 401"/>
                    <a:gd name="T2" fmla="*/ 776 w 776"/>
                    <a:gd name="T3" fmla="*/ 0 h 401"/>
                    <a:gd name="T4" fmla="*/ 722 w 776"/>
                    <a:gd name="T5" fmla="*/ 146 h 401"/>
                    <a:gd name="T6" fmla="*/ 0 w 776"/>
                    <a:gd name="T7" fmla="*/ 401 h 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76" h="401">
                      <a:moveTo>
                        <a:pt x="0" y="401"/>
                      </a:moveTo>
                      <a:lnTo>
                        <a:pt x="776" y="0"/>
                      </a:lnTo>
                      <a:lnTo>
                        <a:pt x="722" y="146"/>
                      </a:lnTo>
                      <a:lnTo>
                        <a:pt x="0" y="401"/>
                      </a:lnTo>
                      <a:close/>
                    </a:path>
                  </a:pathLst>
                </a:custGeom>
                <a:solidFill>
                  <a:srgbClr val="FDC501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" name="WordArt 129"/>
            <p:cNvSpPr>
              <a:spLocks noChangeArrowheads="1" noChangeShapeType="1" noTextEdit="1"/>
            </p:cNvSpPr>
            <p:nvPr/>
          </p:nvSpPr>
          <p:spPr bwMode="auto">
            <a:xfrm>
              <a:off x="1056" y="288"/>
              <a:ext cx="1290" cy="40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7519"/>
                </a:avLst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0" cap="none" spc="0" normalizeH="0" baseline="0" noProof="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66FF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ackley's</a:t>
              </a:r>
            </a:p>
          </p:txBody>
        </p:sp>
        <p:sp>
          <p:nvSpPr>
            <p:cNvPr id="5" name="WordArt 130"/>
            <p:cNvSpPr>
              <a:spLocks noChangeArrowheads="1" noChangeShapeType="1" noTextEdit="1"/>
            </p:cNvSpPr>
            <p:nvPr/>
          </p:nvSpPr>
          <p:spPr bwMode="auto">
            <a:xfrm>
              <a:off x="960" y="720"/>
              <a:ext cx="1290" cy="36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7519"/>
                </a:avLst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0" cap="none" spc="0" normalizeH="0" baseline="0" noProof="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66FF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oggers</a:t>
              </a:r>
            </a:p>
          </p:txBody>
        </p:sp>
      </p:grpSp>
      <p:pic>
        <p:nvPicPr>
          <p:cNvPr id="128" name="Picture 1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117" y="1078000"/>
            <a:ext cx="2637821" cy="2938061"/>
          </a:xfrm>
          <a:prstGeom prst="rect">
            <a:avLst/>
          </a:prstGeom>
        </p:spPr>
      </p:pic>
      <p:sp>
        <p:nvSpPr>
          <p:cNvPr id="129" name="TextBox 128"/>
          <p:cNvSpPr txBox="1"/>
          <p:nvPr/>
        </p:nvSpPr>
        <p:spPr>
          <a:xfrm>
            <a:off x="6728764" y="4159493"/>
            <a:ext cx="3431709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Other Possible subtitles:</a:t>
            </a:r>
          </a:p>
          <a:p>
            <a:r>
              <a:rPr lang="en-US" sz="2400" b="1" i="1" dirty="0"/>
              <a:t>Moving Motivation</a:t>
            </a:r>
          </a:p>
          <a:p>
            <a:r>
              <a:rPr lang="en-US" sz="2400" b="1" i="1" dirty="0"/>
              <a:t>Keys to Moving</a:t>
            </a:r>
          </a:p>
          <a:p>
            <a:r>
              <a:rPr lang="en-US" sz="2400" b="1" i="1" dirty="0"/>
              <a:t>Reaching Home</a:t>
            </a:r>
          </a:p>
          <a:p>
            <a:r>
              <a:rPr lang="en-US" sz="2400" b="1" i="1" dirty="0"/>
              <a:t>Race </a:t>
            </a:r>
            <a:r>
              <a:rPr lang="en-US" sz="2400" b="1" i="1" dirty="0" err="1"/>
              <a:t>Home..Finish</a:t>
            </a:r>
            <a:r>
              <a:rPr lang="en-US" sz="2400" b="1" i="1" dirty="0"/>
              <a:t> Strong</a:t>
            </a:r>
          </a:p>
          <a:p>
            <a:r>
              <a:rPr lang="en-US" sz="2400" b="1" i="1" dirty="0"/>
              <a:t>Get there</a:t>
            </a:r>
          </a:p>
          <a:p>
            <a:endParaRPr lang="en-US" b="1" i="1" dirty="0"/>
          </a:p>
        </p:txBody>
      </p:sp>
      <p:sp>
        <p:nvSpPr>
          <p:cNvPr id="130" name="Rectangle 129"/>
          <p:cNvSpPr/>
          <p:nvPr/>
        </p:nvSpPr>
        <p:spPr>
          <a:xfrm>
            <a:off x="3432923" y="3450786"/>
            <a:ext cx="1905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Moving Ideas</a:t>
            </a:r>
          </a:p>
        </p:txBody>
      </p:sp>
    </p:spTree>
    <p:extLst>
      <p:ext uri="{BB962C8B-B14F-4D97-AF65-F5344CB8AC3E}">
        <p14:creationId xmlns:p14="http://schemas.microsoft.com/office/powerpoint/2010/main" val="283988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Jackley</dc:creator>
  <cp:lastModifiedBy>David Jackley</cp:lastModifiedBy>
  <cp:revision>5</cp:revision>
  <dcterms:created xsi:type="dcterms:W3CDTF">2017-04-25T16:19:04Z</dcterms:created>
  <dcterms:modified xsi:type="dcterms:W3CDTF">2017-04-25T17:11:50Z</dcterms:modified>
</cp:coreProperties>
</file>