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1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9EC5D-A079-4AEB-9FB5-93E2DE4E01D9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17D3-6F2D-49F6-B505-91176DB84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97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9EC5D-A079-4AEB-9FB5-93E2DE4E01D9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17D3-6F2D-49F6-B505-91176DB84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9EC5D-A079-4AEB-9FB5-93E2DE4E01D9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17D3-6F2D-49F6-B505-91176DB84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95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9EC5D-A079-4AEB-9FB5-93E2DE4E01D9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17D3-6F2D-49F6-B505-91176DB84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41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9EC5D-A079-4AEB-9FB5-93E2DE4E01D9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17D3-6F2D-49F6-B505-91176DB84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849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9EC5D-A079-4AEB-9FB5-93E2DE4E01D9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17D3-6F2D-49F6-B505-91176DB84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599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9EC5D-A079-4AEB-9FB5-93E2DE4E01D9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17D3-6F2D-49F6-B505-91176DB84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99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9EC5D-A079-4AEB-9FB5-93E2DE4E01D9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17D3-6F2D-49F6-B505-91176DB84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907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9EC5D-A079-4AEB-9FB5-93E2DE4E01D9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17D3-6F2D-49F6-B505-91176DB84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43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9EC5D-A079-4AEB-9FB5-93E2DE4E01D9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17D3-6F2D-49F6-B505-91176DB84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663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9EC5D-A079-4AEB-9FB5-93E2DE4E01D9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17D3-6F2D-49F6-B505-91176DB84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600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9EC5D-A079-4AEB-9FB5-93E2DE4E01D9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C17D3-6F2D-49F6-B505-91176DB84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8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6133515" y="2401536"/>
            <a:ext cx="6020642" cy="3734854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7365" y="2401536"/>
            <a:ext cx="6039878" cy="3734854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554" y="2504048"/>
            <a:ext cx="4614204" cy="3565522"/>
          </a:xfrm>
          <a:prstGeom prst="rect">
            <a:avLst/>
          </a:prstGeom>
          <a:noFill/>
          <a:ln w="88900" cap="sq">
            <a:solidFill>
              <a:schemeClr val="bg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3" name="Rectangle 12"/>
          <p:cNvSpPr/>
          <p:nvPr/>
        </p:nvSpPr>
        <p:spPr>
          <a:xfrm>
            <a:off x="37365" y="11070"/>
            <a:ext cx="12722907" cy="873427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latin typeface="Century Gothic" panose="020B0502020202020204" pitchFamily="34" charset="0"/>
              </a:rPr>
              <a:t>YOUR    INVITED</a:t>
            </a:r>
            <a:endParaRPr lang="en-US" sz="7200" dirty="0">
              <a:latin typeface="Century Gothic" panose="020B0502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1025" y="2489979"/>
            <a:ext cx="4625246" cy="35740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65" y="946572"/>
            <a:ext cx="12162397" cy="1444934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21760" y="6253088"/>
            <a:ext cx="12162397" cy="555037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Candara" panose="020E0502030303020204" pitchFamily="34" charset="0"/>
              </a:rPr>
              <a:t>Las Vegas Furniture Market</a:t>
            </a:r>
            <a:endParaRPr lang="en-US" sz="4000" dirty="0">
              <a:latin typeface="Candara" panose="020E0502030303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0250" y="6345940"/>
            <a:ext cx="25237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Impact" panose="020B0806030902050204" pitchFamily="34" charset="0"/>
              </a:rPr>
              <a:t>July 30-August 3, 2017</a:t>
            </a:r>
            <a:endParaRPr lang="en-US" sz="20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591821" y="6330551"/>
            <a:ext cx="23889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Impact" panose="020B0806030902050204" pitchFamily="34" charset="0"/>
              </a:rPr>
              <a:t>World Market Center</a:t>
            </a:r>
            <a:endParaRPr lang="en-US" sz="20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763" y="109149"/>
            <a:ext cx="1015394" cy="67726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74593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91338" y="549111"/>
            <a:ext cx="3332964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MARSHFIELD FURNITURE</a:t>
            </a:r>
          </a:p>
          <a:p>
            <a:pPr algn="ctr"/>
            <a:r>
              <a:rPr lang="en-US" sz="1400" dirty="0"/>
              <a:t>137 W. 9</a:t>
            </a:r>
            <a:r>
              <a:rPr lang="en-US" sz="1400" baseline="30000" dirty="0"/>
              <a:t>th</a:t>
            </a:r>
            <a:r>
              <a:rPr lang="en-US" sz="1400" dirty="0"/>
              <a:t> Street</a:t>
            </a:r>
          </a:p>
          <a:p>
            <a:pPr algn="ctr"/>
            <a:r>
              <a:rPr lang="en-US" sz="1400" dirty="0"/>
              <a:t>Marshfield, WI 54449</a:t>
            </a:r>
          </a:p>
          <a:p>
            <a:pPr algn="ctr"/>
            <a:r>
              <a:rPr lang="en-US" sz="1400" dirty="0"/>
              <a:t>P 715.387.1181  F 715.387.1182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8750" y="1969424"/>
            <a:ext cx="4204997" cy="498598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entury Gothic" panose="020B0502020202020204" pitchFamily="34" charset="0"/>
              </a:rPr>
              <a:t>Las Vegas Furniture Market</a:t>
            </a:r>
          </a:p>
          <a:p>
            <a:pPr algn="ctr"/>
            <a:r>
              <a:rPr lang="en-US" b="1" i="1" dirty="0">
                <a:latin typeface="Century Gothic" panose="020B0502020202020204" pitchFamily="34" charset="0"/>
              </a:rPr>
              <a:t>Show Dates:  </a:t>
            </a:r>
            <a:r>
              <a:rPr lang="en-US" b="1" i="1" dirty="0" smtClean="0">
                <a:latin typeface="Century Gothic" panose="020B0502020202020204" pitchFamily="34" charset="0"/>
              </a:rPr>
              <a:t>July 30-August 3, 2017</a:t>
            </a:r>
          </a:p>
          <a:p>
            <a:pPr algn="ctr"/>
            <a:endParaRPr lang="en-US" sz="1600" dirty="0">
              <a:latin typeface="Century Gothic" panose="020B0502020202020204" pitchFamily="34" charset="0"/>
            </a:endParaRP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FIND US IN BUILDING </a:t>
            </a:r>
            <a:r>
              <a:rPr lang="en-US" b="1" i="1" dirty="0">
                <a:latin typeface="Century Gothic" panose="020B0502020202020204" pitchFamily="34" charset="0"/>
              </a:rPr>
              <a:t>A</a:t>
            </a:r>
            <a:r>
              <a:rPr lang="en-US" dirty="0">
                <a:latin typeface="Century Gothic" panose="020B0502020202020204" pitchFamily="34" charset="0"/>
              </a:rPr>
              <a:t> – 10</a:t>
            </a:r>
            <a:r>
              <a:rPr lang="en-US" baseline="30000" dirty="0">
                <a:latin typeface="Century Gothic" panose="020B0502020202020204" pitchFamily="34" charset="0"/>
              </a:rPr>
              <a:t>TH</a:t>
            </a:r>
            <a:r>
              <a:rPr lang="en-US" dirty="0">
                <a:latin typeface="Century Gothic" panose="020B0502020202020204" pitchFamily="34" charset="0"/>
              </a:rPr>
              <a:t> FLOOR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Top of the Escalator - SPACE #1054</a:t>
            </a:r>
          </a:p>
          <a:p>
            <a:pPr algn="ctr"/>
            <a:endParaRPr lang="en-US" dirty="0">
              <a:latin typeface="Century Gothic" panose="020B0502020202020204" pitchFamily="34" charset="0"/>
            </a:endParaRPr>
          </a:p>
          <a:p>
            <a:pPr algn="ctr"/>
            <a:r>
              <a:rPr lang="en-US" u="sng" dirty="0">
                <a:latin typeface="Century Gothic" panose="020B0502020202020204" pitchFamily="34" charset="0"/>
              </a:rPr>
              <a:t>Come see our NEW Furniture Arrivals</a:t>
            </a:r>
          </a:p>
          <a:p>
            <a:pPr algn="ctr"/>
            <a:r>
              <a:rPr lang="en-US" sz="1600" b="1" i="1" dirty="0" smtClean="0"/>
              <a:t>*Fairfield *Raegan *James</a:t>
            </a:r>
          </a:p>
          <a:p>
            <a:pPr algn="ctr"/>
            <a:r>
              <a:rPr lang="en-US" sz="1600" b="1" i="1" dirty="0" smtClean="0"/>
              <a:t>PLUS</a:t>
            </a:r>
          </a:p>
          <a:p>
            <a:pPr algn="ctr"/>
            <a:r>
              <a:rPr lang="en-US" sz="1600" b="1" i="1" dirty="0" smtClean="0">
                <a:solidFill>
                  <a:schemeClr val="tx1"/>
                </a:solidFill>
              </a:rPr>
              <a:t>Pendleton </a:t>
            </a:r>
            <a:r>
              <a:rPr lang="en-US" sz="1600" b="1" i="1" dirty="0" smtClean="0">
                <a:solidFill>
                  <a:schemeClr val="tx1"/>
                </a:solidFill>
              </a:rPr>
              <a:t>by</a:t>
            </a:r>
          </a:p>
          <a:p>
            <a:pPr algn="ctr"/>
            <a:r>
              <a:rPr lang="en-US" sz="2000" b="1" i="1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 </a:t>
            </a:r>
            <a:r>
              <a:rPr lang="en-US" sz="1600" b="1" i="1" dirty="0" smtClean="0">
                <a:solidFill>
                  <a:schemeClr val="tx1"/>
                </a:solidFill>
              </a:rPr>
              <a:t>for Marshfield</a:t>
            </a:r>
          </a:p>
          <a:p>
            <a:pPr algn="ctr"/>
            <a:r>
              <a:rPr lang="en-US" sz="1600" b="1" i="1" dirty="0" smtClean="0">
                <a:solidFill>
                  <a:schemeClr val="tx1"/>
                </a:solidFill>
              </a:rPr>
              <a:t>Indoor Fabric Performance </a:t>
            </a:r>
            <a:r>
              <a:rPr lang="en-US" sz="1600" b="1" i="1" dirty="0" smtClean="0">
                <a:solidFill>
                  <a:schemeClr val="tx1"/>
                </a:solidFill>
              </a:rPr>
              <a:t>Program</a:t>
            </a:r>
          </a:p>
          <a:p>
            <a:pPr algn="ctr"/>
            <a:endParaRPr lang="en-US" sz="1600" dirty="0">
              <a:latin typeface="Century Gothic" panose="020B0502020202020204" pitchFamily="34" charset="0"/>
            </a:endParaRPr>
          </a:p>
          <a:p>
            <a:pPr algn="ctr"/>
            <a:r>
              <a:rPr lang="en-US" sz="1200" dirty="0">
                <a:latin typeface="Century Gothic" panose="020B0502020202020204" pitchFamily="34" charset="0"/>
              </a:rPr>
              <a:t>…and take advantage of our Market Specials </a:t>
            </a:r>
          </a:p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en-US" sz="1200" dirty="0">
                <a:latin typeface="Century Gothic" panose="020B0502020202020204" pitchFamily="34" charset="0"/>
              </a:rPr>
              <a:t>Instant CASH Rebates</a:t>
            </a:r>
          </a:p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en-US" sz="1200" dirty="0">
                <a:latin typeface="Century Gothic" panose="020B0502020202020204" pitchFamily="34" charset="0"/>
              </a:rPr>
              <a:t>Special Market Credit Terms</a:t>
            </a:r>
          </a:p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en-US" sz="1200" dirty="0">
                <a:latin typeface="Century Gothic" panose="020B0502020202020204" pitchFamily="34" charset="0"/>
              </a:rPr>
              <a:t>Special Market Pricing</a:t>
            </a:r>
          </a:p>
          <a:p>
            <a:pPr algn="ctr"/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996766" y="6360717"/>
            <a:ext cx="3064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www.marshfieldfurniture.com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66502" y="1956262"/>
            <a:ext cx="5749263" cy="1316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795995" y="206465"/>
            <a:ext cx="39540" cy="641600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6370" y="4562206"/>
            <a:ext cx="909525" cy="37427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89" y="293561"/>
            <a:ext cx="1586928" cy="155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2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99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Candara</vt:lpstr>
      <vt:lpstr>Century Gothic</vt:lpstr>
      <vt:lpstr>Impact</vt:lpstr>
      <vt:lpstr>Times New Roman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Donna Amatulli Favia</dc:creator>
  <cp:lastModifiedBy>Donna Amatulli Favia</cp:lastModifiedBy>
  <cp:revision>17</cp:revision>
  <dcterms:created xsi:type="dcterms:W3CDTF">2017-04-20T23:59:56Z</dcterms:created>
  <dcterms:modified xsi:type="dcterms:W3CDTF">2017-04-23T23:10:40Z</dcterms:modified>
</cp:coreProperties>
</file>