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2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18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33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16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0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2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6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6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5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2CF5A-EC76-460B-91FA-2BE9C8934421}" type="datetimeFigureOut">
              <a:rPr lang="en-US" smtClean="0"/>
              <a:t>4/24/2017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5EA40-B96D-4913-9790-95471C82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0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0104667\Desktop\Inscription Neil\sensyo_logo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209" y="1628800"/>
            <a:ext cx="6516216" cy="3115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3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MACHOUR</dc:creator>
  <cp:lastModifiedBy>MacHour Sam - Basel</cp:lastModifiedBy>
  <cp:revision>6</cp:revision>
  <dcterms:created xsi:type="dcterms:W3CDTF">2015-04-21T08:03:41Z</dcterms:created>
  <dcterms:modified xsi:type="dcterms:W3CDTF">2017-04-24T14:50:44Z</dcterms:modified>
</cp:coreProperties>
</file>