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4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8"/>
    <p:restoredTop sz="94617"/>
  </p:normalViewPr>
  <p:slideViewPr>
    <p:cSldViewPr snapToGrid="0" snapToObjects="1">
      <p:cViewPr varScale="1">
        <p:scale>
          <a:sx n="94" d="100"/>
          <a:sy n="94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736D-C395-7844-B261-2395CADE678C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FCDD9-CAA9-CE4F-A1D5-F4889FCBD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50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6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00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7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8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0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7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87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4D35-C265-F44C-A83C-94591F28615D}" type="datetimeFigureOut">
              <a:rPr lang="de-DE" smtClean="0"/>
              <a:t>24.04.17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C012-BA9B-1645-8E68-38121FDF92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83163"/>
          <a:stretch/>
        </p:blipFill>
        <p:spPr>
          <a:xfrm>
            <a:off x="1120477" y="2803987"/>
            <a:ext cx="1675477" cy="1243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652924" y="3463092"/>
            <a:ext cx="6280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Bradley Hand" pitchFamily="2" charset="77"/>
                <a:ea typeface="Century Gothic" charset="0"/>
                <a:cs typeface="Century Gothic" charset="0"/>
              </a:rPr>
              <a:t>Hans und Dorrit </a:t>
            </a:r>
            <a:r>
              <a:rPr lang="de-DE" sz="3200" i="1" dirty="0">
                <a:solidFill>
                  <a:schemeClr val="bg1">
                    <a:lumMod val="50000"/>
                  </a:schemeClr>
                </a:solidFill>
                <a:latin typeface="Bradley Hand" pitchFamily="2" charset="77"/>
                <a:ea typeface="Century Gothic" charset="0"/>
                <a:cs typeface="Century Gothic" charset="0"/>
              </a:rPr>
              <a:t>M</a:t>
            </a:r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Bradley Hand" pitchFamily="2" charset="77"/>
                <a:ea typeface="Century Gothic" charset="0"/>
                <a:cs typeface="Century Gothic" charset="0"/>
              </a:rPr>
              <a:t>ichel</a:t>
            </a:r>
            <a:r>
              <a:rPr lang="de-DE" sz="3200" dirty="0">
                <a:latin typeface="Bradley Hand" pitchFamily="2" charset="77"/>
                <a:ea typeface="Century Gothic" charset="0"/>
                <a:cs typeface="Century Gothic" charset="0"/>
              </a:rPr>
              <a:t>-</a:t>
            </a:r>
            <a:r>
              <a:rPr lang="de-DE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" pitchFamily="2" charset="77"/>
                <a:ea typeface="Century Gothic" charset="0"/>
                <a:cs typeface="Century Gothic" charset="0"/>
              </a:rPr>
              <a:t>Stiftung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40239" y="1542197"/>
            <a:ext cx="6488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a </a:t>
            </a:r>
            <a:r>
              <a:rPr lang="de-DE" dirty="0" err="1" smtClean="0"/>
              <a:t>repclacement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temple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scetch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temple </a:t>
            </a:r>
          </a:p>
          <a:p>
            <a:r>
              <a:rPr lang="de-DE" dirty="0" smtClean="0"/>
              <a:t>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https://</a:t>
            </a:r>
            <a:r>
              <a:rPr lang="de-DE" dirty="0" err="1" smtClean="0"/>
              <a:t>stiftung-darmstadt.jimdo.com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347415" y="2060812"/>
            <a:ext cx="1705970" cy="57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4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/>
          <a:srcRect l="9759" t="1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Abgerundetes Rechteck 4"/>
          <p:cNvSpPr/>
          <p:nvPr/>
        </p:nvSpPr>
        <p:spPr>
          <a:xfrm>
            <a:off x="633046" y="4870938"/>
            <a:ext cx="2919046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63769" y="52256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pperplate Gothic Light" charset="0"/>
                <a:ea typeface="Copperplate Gothic Light" charset="0"/>
                <a:cs typeface="Copperplate Gothic Light" charset="0"/>
              </a:rPr>
              <a:t>Hans &amp; Dorrit</a:t>
            </a:r>
            <a:br>
              <a:rPr lang="de-DE" sz="2000" dirty="0">
                <a:latin typeface="Copperplate Gothic Light" charset="0"/>
                <a:ea typeface="Copperplate Gothic Light" charset="0"/>
                <a:cs typeface="Copperplate Gothic Light" charset="0"/>
              </a:rPr>
            </a:br>
            <a:r>
              <a:rPr lang="de-DE" sz="2000" dirty="0">
                <a:latin typeface="Copperplate Gothic Light" charset="0"/>
                <a:ea typeface="Copperplate Gothic Light" charset="0"/>
                <a:cs typeface="Copperplate Gothic Light" charset="0"/>
              </a:rPr>
              <a:t>Michel-Stiftung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966" y="305662"/>
            <a:ext cx="3690014" cy="492001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960" y="305662"/>
            <a:ext cx="3833315" cy="511108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92637" y="6134863"/>
            <a:ext cx="430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Former </a:t>
            </a:r>
            <a:r>
              <a:rPr lang="de-DE" dirty="0" err="1" smtClean="0"/>
              <a:t>logos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tavern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hotel</a:t>
            </a:r>
            <a:endParaRPr lang="de-DE" dirty="0"/>
          </a:p>
        </p:txBody>
      </p:sp>
      <p:sp>
        <p:nvSpPr>
          <p:cNvPr id="13" name="Eckige Klammer links 12"/>
          <p:cNvSpPr/>
          <p:nvPr/>
        </p:nvSpPr>
        <p:spPr>
          <a:xfrm rot="16200000">
            <a:off x="7329766" y="2067697"/>
            <a:ext cx="402871" cy="721966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03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Bradley Hand</vt:lpstr>
      <vt:lpstr>Calibri</vt:lpstr>
      <vt:lpstr>Calibri Light</vt:lpstr>
      <vt:lpstr>Century Gothic</vt:lpstr>
      <vt:lpstr>Copperplate Gothic Light</vt:lpstr>
      <vt:lpstr>Arial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Vettel</dc:creator>
  <cp:lastModifiedBy>Barbara Vettel</cp:lastModifiedBy>
  <cp:revision>24</cp:revision>
  <dcterms:created xsi:type="dcterms:W3CDTF">2017-04-16T21:27:43Z</dcterms:created>
  <dcterms:modified xsi:type="dcterms:W3CDTF">2017-04-24T14:26:46Z</dcterms:modified>
</cp:coreProperties>
</file>