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0" r:id="rId3"/>
    <p:sldId id="257" r:id="rId4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2526" y="-9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7CAE3-821C-402F-8A30-7B093E267AD0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82A44-5A1D-49B9-AEDC-35686155A5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8355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6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699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8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576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5284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6843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8906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674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98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509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802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9B8FD-9707-47C9-8230-298CBE8D366F}" type="datetimeFigureOut">
              <a:rPr lang="en-AU" smtClean="0"/>
              <a:t>22/04/2017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36CF7-59AE-435F-A4F1-F007237B89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400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098" name="43FA1BAA-46B6-40A7-BECA-25581AE5F654" descr="43FA1BAA-46B6-40A7-BECA-25581AE5F65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7596336" cy="5697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718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2050" name="0B8D131A-ED7D-4F13-8DBE-DE0E54D79CBE" descr="0B8D131A-ED7D-4F13-8DBE-DE0E54D79CB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813816"/>
            <a:ext cx="1403648" cy="1871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350034" y="5105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 smtClean="0"/>
              <a:t>These are my grandkids – probably a good example of faces to use in the logo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478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2051" name="5584CF48-771D-4078-80FC-E7D1E4953135" descr="5584CF48-771D-4078-80FC-E7D1E49531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961964"/>
            <a:ext cx="2820144" cy="2115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350034" y="5105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 smtClean="0"/>
              <a:t>This is provided only as an example of good design – not to be copied as it belongs to someone else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1731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37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MMG Management Pty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Gustavo Gomes</dc:creator>
  <cp:lastModifiedBy>Gustavo Gomes</cp:lastModifiedBy>
  <cp:revision>4</cp:revision>
  <cp:lastPrinted>2017-04-22T06:33:54Z</cp:lastPrinted>
  <dcterms:created xsi:type="dcterms:W3CDTF">2017-04-22T06:25:09Z</dcterms:created>
  <dcterms:modified xsi:type="dcterms:W3CDTF">2017-04-22T07:25:38Z</dcterms:modified>
</cp:coreProperties>
</file>