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75" d="100"/>
          <a:sy n="75" d="100"/>
        </p:scale>
        <p:origin x="1896" y="9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90C5C-D291-4029-B82D-37ADF6B62AF7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9191D-5926-45AF-BE7D-2DBCA8A3C3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134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90C5C-D291-4029-B82D-37ADF6B62AF7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9191D-5926-45AF-BE7D-2DBCA8A3C3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548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90C5C-D291-4029-B82D-37ADF6B62AF7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9191D-5926-45AF-BE7D-2DBCA8A3C3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225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90C5C-D291-4029-B82D-37ADF6B62AF7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9191D-5926-45AF-BE7D-2DBCA8A3C3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107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90C5C-D291-4029-B82D-37ADF6B62AF7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9191D-5926-45AF-BE7D-2DBCA8A3C3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802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90C5C-D291-4029-B82D-37ADF6B62AF7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9191D-5926-45AF-BE7D-2DBCA8A3C3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052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90C5C-D291-4029-B82D-37ADF6B62AF7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9191D-5926-45AF-BE7D-2DBCA8A3C3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304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90C5C-D291-4029-B82D-37ADF6B62AF7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9191D-5926-45AF-BE7D-2DBCA8A3C3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700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90C5C-D291-4029-B82D-37ADF6B62AF7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9191D-5926-45AF-BE7D-2DBCA8A3C3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310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90C5C-D291-4029-B82D-37ADF6B62AF7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9191D-5926-45AF-BE7D-2DBCA8A3C3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447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90C5C-D291-4029-B82D-37ADF6B62AF7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9191D-5926-45AF-BE7D-2DBCA8A3C3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575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90C5C-D291-4029-B82D-37ADF6B62AF7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9191D-5926-45AF-BE7D-2DBCA8A3C3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628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K2O Website Traffic Demographics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26635" y="1710508"/>
            <a:ext cx="3624521" cy="208426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575" y="1710508"/>
            <a:ext cx="3604858" cy="190074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1888" y="1710508"/>
            <a:ext cx="3657292" cy="195973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0050" y="4427296"/>
            <a:ext cx="5762882" cy="196603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97955" y="4427296"/>
            <a:ext cx="5339401" cy="178300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33375" y="4022664"/>
            <a:ext cx="2924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All Visitors – 68.88% 25-54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406088" y="4022664"/>
            <a:ext cx="3147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New Visitors – 70.07% 25-54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400800" y="6060934"/>
            <a:ext cx="2924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All Visitors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– 84.1% Male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267138" y="6060934"/>
            <a:ext cx="3147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New Visitors –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88.4% Male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1909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28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K2O Website Traffic Demographics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Brandy Zickefoose</dc:creator>
  <cp:lastModifiedBy>Brandy Zickefoose</cp:lastModifiedBy>
  <cp:revision>6</cp:revision>
  <cp:lastPrinted>2017-02-07T15:00:44Z</cp:lastPrinted>
  <dcterms:created xsi:type="dcterms:W3CDTF">2017-02-07T14:46:54Z</dcterms:created>
  <dcterms:modified xsi:type="dcterms:W3CDTF">2017-02-08T14:22:25Z</dcterms:modified>
</cp:coreProperties>
</file>