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8" d="100"/>
          <a:sy n="118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11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694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4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2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404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39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529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549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445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00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E6DA3-B1C9-4F69-BB86-359CAE8B53BC}" type="datetimeFigureOut">
              <a:rPr lang="en-GB" smtClean="0"/>
              <a:t>19/04/2017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D0363-1037-4D37-81EF-D5B05012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1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47900"/>
          <a:stretch/>
        </p:blipFill>
        <p:spPr>
          <a:xfrm rot="16200000">
            <a:off x="2390107" y="210293"/>
            <a:ext cx="4464496" cy="658143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1187624" y="1327994"/>
            <a:ext cx="1440160" cy="2317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3507" y="8367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Silhouettes of people behind the shield  </a:t>
            </a:r>
            <a:endParaRPr lang="en-AU" sz="1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907704" y="3645024"/>
            <a:ext cx="1728192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6407" y="4293096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Banner – we want to be able to put a different mottos here each </a:t>
            </a:r>
            <a:r>
              <a:rPr lang="en-US" sz="1200" dirty="0" err="1" smtClean="0"/>
              <a:t>qtr</a:t>
            </a:r>
            <a:r>
              <a:rPr lang="en-US" sz="1200" dirty="0" smtClean="0"/>
              <a:t> or year</a:t>
            </a:r>
            <a:endParaRPr lang="en-A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516216" y="51354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 zero with a red cross inside of it – this represents zero injuries</a:t>
            </a:r>
            <a:endParaRPr lang="en-AU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211959" y="836711"/>
            <a:ext cx="2160241" cy="1884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08304" y="318799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Max for maximum production</a:t>
            </a:r>
            <a:endParaRPr lang="en-AU" sz="12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4903372" y="3134229"/>
            <a:ext cx="2404932" cy="357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92280" y="563184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40 for $40 production cost</a:t>
            </a:r>
            <a:endParaRPr lang="en-AU" sz="12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292079" y="4509120"/>
            <a:ext cx="1806319" cy="1301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11659" y="570342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40 for 40% minimum female workforce</a:t>
            </a:r>
            <a:endParaRPr lang="en-AU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43808" y="4670119"/>
            <a:ext cx="1044116" cy="961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63688" y="6341888"/>
            <a:ext cx="5992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We decided on a crest as we’re really trying to have a logo that represents a close team – hence the ‘family crest’ 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47603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65" y="1105093"/>
            <a:ext cx="4464496" cy="33483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472568" cy="26010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200" y="4056876"/>
            <a:ext cx="4067944" cy="27212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5055" y="4834339"/>
            <a:ext cx="2850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We’d like to keep it pretty clean as ultimately we’d really like to print this logo on to some shirts and baseball caps.</a:t>
            </a:r>
          </a:p>
          <a:p>
            <a:endParaRPr lang="en-US" sz="1200" dirty="0"/>
          </a:p>
          <a:p>
            <a:r>
              <a:rPr lang="en-US" sz="1200" dirty="0" smtClean="0"/>
              <a:t>I’m also more fond of the charcoal </a:t>
            </a:r>
            <a:r>
              <a:rPr lang="en-US" sz="1200" dirty="0" err="1" smtClean="0"/>
              <a:t>colour</a:t>
            </a:r>
            <a:r>
              <a:rPr lang="en-US" sz="1200" dirty="0" smtClean="0"/>
              <a:t> in the Brinker example in the top left than straight black.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12921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HPB Colour Palette">
      <a:dk1>
        <a:srgbClr val="000000"/>
      </a:dk1>
      <a:lt1>
        <a:srgbClr val="FFFFFF"/>
      </a:lt1>
      <a:dk2>
        <a:srgbClr val="50544D"/>
      </a:dk2>
      <a:lt2>
        <a:srgbClr val="FFFFFF"/>
      </a:lt2>
      <a:accent1>
        <a:srgbClr val="E65400"/>
      </a:accent1>
      <a:accent2>
        <a:srgbClr val="476475"/>
      </a:accent2>
      <a:accent3>
        <a:srgbClr val="FAB636"/>
      </a:accent3>
      <a:accent4>
        <a:srgbClr val="90B1C0"/>
      </a:accent4>
      <a:accent5>
        <a:srgbClr val="D8E0E3"/>
      </a:accent5>
      <a:accent6>
        <a:srgbClr val="B3DE68"/>
      </a:accent6>
      <a:hlink>
        <a:srgbClr val="234483"/>
      </a:hlink>
      <a:folHlink>
        <a:srgbClr val="F67B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A9A798D-68B4-4F89-9DEE-03D58E52821B}" vid="{3ECCBBC0-8E38-4107-9EA8-E034BD002E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</TotalTime>
  <Words>124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Blank</vt:lpstr>
      <vt:lpstr>PowerPoint Presentation</vt:lpstr>
      <vt:lpstr>Examples</vt:lpstr>
    </vt:vector>
  </TitlesOfParts>
  <Company>BHP Billiton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Pascoe, Rob</dc:creator>
  <cp:lastModifiedBy>Pascoe, Rob</cp:lastModifiedBy>
  <cp:revision>2</cp:revision>
  <dcterms:created xsi:type="dcterms:W3CDTF">2017-04-18T22:20:39Z</dcterms:created>
  <dcterms:modified xsi:type="dcterms:W3CDTF">2017-04-18T22:33:42Z</dcterms:modified>
</cp:coreProperties>
</file>