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76" d="100"/>
          <a:sy n="76" d="100"/>
        </p:scale>
        <p:origin x="84" y="5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FEE6-73D0-4795-AF11-CABE2E4D8126}" type="datetimeFigureOut">
              <a:rPr lang="en-AU" smtClean="0"/>
              <a:t>14/04/2017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EB87-31EC-411B-A564-C2B068A4516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7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FEE6-73D0-4795-AF11-CABE2E4D8126}" type="datetimeFigureOut">
              <a:rPr lang="en-AU" smtClean="0"/>
              <a:t>14/04/2017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EB87-31EC-411B-A564-C2B068A4516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8183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FEE6-73D0-4795-AF11-CABE2E4D8126}" type="datetimeFigureOut">
              <a:rPr lang="en-AU" smtClean="0"/>
              <a:t>14/04/2017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EB87-31EC-411B-A564-C2B068A4516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7795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FEE6-73D0-4795-AF11-CABE2E4D8126}" type="datetimeFigureOut">
              <a:rPr lang="en-AU" smtClean="0"/>
              <a:t>14/04/2017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EB87-31EC-411B-A564-C2B068A4516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6313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FEE6-73D0-4795-AF11-CABE2E4D8126}" type="datetimeFigureOut">
              <a:rPr lang="en-AU" smtClean="0"/>
              <a:t>14/04/2017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EB87-31EC-411B-A564-C2B068A4516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3566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FEE6-73D0-4795-AF11-CABE2E4D8126}" type="datetimeFigureOut">
              <a:rPr lang="en-AU" smtClean="0"/>
              <a:t>14/04/2017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EB87-31EC-411B-A564-C2B068A4516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40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FEE6-73D0-4795-AF11-CABE2E4D8126}" type="datetimeFigureOut">
              <a:rPr lang="en-AU" smtClean="0"/>
              <a:t>14/04/2017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EB87-31EC-411B-A564-C2B068A4516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340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FEE6-73D0-4795-AF11-CABE2E4D8126}" type="datetimeFigureOut">
              <a:rPr lang="en-AU" smtClean="0"/>
              <a:t>14/04/2017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EB87-31EC-411B-A564-C2B068A4516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920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FEE6-73D0-4795-AF11-CABE2E4D8126}" type="datetimeFigureOut">
              <a:rPr lang="en-AU" smtClean="0"/>
              <a:t>14/04/2017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EB87-31EC-411B-A564-C2B068A4516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0135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FEE6-73D0-4795-AF11-CABE2E4D8126}" type="datetimeFigureOut">
              <a:rPr lang="en-AU" smtClean="0"/>
              <a:t>14/04/2017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EB87-31EC-411B-A564-C2B068A4516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7831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0FEE6-73D0-4795-AF11-CABE2E4D8126}" type="datetimeFigureOut">
              <a:rPr lang="en-AU" smtClean="0"/>
              <a:t>14/04/2017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EB87-31EC-411B-A564-C2B068A4516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380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0FEE6-73D0-4795-AF11-CABE2E4D8126}" type="datetimeFigureOut">
              <a:rPr lang="en-AU" smtClean="0"/>
              <a:t>14/04/2017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3EB87-31EC-411B-A564-C2B068A4516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9292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UNBY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720" y="2093661"/>
            <a:ext cx="4469174" cy="15941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5751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Gunby</dc:creator>
  <cp:lastModifiedBy>Kate Gunby</cp:lastModifiedBy>
  <cp:revision>1</cp:revision>
  <dcterms:created xsi:type="dcterms:W3CDTF">2017-04-14T04:56:06Z</dcterms:created>
  <dcterms:modified xsi:type="dcterms:W3CDTF">2017-04-14T04:56:26Z</dcterms:modified>
</cp:coreProperties>
</file>