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DC019-A813-4D54-90F6-A97FF292D734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3ED0C-FB23-47CA-92A7-7D98502A9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483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DC019-A813-4D54-90F6-A97FF292D734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3ED0C-FB23-47CA-92A7-7D98502A9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75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DC019-A813-4D54-90F6-A97FF292D734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3ED0C-FB23-47CA-92A7-7D98502A9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655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DC019-A813-4D54-90F6-A97FF292D734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3ED0C-FB23-47CA-92A7-7D98502A9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417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DC019-A813-4D54-90F6-A97FF292D734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3ED0C-FB23-47CA-92A7-7D98502A9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34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DC019-A813-4D54-90F6-A97FF292D734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3ED0C-FB23-47CA-92A7-7D98502A9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19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DC019-A813-4D54-90F6-A97FF292D734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3ED0C-FB23-47CA-92A7-7D98502A9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000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DC019-A813-4D54-90F6-A97FF292D734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3ED0C-FB23-47CA-92A7-7D98502A9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376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DC019-A813-4D54-90F6-A97FF292D734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3ED0C-FB23-47CA-92A7-7D98502A9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916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DC019-A813-4D54-90F6-A97FF292D734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3ED0C-FB23-47CA-92A7-7D98502A9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097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DC019-A813-4D54-90F6-A97FF292D734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3ED0C-FB23-47CA-92A7-7D98502A9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644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3DC019-A813-4D54-90F6-A97FF292D734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3ED0C-FB23-47CA-92A7-7D98502A9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510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m/url?sa=i&amp;rct=j&amp;q=&amp;esrc=s&amp;source=images&amp;cd=&amp;cad=rja&amp;uact=8&amp;ved=0ahUKEwidlbDBiZ3KAhUIJCYKHYlqAf0QjRwIBw&amp;url=http://www.gettyimages.com/detail/illustration/woman-looking-through-binoculars-royalty-free-illustration/114529568&amp;bvm=bv.111396085,d.cWw&amp;psig=AFQjCNFK54AyeNmK1zFSQQIQ5ANlUgQKhw&amp;ust=1452440725837939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m/url?sa=i&amp;rct=j&amp;q=&amp;esrc=s&amp;source=images&amp;cd=&amp;cad=rja&amp;uact=8&amp;ved=0ahUKEwidlbDBiZ3KAhUIJCYKHYlqAf0QjRwIBw&amp;url=http://www.gettyimages.com/detail/illustration/woman-looking-through-binoculars-royalty-free-illustration/114529568&amp;bvm=bv.111396085,d.cWw&amp;psig=AFQjCNFK54AyeNmK1zFSQQIQ5ANlUgQKhw&amp;ust=1452440725837939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458478"/>
            <a:ext cx="5480538" cy="708807"/>
          </a:xfrm>
        </p:spPr>
        <p:txBody>
          <a:bodyPr>
            <a:normAutofit/>
          </a:bodyPr>
          <a:lstStyle/>
          <a:p>
            <a:pPr algn="l"/>
            <a:r>
              <a:rPr lang="en-US" sz="4000" dirty="0">
                <a:latin typeface="Garamond" panose="02020404030301010803" pitchFamily="18" charset="0"/>
              </a:rPr>
              <a:t>Porschelady.com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7716" y="1316500"/>
            <a:ext cx="5480538" cy="1655762"/>
          </a:xfrm>
        </p:spPr>
        <p:txBody>
          <a:bodyPr>
            <a:normAutofit/>
          </a:bodyPr>
          <a:lstStyle/>
          <a:p>
            <a:r>
              <a:rPr lang="en-US" sz="4000" i="1" dirty="0">
                <a:latin typeface="Chiller" panose="04020404031007020602" pitchFamily="82" charset="0"/>
              </a:rPr>
              <a:t>Porschelady.com</a:t>
            </a:r>
          </a:p>
        </p:txBody>
      </p:sp>
      <p:pic>
        <p:nvPicPr>
          <p:cNvPr id="4" name="Picture 10" descr="http://cache2.asset-cache.net/gc/114529568-woman-looking-through-binoculars-gettyimages.jpg?v=1&amp;c=IWSAsset&amp;k=2&amp;d=hROTKUDKGDDLoaJJnl%2FOEr5lYko4jO5pLjEM9hAve%2FCzaSVV%2Bw2EZPwyy%2BYC1m94xulmEv96Tw1uDyi0gY2d%2FQ%3D%3D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835661" y="79131"/>
            <a:ext cx="2084723" cy="245037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250373" y="645035"/>
            <a:ext cx="479223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latin typeface="Courier New" panose="02070309020205020404" pitchFamily="49" charset="0"/>
                <a:cs typeface="Courier New" panose="02070309020205020404" pitchFamily="49" charset="0"/>
              </a:rPr>
              <a:t>Porschelady.com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5456" y="131448"/>
            <a:ext cx="5480538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i="1" spc="600" dirty="0">
                <a:latin typeface="Bradley Hand ITC" panose="03070402050302030203" pitchFamily="66" charset="0"/>
              </a:rPr>
              <a:t>Porschelady.com</a:t>
            </a: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-1" y="4475407"/>
            <a:ext cx="4888523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i="1" spc="300" dirty="0">
                <a:latin typeface="Book Antiqua" panose="02040602050305030304" pitchFamily="18" charset="0"/>
              </a:rPr>
              <a:t>Porschelady.com</a:t>
            </a:r>
          </a:p>
        </p:txBody>
      </p:sp>
      <p:sp>
        <p:nvSpPr>
          <p:cNvPr id="8" name="Rectangle 7"/>
          <p:cNvSpPr/>
          <p:nvPr/>
        </p:nvSpPr>
        <p:spPr>
          <a:xfrm>
            <a:off x="153667" y="1863825"/>
            <a:ext cx="516401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i="1" spc="300" dirty="0">
                <a:latin typeface="Segoe Print" panose="02000600000000000000" pitchFamily="2" charset="0"/>
                <a:ea typeface="MingLiU_HKSCS-ExtB" panose="02020500000000000000" pitchFamily="18" charset="-120"/>
                <a:cs typeface="Courier New" panose="02070309020205020404" pitchFamily="49" charset="0"/>
              </a:rPr>
              <a:t>Porschelady.com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7103770" y="2529501"/>
            <a:ext cx="481661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  <a:latin typeface="Segoe Script" panose="030B0504020000000003" pitchFamily="66" charset="0"/>
                <a:ea typeface="MingLiU_HKSCS-ExtB" panose="02020500000000000000" pitchFamily="18" charset="-120"/>
                <a:cs typeface="Courier New" panose="02070309020205020404" pitchFamily="49" charset="0"/>
              </a:rPr>
              <a:t>Porschelady.com</a:t>
            </a:r>
          </a:p>
        </p:txBody>
      </p:sp>
      <p:sp>
        <p:nvSpPr>
          <p:cNvPr id="10" name="Rectangle 9"/>
          <p:cNvSpPr/>
          <p:nvPr/>
        </p:nvSpPr>
        <p:spPr>
          <a:xfrm>
            <a:off x="7016262" y="3237387"/>
            <a:ext cx="490412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i="1" dirty="0">
                <a:latin typeface="Magneto" panose="04030805050802020D02" pitchFamily="82" charset="0"/>
                <a:ea typeface="MingLiU_HKSCS-ExtB" panose="02020500000000000000" pitchFamily="18" charset="-120"/>
                <a:cs typeface="Courier New" panose="02070309020205020404" pitchFamily="49" charset="0"/>
              </a:rPr>
              <a:t>Porschelady.com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016261" y="3874433"/>
            <a:ext cx="490412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i="1" spc="300" dirty="0">
                <a:latin typeface="Monotype Corsiva" panose="03010101010201010101" pitchFamily="66" charset="0"/>
                <a:ea typeface="MingLiU_HKSCS-ExtB" panose="02020500000000000000" pitchFamily="18" charset="-120"/>
                <a:cs typeface="MV Boli" panose="02000500030200090000" pitchFamily="2" charset="0"/>
              </a:rPr>
              <a:t>Porschelady.com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080325" y="4387604"/>
            <a:ext cx="481661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latin typeface="Britannic Bold" panose="020B0903060703020204" pitchFamily="34" charset="0"/>
                <a:ea typeface="MingLiU_HKSCS-ExtB" panose="02020500000000000000" pitchFamily="18" charset="-120"/>
                <a:cs typeface="Courier New" panose="02070309020205020404" pitchFamily="49" charset="0"/>
              </a:rPr>
              <a:t>Porschelady.com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115494" y="5047025"/>
            <a:ext cx="481661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latin typeface="OCR A Extended" panose="02010509020102010303" pitchFamily="50" charset="0"/>
                <a:ea typeface="MingLiU_HKSCS-ExtB" panose="02020500000000000000" pitchFamily="18" charset="-120"/>
                <a:cs typeface="Courier New" panose="02070309020205020404" pitchFamily="49" charset="0"/>
              </a:rPr>
              <a:t>Porschelady.com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083256" y="5665419"/>
            <a:ext cx="481661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spc="600" dirty="0">
                <a:latin typeface="Pristina" panose="03060402040406080204" pitchFamily="66" charset="0"/>
                <a:ea typeface="MingLiU_HKSCS-ExtB" panose="02020500000000000000" pitchFamily="18" charset="-120"/>
                <a:cs typeface="Courier New" panose="02070309020205020404" pitchFamily="49" charset="0"/>
              </a:rPr>
              <a:t>Porschelady.com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115494" y="6148993"/>
            <a:ext cx="482568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i="1" spc="600" dirty="0">
                <a:latin typeface="Mongolian Baiti" panose="03000500000000000000" pitchFamily="66" charset="0"/>
                <a:ea typeface="MingLiU_HKSCS-ExtB" panose="02020500000000000000" pitchFamily="18" charset="-120"/>
                <a:cs typeface="Mongolian Baiti" panose="03000500000000000000" pitchFamily="66" charset="0"/>
              </a:rPr>
              <a:t>Porschelady.com</a:t>
            </a:r>
          </a:p>
        </p:txBody>
      </p:sp>
    </p:spTree>
    <p:extLst>
      <p:ext uri="{BB962C8B-B14F-4D97-AF65-F5344CB8AC3E}">
        <p14:creationId xmlns:p14="http://schemas.microsoft.com/office/powerpoint/2010/main" val="2401843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311524"/>
            <a:ext cx="12192000" cy="30453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As a self-prescribed lover of exotic cars (and researcher of them for over 2 decades!), I decided to finally try them out for myself.  This includes:</a:t>
            </a:r>
          </a:p>
          <a:p>
            <a:pPr lvl="1">
              <a:buFont typeface="Calibri" panose="020F0502020204030204" pitchFamily="34" charset="0"/>
              <a:buChar char="₋"/>
            </a:pPr>
            <a:r>
              <a:rPr lang="en-US" sz="2000" dirty="0"/>
              <a:t>Driving a black Ferrari (cone course)</a:t>
            </a:r>
          </a:p>
          <a:p>
            <a:pPr lvl="1">
              <a:buFont typeface="Calibri" panose="020F0502020204030204" pitchFamily="34" charset="0"/>
              <a:buChar char="₋"/>
            </a:pPr>
            <a:r>
              <a:rPr lang="en-US" sz="2000" dirty="0"/>
              <a:t>Driving an orange Porsche 911 GTS (test track)</a:t>
            </a:r>
          </a:p>
          <a:p>
            <a:pPr lvl="1">
              <a:buFont typeface="Calibri" panose="020F0502020204030204" pitchFamily="34" charset="0"/>
              <a:buChar char="₋"/>
            </a:pPr>
            <a:r>
              <a:rPr lang="en-US" sz="2000" dirty="0"/>
              <a:t>Driving a Maserati GT, Maserati Ghibli, and Jaguar F-Type (dealer test drives)</a:t>
            </a:r>
          </a:p>
          <a:p>
            <a:pPr lvl="1">
              <a:buFont typeface="Calibri" panose="020F0502020204030204" pitchFamily="34" charset="0"/>
              <a:buChar char="₋"/>
            </a:pPr>
            <a:r>
              <a:rPr lang="en-US" sz="2000" dirty="0"/>
              <a:t>Driving a blue Maserati Levante SUV (road test)</a:t>
            </a:r>
          </a:p>
          <a:p>
            <a:pPr lvl="1">
              <a:buFont typeface="Calibri" panose="020F0502020204030204" pitchFamily="34" charset="0"/>
              <a:buChar char="₋"/>
            </a:pPr>
            <a:r>
              <a:rPr lang="en-US" sz="2000" dirty="0"/>
              <a:t>Driving 2 Ferraris – a yellow 458 and a red F12 (road test)</a:t>
            </a:r>
          </a:p>
          <a:p>
            <a:pPr marL="0" indent="0">
              <a:buNone/>
            </a:pPr>
            <a:r>
              <a:rPr lang="en-US" sz="2000" dirty="0"/>
              <a:t>I mention the colors because – let’s face it – it’s part of the emotion and experience of driving (and owning) a vehicle.  While silver and black are nice, it’s really the color that excites.</a:t>
            </a:r>
          </a:p>
        </p:txBody>
      </p:sp>
      <p:pic>
        <p:nvPicPr>
          <p:cNvPr id="4" name="Picture 10" descr="http://cache2.asset-cache.net/gc/114529568-woman-looking-through-binoculars-gettyimages.jpg?v=1&amp;c=IWSAsset&amp;k=2&amp;d=hROTKUDKGDDLoaJJnl%2FOEr5lYko4jO5pLjEM9hAve%2FCzaSVV%2Bw2EZPwyy%2BYC1m94xulmEv96Tw1uDyi0gY2d%2FQ%3D%3D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4801" y="285505"/>
            <a:ext cx="2084723" cy="245037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863555" y="2212655"/>
            <a:ext cx="481661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Segoe Script" panose="030B0504020000000003" pitchFamily="66" charset="0"/>
                <a:ea typeface="MingLiU_HKSCS-ExtB" panose="02020500000000000000" pitchFamily="18" charset="-120"/>
                <a:cs typeface="Courier New" panose="02070309020205020404" pitchFamily="49" charset="0"/>
              </a:rPr>
              <a:t>Porschelady.com</a:t>
            </a:r>
          </a:p>
        </p:txBody>
      </p:sp>
    </p:spTree>
    <p:extLst>
      <p:ext uri="{BB962C8B-B14F-4D97-AF65-F5344CB8AC3E}">
        <p14:creationId xmlns:p14="http://schemas.microsoft.com/office/powerpoint/2010/main" val="25664360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171</Words>
  <Application>Microsoft Office PowerPoint</Application>
  <PresentationFormat>Widescreen</PresentationFormat>
  <Paragraphs>21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21" baseType="lpstr">
      <vt:lpstr>MingLiU_HKSCS-ExtB</vt:lpstr>
      <vt:lpstr>Arial</vt:lpstr>
      <vt:lpstr>Book Antiqua</vt:lpstr>
      <vt:lpstr>Bradley Hand ITC</vt:lpstr>
      <vt:lpstr>Britannic Bold</vt:lpstr>
      <vt:lpstr>Calibri</vt:lpstr>
      <vt:lpstr>Calibri Light</vt:lpstr>
      <vt:lpstr>Chiller</vt:lpstr>
      <vt:lpstr>Courier New</vt:lpstr>
      <vt:lpstr>Garamond</vt:lpstr>
      <vt:lpstr>Magneto</vt:lpstr>
      <vt:lpstr>Mongolian Baiti</vt:lpstr>
      <vt:lpstr>Monotype Corsiva</vt:lpstr>
      <vt:lpstr>MV Boli</vt:lpstr>
      <vt:lpstr>OCR A Extended</vt:lpstr>
      <vt:lpstr>Pristina</vt:lpstr>
      <vt:lpstr>Segoe Print</vt:lpstr>
      <vt:lpstr>Segoe Script</vt:lpstr>
      <vt:lpstr>Office Theme</vt:lpstr>
      <vt:lpstr>Porschelady.com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Porschelady.com</dc:title>
  <dc:creator>Cathy Marchesi</dc:creator>
  <cp:lastModifiedBy>Cathy Marchesi</cp:lastModifiedBy>
  <cp:revision>15</cp:revision>
  <dcterms:created xsi:type="dcterms:W3CDTF">2017-04-10T08:48:28Z</dcterms:created>
  <dcterms:modified xsi:type="dcterms:W3CDTF">2017-04-10T10:24:48Z</dcterms:modified>
</cp:coreProperties>
</file>