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84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57C17-26BD-4C46-A2C8-5D004A84FD83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F277F-33BD-4922-88D2-9C7A85C1A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0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57C17-26BD-4C46-A2C8-5D004A84FD83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F277F-33BD-4922-88D2-9C7A85C1A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77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57C17-26BD-4C46-A2C8-5D004A84FD83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F277F-33BD-4922-88D2-9C7A85C1A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8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57C17-26BD-4C46-A2C8-5D004A84FD83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F277F-33BD-4922-88D2-9C7A85C1A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801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57C17-26BD-4C46-A2C8-5D004A84FD83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F277F-33BD-4922-88D2-9C7A85C1A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560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57C17-26BD-4C46-A2C8-5D004A84FD83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F277F-33BD-4922-88D2-9C7A85C1A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70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57C17-26BD-4C46-A2C8-5D004A84FD83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F277F-33BD-4922-88D2-9C7A85C1A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222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57C17-26BD-4C46-A2C8-5D004A84FD83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F277F-33BD-4922-88D2-9C7A85C1A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66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57C17-26BD-4C46-A2C8-5D004A84FD83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F277F-33BD-4922-88D2-9C7A85C1A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026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57C17-26BD-4C46-A2C8-5D004A84FD83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F277F-33BD-4922-88D2-9C7A85C1A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246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57C17-26BD-4C46-A2C8-5D004A84FD83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F277F-33BD-4922-88D2-9C7A85C1A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90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57C17-26BD-4C46-A2C8-5D004A84FD83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F277F-33BD-4922-88D2-9C7A85C1A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540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3685" y="5779107"/>
            <a:ext cx="1085850" cy="895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715" y="1880048"/>
            <a:ext cx="2091017" cy="151963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9580" y="2433159"/>
            <a:ext cx="1965792" cy="89286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2317" y="70649"/>
            <a:ext cx="1736236" cy="154751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8738" y="340593"/>
            <a:ext cx="1414742" cy="113808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344" y="268432"/>
            <a:ext cx="1533738" cy="129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06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Cathy Lott</dc:creator>
  <cp:lastModifiedBy>Cathy Lott</cp:lastModifiedBy>
  <cp:revision>9</cp:revision>
  <dcterms:created xsi:type="dcterms:W3CDTF">2017-04-12T18:13:45Z</dcterms:created>
  <dcterms:modified xsi:type="dcterms:W3CDTF">2017-04-14T17:09:33Z</dcterms:modified>
</cp:coreProperties>
</file>