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9" r:id="rId5"/>
    <p:sldId id="261" r:id="rId6"/>
  </p:sldIdLst>
  <p:sldSz cx="12192000" cy="6858000"/>
  <p:notesSz cx="6888163" cy="100187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13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DA5"/>
    <a:srgbClr val="69B3E7"/>
    <a:srgbClr val="002F63"/>
    <a:srgbClr val="006272"/>
    <a:srgbClr val="787984"/>
    <a:srgbClr val="31549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101" d="100"/>
          <a:sy n="101" d="100"/>
        </p:scale>
        <p:origin x="138" y="468"/>
      </p:cViewPr>
      <p:guideLst>
        <p:guide orient="horz" pos="2160"/>
        <p:guide pos="213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5" Type="http://schemas.openxmlformats.org/officeDocument/2006/relationships/slide" Target="slides/slide3.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7B3DB68-416D-47CD-938C-1ABD24FCCED2}" type="datetimeFigureOut">
              <a:rPr lang="en-GB" smtClean="0"/>
              <a:t>20/04/2017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B07399-EAE2-42F3-A67A-CE42B76D6F52}" type="slidenum">
              <a:rPr lang="en-GB" smtClean="0"/>
              <a:t>‹#›</a:t>
            </a:fld>
            <a:endParaRPr lang="en-GB"/>
          </a:p>
        </p:txBody>
      </p:sp>
    </p:spTree>
    <p:extLst>
      <p:ext uri="{BB962C8B-B14F-4D97-AF65-F5344CB8AC3E}">
        <p14:creationId xmlns:p14="http://schemas.microsoft.com/office/powerpoint/2010/main" val="21688089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7B3DB68-416D-47CD-938C-1ABD24FCCED2}" type="datetimeFigureOut">
              <a:rPr lang="en-GB" smtClean="0"/>
              <a:t>20/04/2017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B07399-EAE2-42F3-A67A-CE42B76D6F52}" type="slidenum">
              <a:rPr lang="en-GB" smtClean="0"/>
              <a:t>‹#›</a:t>
            </a:fld>
            <a:endParaRPr lang="en-GB"/>
          </a:p>
        </p:txBody>
      </p:sp>
    </p:spTree>
    <p:extLst>
      <p:ext uri="{BB962C8B-B14F-4D97-AF65-F5344CB8AC3E}">
        <p14:creationId xmlns:p14="http://schemas.microsoft.com/office/powerpoint/2010/main" val="3311941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7B3DB68-416D-47CD-938C-1ABD24FCCED2}" type="datetimeFigureOut">
              <a:rPr lang="en-GB" smtClean="0"/>
              <a:t>20/04/2017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B07399-EAE2-42F3-A67A-CE42B76D6F52}" type="slidenum">
              <a:rPr lang="en-GB" smtClean="0"/>
              <a:t>‹#›</a:t>
            </a:fld>
            <a:endParaRPr lang="en-GB"/>
          </a:p>
        </p:txBody>
      </p:sp>
    </p:spTree>
    <p:extLst>
      <p:ext uri="{BB962C8B-B14F-4D97-AF65-F5344CB8AC3E}">
        <p14:creationId xmlns:p14="http://schemas.microsoft.com/office/powerpoint/2010/main" val="22627665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6" indent="0" algn="ctr">
              <a:buNone/>
              <a:defRPr sz="2000"/>
            </a:lvl2pPr>
            <a:lvl3pPr marL="914411" indent="0" algn="ctr">
              <a:buNone/>
              <a:defRPr sz="1801"/>
            </a:lvl3pPr>
            <a:lvl4pPr marL="1371617" indent="0" algn="ctr">
              <a:buNone/>
              <a:defRPr sz="1600"/>
            </a:lvl4pPr>
            <a:lvl5pPr marL="1828823" indent="0" algn="ctr">
              <a:buNone/>
              <a:defRPr sz="1600"/>
            </a:lvl5pPr>
            <a:lvl6pPr marL="2286029" indent="0" algn="ctr">
              <a:buNone/>
              <a:defRPr sz="1600"/>
            </a:lvl6pPr>
            <a:lvl7pPr marL="2743234" indent="0" algn="ctr">
              <a:buNone/>
              <a:defRPr sz="1600"/>
            </a:lvl7pPr>
            <a:lvl8pPr marL="3200440" indent="0" algn="ctr">
              <a:buNone/>
              <a:defRPr sz="1600"/>
            </a:lvl8pPr>
            <a:lvl9pPr marL="3657646"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5C0736BE-534E-4217-974F-E6D70AF35DD9}"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20/04/2017</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ADA811C-9D62-4115-8388-C8625A5551D5}"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149970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5C0736BE-534E-4217-974F-E6D70AF35DD9}"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20/04/2017</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ADA811C-9D62-4115-8388-C8625A5551D5}"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540640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2"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2" y="4589464"/>
            <a:ext cx="10515600" cy="1500187"/>
          </a:xfrm>
        </p:spPr>
        <p:txBody>
          <a:bodyPr/>
          <a:lstStyle>
            <a:lvl1pPr marL="0" indent="0">
              <a:buNone/>
              <a:defRPr sz="2400">
                <a:solidFill>
                  <a:schemeClr val="tx1">
                    <a:tint val="75000"/>
                  </a:schemeClr>
                </a:solidFill>
              </a:defRPr>
            </a:lvl1pPr>
            <a:lvl2pPr marL="457206" indent="0">
              <a:buNone/>
              <a:defRPr sz="2000">
                <a:solidFill>
                  <a:schemeClr val="tx1">
                    <a:tint val="75000"/>
                  </a:schemeClr>
                </a:solidFill>
              </a:defRPr>
            </a:lvl2pPr>
            <a:lvl3pPr marL="914411" indent="0">
              <a:buNone/>
              <a:defRPr sz="1801">
                <a:solidFill>
                  <a:schemeClr val="tx1">
                    <a:tint val="75000"/>
                  </a:schemeClr>
                </a:solidFill>
              </a:defRPr>
            </a:lvl3pPr>
            <a:lvl4pPr marL="1371617" indent="0">
              <a:buNone/>
              <a:defRPr sz="1600">
                <a:solidFill>
                  <a:schemeClr val="tx1">
                    <a:tint val="75000"/>
                  </a:schemeClr>
                </a:solidFill>
              </a:defRPr>
            </a:lvl4pPr>
            <a:lvl5pPr marL="1828823" indent="0">
              <a:buNone/>
              <a:defRPr sz="1600">
                <a:solidFill>
                  <a:schemeClr val="tx1">
                    <a:tint val="75000"/>
                  </a:schemeClr>
                </a:solidFill>
              </a:defRPr>
            </a:lvl5pPr>
            <a:lvl6pPr marL="2286029" indent="0">
              <a:buNone/>
              <a:defRPr sz="1600">
                <a:solidFill>
                  <a:schemeClr val="tx1">
                    <a:tint val="75000"/>
                  </a:schemeClr>
                </a:solidFill>
              </a:defRPr>
            </a:lvl6pPr>
            <a:lvl7pPr marL="2743234" indent="0">
              <a:buNone/>
              <a:defRPr sz="1600">
                <a:solidFill>
                  <a:schemeClr val="tx1">
                    <a:tint val="75000"/>
                  </a:schemeClr>
                </a:solidFill>
              </a:defRPr>
            </a:lvl7pPr>
            <a:lvl8pPr marL="3200440" indent="0">
              <a:buNone/>
              <a:defRPr sz="1600">
                <a:solidFill>
                  <a:schemeClr val="tx1">
                    <a:tint val="75000"/>
                  </a:schemeClr>
                </a:solidFill>
              </a:defRPr>
            </a:lvl8pPr>
            <a:lvl9pPr marL="3657646"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5C0736BE-534E-4217-974F-E6D70AF35DD9}"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20/04/2017</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ADA811C-9D62-4115-8388-C8625A5551D5}"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334758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1"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1"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5C0736BE-534E-4217-974F-E6D70AF35DD9}"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20/04/2017</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ADA811C-9D62-4115-8388-C8625A5551D5}"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974165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9"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6" indent="0">
              <a:buNone/>
              <a:defRPr sz="2000" b="1"/>
            </a:lvl2pPr>
            <a:lvl3pPr marL="914411" indent="0">
              <a:buNone/>
              <a:defRPr sz="1801" b="1"/>
            </a:lvl3pPr>
            <a:lvl4pPr marL="1371617" indent="0">
              <a:buNone/>
              <a:defRPr sz="1600" b="1"/>
            </a:lvl4pPr>
            <a:lvl5pPr marL="1828823" indent="0">
              <a:buNone/>
              <a:defRPr sz="1600" b="1"/>
            </a:lvl5pPr>
            <a:lvl6pPr marL="2286029" indent="0">
              <a:buNone/>
              <a:defRPr sz="1600" b="1"/>
            </a:lvl6pPr>
            <a:lvl7pPr marL="2743234" indent="0">
              <a:buNone/>
              <a:defRPr sz="1600" b="1"/>
            </a:lvl7pPr>
            <a:lvl8pPr marL="3200440" indent="0">
              <a:buNone/>
              <a:defRPr sz="1600" b="1"/>
            </a:lvl8pPr>
            <a:lvl9pPr marL="3657646"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9" y="2505076"/>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2" y="1681163"/>
            <a:ext cx="5183188" cy="823912"/>
          </a:xfrm>
        </p:spPr>
        <p:txBody>
          <a:bodyPr anchor="b"/>
          <a:lstStyle>
            <a:lvl1pPr marL="0" indent="0">
              <a:buNone/>
              <a:defRPr sz="2400" b="1"/>
            </a:lvl1pPr>
            <a:lvl2pPr marL="457206" indent="0">
              <a:buNone/>
              <a:defRPr sz="2000" b="1"/>
            </a:lvl2pPr>
            <a:lvl3pPr marL="914411" indent="0">
              <a:buNone/>
              <a:defRPr sz="1801" b="1"/>
            </a:lvl3pPr>
            <a:lvl4pPr marL="1371617" indent="0">
              <a:buNone/>
              <a:defRPr sz="1600" b="1"/>
            </a:lvl4pPr>
            <a:lvl5pPr marL="1828823" indent="0">
              <a:buNone/>
              <a:defRPr sz="1600" b="1"/>
            </a:lvl5pPr>
            <a:lvl6pPr marL="2286029" indent="0">
              <a:buNone/>
              <a:defRPr sz="1600" b="1"/>
            </a:lvl6pPr>
            <a:lvl7pPr marL="2743234" indent="0">
              <a:buNone/>
              <a:defRPr sz="1600" b="1"/>
            </a:lvl7pPr>
            <a:lvl8pPr marL="3200440" indent="0">
              <a:buNone/>
              <a:defRPr sz="1600" b="1"/>
            </a:lvl8pPr>
            <a:lvl9pPr marL="3657646"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2" y="2505076"/>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5C0736BE-534E-4217-974F-E6D70AF35DD9}"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20/04/2017</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ADA811C-9D62-4115-8388-C8625A5551D5}"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190248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5C0736BE-534E-4217-974F-E6D70AF35DD9}"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20/04/2017</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ADA811C-9D62-4115-8388-C8625A5551D5}"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8030760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5C0736BE-534E-4217-974F-E6D70AF35DD9}"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20/04/2017</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ADA811C-9D62-4115-8388-C8625A5551D5}"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421787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0" y="457200"/>
            <a:ext cx="3932236"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1"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90" y="2057400"/>
            <a:ext cx="3932236" cy="3811588"/>
          </a:xfrm>
        </p:spPr>
        <p:txBody>
          <a:bodyPr/>
          <a:lstStyle>
            <a:lvl1pPr marL="0" indent="0">
              <a:buNone/>
              <a:defRPr sz="1600"/>
            </a:lvl1pPr>
            <a:lvl2pPr marL="457206" indent="0">
              <a:buNone/>
              <a:defRPr sz="1401"/>
            </a:lvl2pPr>
            <a:lvl3pPr marL="914411" indent="0">
              <a:buNone/>
              <a:defRPr sz="1200"/>
            </a:lvl3pPr>
            <a:lvl4pPr marL="1371617" indent="0">
              <a:buNone/>
              <a:defRPr sz="1001"/>
            </a:lvl4pPr>
            <a:lvl5pPr marL="1828823" indent="0">
              <a:buNone/>
              <a:defRPr sz="1001"/>
            </a:lvl5pPr>
            <a:lvl6pPr marL="2286029" indent="0">
              <a:buNone/>
              <a:defRPr sz="1001"/>
            </a:lvl6pPr>
            <a:lvl7pPr marL="2743234" indent="0">
              <a:buNone/>
              <a:defRPr sz="1001"/>
            </a:lvl7pPr>
            <a:lvl8pPr marL="3200440" indent="0">
              <a:buNone/>
              <a:defRPr sz="1001"/>
            </a:lvl8pPr>
            <a:lvl9pPr marL="3657646" indent="0">
              <a:buNone/>
              <a:defRPr sz="1001"/>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5C0736BE-534E-4217-974F-E6D70AF35DD9}"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20/04/2017</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ADA811C-9D62-4115-8388-C8625A5551D5}"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583486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7B3DB68-416D-47CD-938C-1ABD24FCCED2}" type="datetimeFigureOut">
              <a:rPr lang="en-GB" smtClean="0"/>
              <a:t>20/04/2017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B07399-EAE2-42F3-A67A-CE42B76D6F52}" type="slidenum">
              <a:rPr lang="en-GB" smtClean="0"/>
              <a:t>‹#›</a:t>
            </a:fld>
            <a:endParaRPr lang="en-GB"/>
          </a:p>
        </p:txBody>
      </p:sp>
    </p:spTree>
    <p:extLst>
      <p:ext uri="{BB962C8B-B14F-4D97-AF65-F5344CB8AC3E}">
        <p14:creationId xmlns:p14="http://schemas.microsoft.com/office/powerpoint/2010/main" val="137559060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0" y="457200"/>
            <a:ext cx="3932236"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1" cy="4873625"/>
          </a:xfrm>
        </p:spPr>
        <p:txBody>
          <a:bodyPr/>
          <a:lstStyle>
            <a:lvl1pPr marL="0" indent="0">
              <a:buNone/>
              <a:defRPr sz="3200"/>
            </a:lvl1pPr>
            <a:lvl2pPr marL="457206" indent="0">
              <a:buNone/>
              <a:defRPr sz="2800"/>
            </a:lvl2pPr>
            <a:lvl3pPr marL="914411" indent="0">
              <a:buNone/>
              <a:defRPr sz="2400"/>
            </a:lvl3pPr>
            <a:lvl4pPr marL="1371617" indent="0">
              <a:buNone/>
              <a:defRPr sz="2000"/>
            </a:lvl4pPr>
            <a:lvl5pPr marL="1828823" indent="0">
              <a:buNone/>
              <a:defRPr sz="2000"/>
            </a:lvl5pPr>
            <a:lvl6pPr marL="2286029" indent="0">
              <a:buNone/>
              <a:defRPr sz="2000"/>
            </a:lvl6pPr>
            <a:lvl7pPr marL="2743234" indent="0">
              <a:buNone/>
              <a:defRPr sz="2000"/>
            </a:lvl7pPr>
            <a:lvl8pPr marL="3200440" indent="0">
              <a:buNone/>
              <a:defRPr sz="2000"/>
            </a:lvl8pPr>
            <a:lvl9pPr marL="3657646" indent="0">
              <a:buNone/>
              <a:defRPr sz="2000"/>
            </a:lvl9pPr>
          </a:lstStyle>
          <a:p>
            <a:endParaRPr lang="en-GB"/>
          </a:p>
        </p:txBody>
      </p:sp>
      <p:sp>
        <p:nvSpPr>
          <p:cNvPr id="4" name="Text Placeholder 3"/>
          <p:cNvSpPr>
            <a:spLocks noGrp="1"/>
          </p:cNvSpPr>
          <p:nvPr>
            <p:ph type="body" sz="half" idx="2"/>
          </p:nvPr>
        </p:nvSpPr>
        <p:spPr>
          <a:xfrm>
            <a:off x="839790" y="2057400"/>
            <a:ext cx="3932236" cy="3811588"/>
          </a:xfrm>
        </p:spPr>
        <p:txBody>
          <a:bodyPr/>
          <a:lstStyle>
            <a:lvl1pPr marL="0" indent="0">
              <a:buNone/>
              <a:defRPr sz="1600"/>
            </a:lvl1pPr>
            <a:lvl2pPr marL="457206" indent="0">
              <a:buNone/>
              <a:defRPr sz="1401"/>
            </a:lvl2pPr>
            <a:lvl3pPr marL="914411" indent="0">
              <a:buNone/>
              <a:defRPr sz="1200"/>
            </a:lvl3pPr>
            <a:lvl4pPr marL="1371617" indent="0">
              <a:buNone/>
              <a:defRPr sz="1001"/>
            </a:lvl4pPr>
            <a:lvl5pPr marL="1828823" indent="0">
              <a:buNone/>
              <a:defRPr sz="1001"/>
            </a:lvl5pPr>
            <a:lvl6pPr marL="2286029" indent="0">
              <a:buNone/>
              <a:defRPr sz="1001"/>
            </a:lvl6pPr>
            <a:lvl7pPr marL="2743234" indent="0">
              <a:buNone/>
              <a:defRPr sz="1001"/>
            </a:lvl7pPr>
            <a:lvl8pPr marL="3200440" indent="0">
              <a:buNone/>
              <a:defRPr sz="1001"/>
            </a:lvl8pPr>
            <a:lvl9pPr marL="3657646" indent="0">
              <a:buNone/>
              <a:defRPr sz="1001"/>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5C0736BE-534E-4217-974F-E6D70AF35DD9}"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20/04/2017</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ADA811C-9D62-4115-8388-C8625A5551D5}"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5442351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5C0736BE-534E-4217-974F-E6D70AF35DD9}"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20/04/2017</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ADA811C-9D62-4115-8388-C8625A5551D5}"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2032862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899"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199"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5C0736BE-534E-4217-974F-E6D70AF35DD9}"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20/04/2017</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ADA811C-9D62-4115-8388-C8625A5551D5}"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354344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7B3DB68-416D-47CD-938C-1ABD24FCCED2}" type="datetimeFigureOut">
              <a:rPr lang="en-GB" smtClean="0"/>
              <a:t>20/04/2017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B07399-EAE2-42F3-A67A-CE42B76D6F52}" type="slidenum">
              <a:rPr lang="en-GB" smtClean="0"/>
              <a:t>‹#›</a:t>
            </a:fld>
            <a:endParaRPr lang="en-GB"/>
          </a:p>
        </p:txBody>
      </p:sp>
    </p:spTree>
    <p:extLst>
      <p:ext uri="{BB962C8B-B14F-4D97-AF65-F5344CB8AC3E}">
        <p14:creationId xmlns:p14="http://schemas.microsoft.com/office/powerpoint/2010/main" val="2388490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7B3DB68-416D-47CD-938C-1ABD24FCCED2}" type="datetimeFigureOut">
              <a:rPr lang="en-GB" smtClean="0"/>
              <a:t>20/04/2017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8B07399-EAE2-42F3-A67A-CE42B76D6F52}" type="slidenum">
              <a:rPr lang="en-GB" smtClean="0"/>
              <a:t>‹#›</a:t>
            </a:fld>
            <a:endParaRPr lang="en-GB"/>
          </a:p>
        </p:txBody>
      </p:sp>
    </p:spTree>
    <p:extLst>
      <p:ext uri="{BB962C8B-B14F-4D97-AF65-F5344CB8AC3E}">
        <p14:creationId xmlns:p14="http://schemas.microsoft.com/office/powerpoint/2010/main" val="22236278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7B3DB68-416D-47CD-938C-1ABD24FCCED2}" type="datetimeFigureOut">
              <a:rPr lang="en-GB" smtClean="0"/>
              <a:t>20/04/2017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8B07399-EAE2-42F3-A67A-CE42B76D6F52}" type="slidenum">
              <a:rPr lang="en-GB" smtClean="0"/>
              <a:t>‹#›</a:t>
            </a:fld>
            <a:endParaRPr lang="en-GB"/>
          </a:p>
        </p:txBody>
      </p:sp>
    </p:spTree>
    <p:extLst>
      <p:ext uri="{BB962C8B-B14F-4D97-AF65-F5344CB8AC3E}">
        <p14:creationId xmlns:p14="http://schemas.microsoft.com/office/powerpoint/2010/main" val="4053623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7B3DB68-416D-47CD-938C-1ABD24FCCED2}" type="datetimeFigureOut">
              <a:rPr lang="en-GB" smtClean="0"/>
              <a:t>20/04/2017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8B07399-EAE2-42F3-A67A-CE42B76D6F52}" type="slidenum">
              <a:rPr lang="en-GB" smtClean="0"/>
              <a:t>‹#›</a:t>
            </a:fld>
            <a:endParaRPr lang="en-GB"/>
          </a:p>
        </p:txBody>
      </p:sp>
    </p:spTree>
    <p:extLst>
      <p:ext uri="{BB962C8B-B14F-4D97-AF65-F5344CB8AC3E}">
        <p14:creationId xmlns:p14="http://schemas.microsoft.com/office/powerpoint/2010/main" val="2039346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B3DB68-416D-47CD-938C-1ABD24FCCED2}" type="datetimeFigureOut">
              <a:rPr lang="en-GB" smtClean="0"/>
              <a:t>20/04/2017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8B07399-EAE2-42F3-A67A-CE42B76D6F52}" type="slidenum">
              <a:rPr lang="en-GB" smtClean="0"/>
              <a:t>‹#›</a:t>
            </a:fld>
            <a:endParaRPr lang="en-GB"/>
          </a:p>
        </p:txBody>
      </p:sp>
    </p:spTree>
    <p:extLst>
      <p:ext uri="{BB962C8B-B14F-4D97-AF65-F5344CB8AC3E}">
        <p14:creationId xmlns:p14="http://schemas.microsoft.com/office/powerpoint/2010/main" val="39763132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7B3DB68-416D-47CD-938C-1ABD24FCCED2}" type="datetimeFigureOut">
              <a:rPr lang="en-GB" smtClean="0"/>
              <a:t>20/04/2017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8B07399-EAE2-42F3-A67A-CE42B76D6F52}" type="slidenum">
              <a:rPr lang="en-GB" smtClean="0"/>
              <a:t>‹#›</a:t>
            </a:fld>
            <a:endParaRPr lang="en-GB"/>
          </a:p>
        </p:txBody>
      </p:sp>
    </p:spTree>
    <p:extLst>
      <p:ext uri="{BB962C8B-B14F-4D97-AF65-F5344CB8AC3E}">
        <p14:creationId xmlns:p14="http://schemas.microsoft.com/office/powerpoint/2010/main" val="5753879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7B3DB68-416D-47CD-938C-1ABD24FCCED2}" type="datetimeFigureOut">
              <a:rPr lang="en-GB" smtClean="0"/>
              <a:t>20/04/2017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8B07399-EAE2-42F3-A67A-CE42B76D6F52}" type="slidenum">
              <a:rPr lang="en-GB" smtClean="0"/>
              <a:t>‹#›</a:t>
            </a:fld>
            <a:endParaRPr lang="en-GB"/>
          </a:p>
        </p:txBody>
      </p:sp>
    </p:spTree>
    <p:extLst>
      <p:ext uri="{BB962C8B-B14F-4D97-AF65-F5344CB8AC3E}">
        <p14:creationId xmlns:p14="http://schemas.microsoft.com/office/powerpoint/2010/main" val="888495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B3DB68-416D-47CD-938C-1ABD24FCCED2}" type="datetimeFigureOut">
              <a:rPr lang="en-GB" smtClean="0"/>
              <a:t>20/04/2017</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B07399-EAE2-42F3-A67A-CE42B76D6F52}" type="slidenum">
              <a:rPr lang="en-GB" smtClean="0"/>
              <a:t>‹#›</a:t>
            </a:fld>
            <a:endParaRPr lang="en-GB"/>
          </a:p>
        </p:txBody>
      </p:sp>
    </p:spTree>
    <p:extLst>
      <p:ext uri="{BB962C8B-B14F-4D97-AF65-F5344CB8AC3E}">
        <p14:creationId xmlns:p14="http://schemas.microsoft.com/office/powerpoint/2010/main" val="37151244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2"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2"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1"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5C0736BE-534E-4217-974F-E6D70AF35DD9}"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20/04/2017</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3"/>
          </p:nvPr>
        </p:nvSpPr>
        <p:spPr>
          <a:xfrm>
            <a:off x="4038602"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4"/>
          </p:nvPr>
        </p:nvSpPr>
        <p:spPr>
          <a:xfrm>
            <a:off x="8610601"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9ADA811C-9D62-4115-8388-C8625A5551D5}"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404452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1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4" indent="-228604" algn="l" defTabSz="914411" rtl="0" eaLnBrk="1" latinLnBrk="0" hangingPunct="1">
        <a:lnSpc>
          <a:spcPct val="90000"/>
        </a:lnSpc>
        <a:spcBef>
          <a:spcPts val="1001"/>
        </a:spcBef>
        <a:buFont typeface="Arial" panose="020B0604020202020204" pitchFamily="34" charset="0"/>
        <a:buChar char="•"/>
        <a:defRPr sz="2800" kern="1200">
          <a:solidFill>
            <a:schemeClr val="tx1"/>
          </a:solidFill>
          <a:latin typeface="+mn-lt"/>
          <a:ea typeface="+mn-ea"/>
          <a:cs typeface="+mn-cs"/>
        </a:defRPr>
      </a:lvl1pPr>
      <a:lvl2pPr marL="685809" indent="-228604" algn="l" defTabSz="914411"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15" indent="-228604" algn="l" defTabSz="914411"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21"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4pPr>
      <a:lvl5pPr marL="2057427"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5pPr>
      <a:lvl6pPr marL="2514632"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6pPr>
      <a:lvl7pPr marL="2971838"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7pPr>
      <a:lvl8pPr marL="3429044"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8pPr>
      <a:lvl9pPr marL="3886249"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9pPr>
    </p:bodyStyle>
    <p:otherStyle>
      <a:defPPr>
        <a:defRPr lang="en-US"/>
      </a:defPPr>
      <a:lvl1pPr marL="0" algn="l" defTabSz="914411" rtl="0" eaLnBrk="1" latinLnBrk="0" hangingPunct="1">
        <a:defRPr sz="1801" kern="1200">
          <a:solidFill>
            <a:schemeClr val="tx1"/>
          </a:solidFill>
          <a:latin typeface="+mn-lt"/>
          <a:ea typeface="+mn-ea"/>
          <a:cs typeface="+mn-cs"/>
        </a:defRPr>
      </a:lvl1pPr>
      <a:lvl2pPr marL="457206" algn="l" defTabSz="914411" rtl="0" eaLnBrk="1" latinLnBrk="0" hangingPunct="1">
        <a:defRPr sz="1801" kern="1200">
          <a:solidFill>
            <a:schemeClr val="tx1"/>
          </a:solidFill>
          <a:latin typeface="+mn-lt"/>
          <a:ea typeface="+mn-ea"/>
          <a:cs typeface="+mn-cs"/>
        </a:defRPr>
      </a:lvl2pPr>
      <a:lvl3pPr marL="914411" algn="l" defTabSz="914411" rtl="0" eaLnBrk="1" latinLnBrk="0" hangingPunct="1">
        <a:defRPr sz="1801" kern="1200">
          <a:solidFill>
            <a:schemeClr val="tx1"/>
          </a:solidFill>
          <a:latin typeface="+mn-lt"/>
          <a:ea typeface="+mn-ea"/>
          <a:cs typeface="+mn-cs"/>
        </a:defRPr>
      </a:lvl3pPr>
      <a:lvl4pPr marL="1371617" algn="l" defTabSz="914411" rtl="0" eaLnBrk="1" latinLnBrk="0" hangingPunct="1">
        <a:defRPr sz="1801" kern="1200">
          <a:solidFill>
            <a:schemeClr val="tx1"/>
          </a:solidFill>
          <a:latin typeface="+mn-lt"/>
          <a:ea typeface="+mn-ea"/>
          <a:cs typeface="+mn-cs"/>
        </a:defRPr>
      </a:lvl4pPr>
      <a:lvl5pPr marL="1828823" algn="l" defTabSz="914411" rtl="0" eaLnBrk="1" latinLnBrk="0" hangingPunct="1">
        <a:defRPr sz="1801" kern="1200">
          <a:solidFill>
            <a:schemeClr val="tx1"/>
          </a:solidFill>
          <a:latin typeface="+mn-lt"/>
          <a:ea typeface="+mn-ea"/>
          <a:cs typeface="+mn-cs"/>
        </a:defRPr>
      </a:lvl5pPr>
      <a:lvl6pPr marL="2286029" algn="l" defTabSz="914411" rtl="0" eaLnBrk="1" latinLnBrk="0" hangingPunct="1">
        <a:defRPr sz="1801" kern="1200">
          <a:solidFill>
            <a:schemeClr val="tx1"/>
          </a:solidFill>
          <a:latin typeface="+mn-lt"/>
          <a:ea typeface="+mn-ea"/>
          <a:cs typeface="+mn-cs"/>
        </a:defRPr>
      </a:lvl6pPr>
      <a:lvl7pPr marL="2743234" algn="l" defTabSz="914411" rtl="0" eaLnBrk="1" latinLnBrk="0" hangingPunct="1">
        <a:defRPr sz="1801" kern="1200">
          <a:solidFill>
            <a:schemeClr val="tx1"/>
          </a:solidFill>
          <a:latin typeface="+mn-lt"/>
          <a:ea typeface="+mn-ea"/>
          <a:cs typeface="+mn-cs"/>
        </a:defRPr>
      </a:lvl7pPr>
      <a:lvl8pPr marL="3200440" algn="l" defTabSz="914411" rtl="0" eaLnBrk="1" latinLnBrk="0" hangingPunct="1">
        <a:defRPr sz="1801" kern="1200">
          <a:solidFill>
            <a:schemeClr val="tx1"/>
          </a:solidFill>
          <a:latin typeface="+mn-lt"/>
          <a:ea typeface="+mn-ea"/>
          <a:cs typeface="+mn-cs"/>
        </a:defRPr>
      </a:lvl8pPr>
      <a:lvl9pPr marL="3657646" algn="l" defTabSz="914411" rtl="0" eaLnBrk="1" latinLnBrk="0" hangingPunct="1">
        <a:defRPr sz="180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mailto:clientservices@agilisim.com"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8116" y="525967"/>
            <a:ext cx="2349246" cy="592540"/>
          </a:xfrm>
          <a:prstGeom prst="rect">
            <a:avLst/>
          </a:prstGeom>
        </p:spPr>
      </p:pic>
      <p:sp>
        <p:nvSpPr>
          <p:cNvPr id="5" name="Rectangle 4"/>
          <p:cNvSpPr/>
          <p:nvPr/>
        </p:nvSpPr>
        <p:spPr>
          <a:xfrm>
            <a:off x="1077685" y="1608364"/>
            <a:ext cx="1690007" cy="560436"/>
          </a:xfrm>
          <a:prstGeom prst="rect">
            <a:avLst/>
          </a:prstGeom>
          <a:solidFill>
            <a:srgbClr val="69B3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latin typeface="Lato" panose="020F0502020204030203" pitchFamily="34" charset="0"/>
              </a:rPr>
              <a:t>About Agilis</a:t>
            </a:r>
            <a:endParaRPr lang="en-GB" sz="1600" dirty="0">
              <a:latin typeface="Lato" panose="020F0502020204030203" pitchFamily="34" charset="0"/>
            </a:endParaRPr>
          </a:p>
        </p:txBody>
      </p:sp>
      <p:sp>
        <p:nvSpPr>
          <p:cNvPr id="6" name="Rectangle 5"/>
          <p:cNvSpPr/>
          <p:nvPr/>
        </p:nvSpPr>
        <p:spPr>
          <a:xfrm>
            <a:off x="1077685" y="2339945"/>
            <a:ext cx="1690007" cy="560436"/>
          </a:xfrm>
          <a:prstGeom prst="rect">
            <a:avLst/>
          </a:prstGeom>
          <a:solidFill>
            <a:srgbClr val="002F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latin typeface="Lato" panose="020F0502020204030203" pitchFamily="34" charset="0"/>
              </a:rPr>
              <a:t>Our Approach</a:t>
            </a:r>
          </a:p>
          <a:p>
            <a:pPr algn="ctr"/>
            <a:r>
              <a:rPr lang="en-GB" sz="1600" dirty="0" smtClean="0">
                <a:latin typeface="Lato" panose="020F0502020204030203" pitchFamily="34" charset="0"/>
              </a:rPr>
              <a:t>and Philosophy </a:t>
            </a:r>
          </a:p>
        </p:txBody>
      </p:sp>
      <p:sp>
        <p:nvSpPr>
          <p:cNvPr id="7" name="Rectangle 6"/>
          <p:cNvSpPr/>
          <p:nvPr/>
        </p:nvSpPr>
        <p:spPr>
          <a:xfrm>
            <a:off x="1077685" y="3071527"/>
            <a:ext cx="1690007" cy="560436"/>
          </a:xfrm>
          <a:prstGeom prst="rect">
            <a:avLst/>
          </a:prstGeom>
          <a:solidFill>
            <a:srgbClr val="002F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latin typeface="Lato" panose="020F0502020204030203" pitchFamily="34" charset="0"/>
              </a:rPr>
              <a:t>Contact Us</a:t>
            </a:r>
          </a:p>
        </p:txBody>
      </p:sp>
      <p:sp>
        <p:nvSpPr>
          <p:cNvPr id="10" name="Rectangle 9"/>
          <p:cNvSpPr/>
          <p:nvPr/>
        </p:nvSpPr>
        <p:spPr>
          <a:xfrm>
            <a:off x="3400092" y="1608364"/>
            <a:ext cx="6407708" cy="1277273"/>
          </a:xfrm>
          <a:prstGeom prst="rect">
            <a:avLst/>
          </a:prstGeom>
          <a:ln>
            <a:noFill/>
          </a:ln>
        </p:spPr>
        <p:txBody>
          <a:bodyPr wrap="square">
            <a:spAutoFit/>
          </a:bodyPr>
          <a:lstStyle/>
          <a:p>
            <a:pPr lvl="0">
              <a:spcAft>
                <a:spcPts val="600"/>
              </a:spcAft>
            </a:pPr>
            <a:r>
              <a:rPr lang="en-GB" sz="1200" b="1" dirty="0">
                <a:solidFill>
                  <a:srgbClr val="002F63"/>
                </a:solidFill>
                <a:latin typeface="Source Sans Pro" panose="020B0503030403020204" pitchFamily="34" charset="0"/>
                <a:ea typeface="Calibri" panose="020F0502020204030204" pitchFamily="34" charset="0"/>
                <a:cs typeface="Times New Roman" panose="02020603050405020304" pitchFamily="18" charset="0"/>
              </a:rPr>
              <a:t>Agilis Investment Management was founded in 2016 with a clear vision to create an independent and nimble firm focused on generating superior risk-adjusted returns. </a:t>
            </a:r>
          </a:p>
          <a:p>
            <a:pPr lvl="0"/>
            <a:r>
              <a:rPr lang="en-GB" sz="1200" dirty="0" smtClean="0">
                <a:solidFill>
                  <a:srgbClr val="1C1F2A"/>
                </a:solidFill>
                <a:latin typeface="Source Sans Pro" panose="020B0503030403020204" pitchFamily="34" charset="0"/>
                <a:ea typeface="Calibri" panose="020F0502020204030204" pitchFamily="34" charset="0"/>
                <a:cs typeface="Times New Roman" panose="02020603050405020304" pitchFamily="18" charset="0"/>
              </a:rPr>
              <a:t>Agilis </a:t>
            </a:r>
            <a:r>
              <a:rPr lang="en-GB" sz="1200" dirty="0">
                <a:solidFill>
                  <a:srgbClr val="1C1F2A"/>
                </a:solidFill>
                <a:latin typeface="Source Sans Pro" panose="020B0503030403020204" pitchFamily="34" charset="0"/>
                <a:ea typeface="Calibri" panose="020F0502020204030204" pitchFamily="34" charset="0"/>
                <a:cs typeface="Times New Roman" panose="02020603050405020304" pitchFamily="18" charset="0"/>
              </a:rPr>
              <a:t>has designed an innovative investment approach which aims to harness the best elements of alternative investment management whilst reducing its recognised shortcomings. We are a performance and client focused firm, committed to building lasting relationships, treating our clients like partners rather than revenue streams.</a:t>
            </a:r>
          </a:p>
        </p:txBody>
      </p:sp>
    </p:spTree>
    <p:extLst>
      <p:ext uri="{BB962C8B-B14F-4D97-AF65-F5344CB8AC3E}">
        <p14:creationId xmlns:p14="http://schemas.microsoft.com/office/powerpoint/2010/main" val="18586481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8116" y="525967"/>
            <a:ext cx="2349246" cy="592540"/>
          </a:xfrm>
          <a:prstGeom prst="rect">
            <a:avLst/>
          </a:prstGeom>
        </p:spPr>
      </p:pic>
      <p:sp>
        <p:nvSpPr>
          <p:cNvPr id="9" name="Rectangle 8"/>
          <p:cNvSpPr/>
          <p:nvPr/>
        </p:nvSpPr>
        <p:spPr>
          <a:xfrm>
            <a:off x="3400092" y="1608364"/>
            <a:ext cx="6407709" cy="2123658"/>
          </a:xfrm>
          <a:prstGeom prst="rect">
            <a:avLst/>
          </a:prstGeom>
          <a:ln>
            <a:noFill/>
          </a:ln>
        </p:spPr>
        <p:txBody>
          <a:bodyPr wrap="square">
            <a:spAutoFit/>
          </a:bodyPr>
          <a:lstStyle/>
          <a:p>
            <a:pPr lvl="0"/>
            <a:r>
              <a:rPr lang="en-GB" sz="1200" b="1" dirty="0">
                <a:solidFill>
                  <a:srgbClr val="002F63"/>
                </a:solidFill>
                <a:latin typeface="Source Sans Pro" panose="020B0503030403020204" pitchFamily="34" charset="0"/>
                <a:ea typeface="Calibri" panose="020F0502020204030204" pitchFamily="34" charset="0"/>
                <a:cs typeface="Times New Roman" panose="02020603050405020304" pitchFamily="18" charset="0"/>
              </a:rPr>
              <a:t>Philosophy: </a:t>
            </a:r>
            <a:r>
              <a:rPr lang="en-GB" sz="1200" dirty="0">
                <a:solidFill>
                  <a:srgbClr val="1C1F2A"/>
                </a:solidFill>
                <a:latin typeface="Source Sans Pro" panose="020B0503030403020204" pitchFamily="34" charset="0"/>
                <a:ea typeface="Calibri" panose="020F0502020204030204" pitchFamily="34" charset="0"/>
                <a:cs typeface="Times New Roman" panose="02020603050405020304" pitchFamily="18" charset="0"/>
              </a:rPr>
              <a:t>Agilis’ philosophy is based on the understanding that financial markets tend to mean revert and that valuations and fundamentals matter. Agilis strives to construct a resilient portfolio diversified across asset classes, strategies and time horizons to achieve our target return objective. Freedom of idea expression enables us to react nimbly to market dislocations.</a:t>
            </a:r>
          </a:p>
          <a:p>
            <a:pPr lvl="0"/>
            <a:endParaRPr lang="en-GB" sz="1200" b="1" dirty="0">
              <a:solidFill>
                <a:srgbClr val="1C1F2A"/>
              </a:solidFill>
              <a:latin typeface="Source Sans Pro" panose="020B0503030403020204" pitchFamily="34" charset="0"/>
              <a:ea typeface="Calibri" panose="020F0502020204030204" pitchFamily="34" charset="0"/>
              <a:cs typeface="Times New Roman" panose="02020603050405020304" pitchFamily="18" charset="0"/>
            </a:endParaRPr>
          </a:p>
          <a:p>
            <a:pPr lvl="0" fontAlgn="t"/>
            <a:r>
              <a:rPr lang="en-GB" sz="1200" b="1" dirty="0">
                <a:solidFill>
                  <a:srgbClr val="002F63"/>
                </a:solidFill>
                <a:latin typeface="Source Sans Pro" panose="020B0503030403020204" pitchFamily="34" charset="0"/>
                <a:ea typeface="Calibri" panose="020F0502020204030204" pitchFamily="34" charset="0"/>
                <a:cs typeface="Times New Roman" panose="02020603050405020304" pitchFamily="18" charset="0"/>
              </a:rPr>
              <a:t>Approach: </a:t>
            </a:r>
            <a:r>
              <a:rPr lang="en-GB" sz="1200" dirty="0">
                <a:solidFill>
                  <a:srgbClr val="1C1F2A"/>
                </a:solidFill>
                <a:latin typeface="Source Sans Pro" panose="020B0503030403020204" pitchFamily="34" charset="0"/>
                <a:ea typeface="Calibri" panose="020F0502020204030204" pitchFamily="34" charset="0"/>
                <a:cs typeface="Times New Roman" panose="02020603050405020304" pitchFamily="18" charset="0"/>
              </a:rPr>
              <a:t>Agilis combines asset allocation, macro trading, hedging and fund selection capabilities in an actively risk-managed portfolio. This model provides increased control, flexibility and liquidity while lowering the overall fee burden. Our risk posture and asset allocation are synchronised with our cycle and valuation frameworks. Bottom-up ideas are consistent with these top-down views. We look to protect against steep drawdowns in times of market stress, so that we are in a position to invest when risk </a:t>
            </a:r>
            <a:r>
              <a:rPr lang="en-GB" sz="1200" dirty="0" err="1">
                <a:solidFill>
                  <a:srgbClr val="1C1F2A"/>
                </a:solidFill>
                <a:latin typeface="Source Sans Pro" panose="020B0503030403020204" pitchFamily="34" charset="0"/>
                <a:ea typeface="Calibri" panose="020F0502020204030204" pitchFamily="34" charset="0"/>
                <a:cs typeface="Times New Roman" panose="02020603050405020304" pitchFamily="18" charset="0"/>
              </a:rPr>
              <a:t>premia</a:t>
            </a:r>
            <a:r>
              <a:rPr lang="en-GB" sz="1200" dirty="0">
                <a:solidFill>
                  <a:srgbClr val="1C1F2A"/>
                </a:solidFill>
                <a:latin typeface="Source Sans Pro" panose="020B0503030403020204" pitchFamily="34" charset="0"/>
                <a:ea typeface="Calibri" panose="020F0502020204030204" pitchFamily="34" charset="0"/>
                <a:cs typeface="Times New Roman" panose="02020603050405020304" pitchFamily="18" charset="0"/>
              </a:rPr>
              <a:t> and margins of safety are high. </a:t>
            </a:r>
          </a:p>
        </p:txBody>
      </p:sp>
      <p:sp>
        <p:nvSpPr>
          <p:cNvPr id="8" name="Rectangle 7"/>
          <p:cNvSpPr/>
          <p:nvPr/>
        </p:nvSpPr>
        <p:spPr>
          <a:xfrm>
            <a:off x="1077685" y="1608364"/>
            <a:ext cx="1690007" cy="560436"/>
          </a:xfrm>
          <a:prstGeom prst="rect">
            <a:avLst/>
          </a:prstGeom>
          <a:solidFill>
            <a:srgbClr val="002F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latin typeface="Lato" panose="020F0502020204030203" pitchFamily="34" charset="0"/>
              </a:rPr>
              <a:t>About Agilis</a:t>
            </a:r>
            <a:endParaRPr lang="en-GB" sz="1600" dirty="0">
              <a:latin typeface="Lato" panose="020F0502020204030203" pitchFamily="34" charset="0"/>
            </a:endParaRPr>
          </a:p>
        </p:txBody>
      </p:sp>
      <p:sp>
        <p:nvSpPr>
          <p:cNvPr id="10" name="Rectangle 9"/>
          <p:cNvSpPr/>
          <p:nvPr/>
        </p:nvSpPr>
        <p:spPr>
          <a:xfrm>
            <a:off x="1077685" y="2339945"/>
            <a:ext cx="1690007" cy="560436"/>
          </a:xfrm>
          <a:prstGeom prst="rect">
            <a:avLst/>
          </a:prstGeom>
          <a:solidFill>
            <a:srgbClr val="69B3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latin typeface="Lato" panose="020F0502020204030203" pitchFamily="34" charset="0"/>
              </a:rPr>
              <a:t>Our Approach</a:t>
            </a:r>
          </a:p>
          <a:p>
            <a:pPr algn="ctr"/>
            <a:r>
              <a:rPr lang="en-GB" sz="1600" dirty="0" smtClean="0">
                <a:latin typeface="Lato" panose="020F0502020204030203" pitchFamily="34" charset="0"/>
              </a:rPr>
              <a:t>and Philosophy </a:t>
            </a:r>
          </a:p>
        </p:txBody>
      </p:sp>
      <p:sp>
        <p:nvSpPr>
          <p:cNvPr id="11" name="Rectangle 10"/>
          <p:cNvSpPr/>
          <p:nvPr/>
        </p:nvSpPr>
        <p:spPr>
          <a:xfrm>
            <a:off x="1077685" y="3071527"/>
            <a:ext cx="1690007" cy="560436"/>
          </a:xfrm>
          <a:prstGeom prst="rect">
            <a:avLst/>
          </a:prstGeom>
          <a:solidFill>
            <a:srgbClr val="002F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latin typeface="Lato" panose="020F0502020204030203" pitchFamily="34" charset="0"/>
              </a:rPr>
              <a:t>Contact Us</a:t>
            </a:r>
          </a:p>
        </p:txBody>
      </p:sp>
    </p:spTree>
    <p:extLst>
      <p:ext uri="{BB962C8B-B14F-4D97-AF65-F5344CB8AC3E}">
        <p14:creationId xmlns:p14="http://schemas.microsoft.com/office/powerpoint/2010/main" val="5149147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8116" y="525967"/>
            <a:ext cx="2349246" cy="592540"/>
          </a:xfrm>
          <a:prstGeom prst="rect">
            <a:avLst/>
          </a:prstGeom>
        </p:spPr>
      </p:pic>
      <p:sp>
        <p:nvSpPr>
          <p:cNvPr id="10" name="Content Placeholder 8"/>
          <p:cNvSpPr txBox="1">
            <a:spLocks/>
          </p:cNvSpPr>
          <p:nvPr/>
        </p:nvSpPr>
        <p:spPr>
          <a:xfrm>
            <a:off x="3395663" y="1608364"/>
            <a:ext cx="3886200" cy="107768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Wingdings" panose="05000000000000000000" pitchFamily="2" charset="2"/>
              <a:buChar char="§"/>
              <a:defRPr sz="1400" kern="1200">
                <a:solidFill>
                  <a:srgbClr val="002F63"/>
                </a:solidFill>
                <a:latin typeface="Palatino Linotype" panose="02040502050505030304" pitchFamily="18" charset="0"/>
                <a:ea typeface="+mn-ea"/>
                <a:cs typeface="+mn-cs"/>
              </a:defRPr>
            </a:lvl1pPr>
            <a:lvl2pPr marL="685800" indent="-228600" algn="l" defTabSz="914400" rtl="0" eaLnBrk="1" latinLnBrk="0" hangingPunct="1">
              <a:lnSpc>
                <a:spcPct val="90000"/>
              </a:lnSpc>
              <a:spcBef>
                <a:spcPts val="500"/>
              </a:spcBef>
              <a:buClr>
                <a:srgbClr val="4C4C4C"/>
              </a:buClr>
              <a:buFont typeface="Wingdings" panose="05000000000000000000" pitchFamily="2" charset="2"/>
              <a:buChar char="§"/>
              <a:defRPr sz="1200" kern="1200">
                <a:solidFill>
                  <a:srgbClr val="333130"/>
                </a:solidFill>
                <a:latin typeface="Palatino Linotype" panose="02040502050505030304" pitchFamily="18" charset="0"/>
                <a:ea typeface="+mn-ea"/>
                <a:cs typeface="+mn-cs"/>
              </a:defRPr>
            </a:lvl2pPr>
            <a:lvl3pPr marL="1143000" indent="-228600" algn="l" defTabSz="914400" rtl="0" eaLnBrk="1" latinLnBrk="0" hangingPunct="1">
              <a:lnSpc>
                <a:spcPct val="90000"/>
              </a:lnSpc>
              <a:spcBef>
                <a:spcPts val="500"/>
              </a:spcBef>
              <a:buClr>
                <a:srgbClr val="4C4C4C"/>
              </a:buClr>
              <a:buFont typeface="Wingdings" panose="05000000000000000000" pitchFamily="2" charset="2"/>
              <a:buChar char="§"/>
              <a:defRPr sz="1200" kern="1200">
                <a:solidFill>
                  <a:srgbClr val="333130"/>
                </a:solidFill>
                <a:latin typeface="Palatino Linotype" panose="02040502050505030304" pitchFamily="18" charset="0"/>
                <a:ea typeface="+mn-ea"/>
                <a:cs typeface="+mn-cs"/>
              </a:defRPr>
            </a:lvl3pPr>
            <a:lvl4pPr marL="1600200" indent="-228600" algn="l" defTabSz="914400" rtl="0" eaLnBrk="1" latinLnBrk="0" hangingPunct="1">
              <a:lnSpc>
                <a:spcPct val="90000"/>
              </a:lnSpc>
              <a:spcBef>
                <a:spcPts val="500"/>
              </a:spcBef>
              <a:buClr>
                <a:srgbClr val="4C4C4C"/>
              </a:buClr>
              <a:buFont typeface="Wingdings" panose="05000000000000000000" pitchFamily="2" charset="2"/>
              <a:buChar char="§"/>
              <a:defRPr sz="1200" kern="1200">
                <a:solidFill>
                  <a:srgbClr val="333130"/>
                </a:solidFill>
                <a:latin typeface="Palatino Linotype" panose="02040502050505030304" pitchFamily="18" charset="0"/>
                <a:ea typeface="+mn-ea"/>
                <a:cs typeface="+mn-cs"/>
              </a:defRPr>
            </a:lvl4pPr>
            <a:lvl5pPr marL="2057400" indent="-228600" algn="l" defTabSz="914400" rtl="0" eaLnBrk="1" latinLnBrk="0" hangingPunct="1">
              <a:lnSpc>
                <a:spcPct val="90000"/>
              </a:lnSpc>
              <a:spcBef>
                <a:spcPts val="500"/>
              </a:spcBef>
              <a:buClr>
                <a:srgbClr val="4C4C4C"/>
              </a:buClr>
              <a:buFont typeface="Wingdings" panose="05000000000000000000" pitchFamily="2" charset="2"/>
              <a:buChar char="§"/>
              <a:defRPr sz="1200" kern="1200">
                <a:solidFill>
                  <a:srgbClr val="333130"/>
                </a:solidFill>
                <a:latin typeface="Palatino Linotype" panose="0204050205050503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0" lang="en-GB" sz="1200" b="1" i="0" u="none" strike="noStrike" kern="1200" cap="none" spc="0" normalizeH="0" baseline="0" noProof="0" dirty="0" smtClean="0">
                <a:ln>
                  <a:noFill/>
                </a:ln>
                <a:solidFill>
                  <a:srgbClr val="002F63"/>
                </a:solidFill>
                <a:effectLst/>
                <a:uLnTx/>
                <a:uFillTx/>
                <a:latin typeface="Source Sans Pro" panose="020B0503030403020204" pitchFamily="34" charset="0"/>
              </a:rPr>
              <a:t>Agilis</a:t>
            </a: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0" lang="en-GB" sz="1200" b="0" i="0" u="none" strike="noStrike" kern="1200" cap="none" spc="0" normalizeH="0" baseline="0" noProof="0" dirty="0" smtClean="0">
                <a:ln>
                  <a:noFill/>
                </a:ln>
                <a:solidFill>
                  <a:schemeClr val="tx1"/>
                </a:solidFill>
                <a:effectLst/>
                <a:uLnTx/>
                <a:uFillTx/>
                <a:latin typeface="Source Sans Pro" panose="020B0503030403020204" pitchFamily="34" charset="0"/>
              </a:rPr>
              <a:t>20 Eastbourne Terrace</a:t>
            </a:r>
            <a:br>
              <a:rPr kumimoji="0" lang="en-GB" sz="1200" b="0" i="0" u="none" strike="noStrike" kern="1200" cap="none" spc="0" normalizeH="0" baseline="0" noProof="0" dirty="0" smtClean="0">
                <a:ln>
                  <a:noFill/>
                </a:ln>
                <a:solidFill>
                  <a:schemeClr val="tx1"/>
                </a:solidFill>
                <a:effectLst/>
                <a:uLnTx/>
                <a:uFillTx/>
                <a:latin typeface="Source Sans Pro" panose="020B0503030403020204" pitchFamily="34" charset="0"/>
              </a:rPr>
            </a:br>
            <a:r>
              <a:rPr kumimoji="0" lang="en-GB" sz="1200" b="0" i="0" u="none" strike="noStrike" kern="1200" cap="none" spc="0" normalizeH="0" baseline="0" noProof="0" dirty="0" smtClean="0">
                <a:ln>
                  <a:noFill/>
                </a:ln>
                <a:solidFill>
                  <a:schemeClr val="tx1"/>
                </a:solidFill>
                <a:effectLst/>
                <a:uLnTx/>
                <a:uFillTx/>
                <a:latin typeface="Source Sans Pro" panose="020B0503030403020204" pitchFamily="34" charset="0"/>
              </a:rPr>
              <a:t>London W2 6LG</a:t>
            </a:r>
          </a:p>
          <a:p>
            <a:pPr marL="0" lvl="0" indent="0">
              <a:lnSpc>
                <a:spcPct val="100000"/>
              </a:lnSpc>
              <a:spcBef>
                <a:spcPts val="0"/>
              </a:spcBef>
              <a:buNone/>
              <a:defRPr/>
            </a:pPr>
            <a:r>
              <a:rPr lang="en-GB" sz="1200" dirty="0" smtClean="0">
                <a:solidFill>
                  <a:schemeClr val="tx1"/>
                </a:solidFill>
                <a:latin typeface="Source Sans Pro" panose="020B0503030403020204" pitchFamily="34" charset="0"/>
              </a:rPr>
              <a:t>United Kingdom</a:t>
            </a:r>
            <a:r>
              <a:rPr kumimoji="0" lang="en-GB" sz="1200" b="0" i="0" u="none" strike="noStrike" kern="1200" cap="none" spc="0" normalizeH="0" baseline="0" noProof="0" dirty="0" smtClean="0">
                <a:ln>
                  <a:noFill/>
                </a:ln>
                <a:solidFill>
                  <a:schemeClr val="tx1"/>
                </a:solidFill>
                <a:effectLst/>
                <a:uLnTx/>
                <a:uFillTx/>
                <a:latin typeface="Source Sans Pro" panose="020B0503030403020204" pitchFamily="34" charset="0"/>
              </a:rPr>
              <a:t/>
            </a:r>
            <a:br>
              <a:rPr kumimoji="0" lang="en-GB" sz="1200" b="0" i="0" u="none" strike="noStrike" kern="1200" cap="none" spc="0" normalizeH="0" baseline="0" noProof="0" dirty="0" smtClean="0">
                <a:ln>
                  <a:noFill/>
                </a:ln>
                <a:solidFill>
                  <a:schemeClr val="tx1"/>
                </a:solidFill>
                <a:effectLst/>
                <a:uLnTx/>
                <a:uFillTx/>
                <a:latin typeface="Source Sans Pro" panose="020B0503030403020204" pitchFamily="34" charset="0"/>
              </a:rPr>
            </a:br>
            <a:r>
              <a:rPr kumimoji="0" lang="en-GB" sz="1200" b="0" i="0" u="none" strike="noStrike" kern="1200" cap="none" spc="0" normalizeH="0" baseline="0" noProof="0" dirty="0" smtClean="0">
                <a:ln>
                  <a:noFill/>
                </a:ln>
                <a:solidFill>
                  <a:schemeClr val="tx1"/>
                </a:solidFill>
                <a:effectLst/>
                <a:uLnTx/>
                <a:uFillTx/>
                <a:latin typeface="Source Sans Pro" panose="020B0503030403020204" pitchFamily="34" charset="0"/>
              </a:rPr>
              <a:t>T: </a:t>
            </a:r>
            <a:r>
              <a:rPr lang="en-GB" sz="1200" dirty="0">
                <a:solidFill>
                  <a:schemeClr val="tx1"/>
                </a:solidFill>
                <a:latin typeface="Source Sans Pro" panose="020B0503030403020204" pitchFamily="34" charset="0"/>
              </a:rPr>
              <a:t>+44 20 3859 </a:t>
            </a:r>
            <a:r>
              <a:rPr lang="en-GB" sz="1200" dirty="0" smtClean="0">
                <a:solidFill>
                  <a:schemeClr val="tx1"/>
                </a:solidFill>
                <a:latin typeface="Source Sans Pro" panose="020B0503030403020204" pitchFamily="34" charset="0"/>
              </a:rPr>
              <a:t>0462</a:t>
            </a:r>
          </a:p>
          <a:p>
            <a:pPr marL="0" lvl="0" indent="0">
              <a:lnSpc>
                <a:spcPct val="100000"/>
              </a:lnSpc>
              <a:spcBef>
                <a:spcPts val="0"/>
              </a:spcBef>
              <a:buNone/>
              <a:defRPr/>
            </a:pPr>
            <a:r>
              <a:rPr lang="en-GB" sz="1200" dirty="0" smtClean="0">
                <a:solidFill>
                  <a:schemeClr val="tx1"/>
                </a:solidFill>
                <a:latin typeface="Source Sans Pro" panose="020B0503030403020204" pitchFamily="34" charset="0"/>
              </a:rPr>
              <a:t>E</a:t>
            </a:r>
            <a:r>
              <a:rPr lang="en-GB" sz="1200" dirty="0">
                <a:solidFill>
                  <a:schemeClr val="tx1"/>
                </a:solidFill>
                <a:latin typeface="Source Sans Pro" panose="020B0503030403020204" pitchFamily="34" charset="0"/>
              </a:rPr>
              <a:t>: </a:t>
            </a:r>
            <a:r>
              <a:rPr lang="en-GB" sz="1200" dirty="0" smtClean="0">
                <a:latin typeface="Source Sans Pro" panose="020B0503030403020204" pitchFamily="34" charset="0"/>
                <a:hlinkClick r:id="rId3"/>
              </a:rPr>
              <a:t>clientservices@agilisim.com</a:t>
            </a:r>
            <a:endParaRPr lang="en-GB" sz="1200" dirty="0">
              <a:latin typeface="Source Sans Pro" panose="020B0503030403020204" pitchFamily="34" charset="0"/>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0" lang="en-GB" sz="900" b="0" i="0" u="none" strike="noStrike" kern="1200" cap="none" spc="0" normalizeH="0" baseline="0" noProof="0" dirty="0" smtClean="0">
              <a:ln>
                <a:noFill/>
              </a:ln>
              <a:solidFill>
                <a:srgbClr val="002F63"/>
              </a:solidFill>
              <a:effectLst/>
              <a:uLnTx/>
              <a:uFillTx/>
              <a:latin typeface="Palatino Linotype" panose="02040502050505030304" pitchFamily="18" charset="0"/>
              <a:ea typeface="+mn-ea"/>
              <a:cs typeface="+mn-cs"/>
            </a:endParaRPr>
          </a:p>
        </p:txBody>
      </p:sp>
      <p:sp>
        <p:nvSpPr>
          <p:cNvPr id="11" name="Rectangle 10"/>
          <p:cNvSpPr/>
          <p:nvPr/>
        </p:nvSpPr>
        <p:spPr>
          <a:xfrm>
            <a:off x="1077685" y="1608364"/>
            <a:ext cx="1690007" cy="560436"/>
          </a:xfrm>
          <a:prstGeom prst="rect">
            <a:avLst/>
          </a:prstGeom>
          <a:solidFill>
            <a:srgbClr val="002F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latin typeface="Lato" panose="020F0502020204030203" pitchFamily="34" charset="0"/>
              </a:rPr>
              <a:t>About Agilis</a:t>
            </a:r>
            <a:endParaRPr lang="en-GB" sz="1600" dirty="0">
              <a:latin typeface="Lato" panose="020F0502020204030203" pitchFamily="34" charset="0"/>
            </a:endParaRPr>
          </a:p>
        </p:txBody>
      </p:sp>
      <p:sp>
        <p:nvSpPr>
          <p:cNvPr id="12" name="Rectangle 11"/>
          <p:cNvSpPr/>
          <p:nvPr/>
        </p:nvSpPr>
        <p:spPr>
          <a:xfrm>
            <a:off x="1077685" y="2339945"/>
            <a:ext cx="1690007" cy="560436"/>
          </a:xfrm>
          <a:prstGeom prst="rect">
            <a:avLst/>
          </a:prstGeom>
          <a:solidFill>
            <a:srgbClr val="002F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latin typeface="Lato" panose="020F0502020204030203" pitchFamily="34" charset="0"/>
              </a:rPr>
              <a:t>Our Approach</a:t>
            </a:r>
          </a:p>
          <a:p>
            <a:pPr algn="ctr"/>
            <a:r>
              <a:rPr lang="en-GB" sz="1600" dirty="0" smtClean="0">
                <a:latin typeface="Lato" panose="020F0502020204030203" pitchFamily="34" charset="0"/>
              </a:rPr>
              <a:t>and Philosophy </a:t>
            </a:r>
          </a:p>
        </p:txBody>
      </p:sp>
      <p:sp>
        <p:nvSpPr>
          <p:cNvPr id="13" name="Rectangle 12"/>
          <p:cNvSpPr/>
          <p:nvPr/>
        </p:nvSpPr>
        <p:spPr>
          <a:xfrm>
            <a:off x="1077685" y="3071527"/>
            <a:ext cx="1690007" cy="560436"/>
          </a:xfrm>
          <a:prstGeom prst="rect">
            <a:avLst/>
          </a:prstGeom>
          <a:solidFill>
            <a:srgbClr val="69B3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latin typeface="Lato" panose="020F0502020204030203" pitchFamily="34" charset="0"/>
              </a:rPr>
              <a:t>Contact Us</a:t>
            </a:r>
          </a:p>
        </p:txBody>
      </p:sp>
      <p:pic>
        <p:nvPicPr>
          <p:cNvPr id="20" name="Picture 19"/>
          <p:cNvPicPr>
            <a:picLocks noChangeAspect="1"/>
          </p:cNvPicPr>
          <p:nvPr/>
        </p:nvPicPr>
        <p:blipFill rotWithShape="1">
          <a:blip r:embed="rId4"/>
          <a:srcRect l="1625" r="1421"/>
          <a:stretch/>
        </p:blipFill>
        <p:spPr>
          <a:xfrm>
            <a:off x="3395663" y="2900381"/>
            <a:ext cx="3959679" cy="3229091"/>
          </a:xfrm>
          <a:prstGeom prst="rect">
            <a:avLst/>
          </a:prstGeom>
        </p:spPr>
      </p:pic>
      <p:grpSp>
        <p:nvGrpSpPr>
          <p:cNvPr id="21" name="Group 20"/>
          <p:cNvGrpSpPr/>
          <p:nvPr/>
        </p:nvGrpSpPr>
        <p:grpSpPr>
          <a:xfrm>
            <a:off x="4642036" y="4175196"/>
            <a:ext cx="1291082" cy="888760"/>
            <a:chOff x="1875663" y="4032150"/>
            <a:chExt cx="1429507" cy="996223"/>
          </a:xfrm>
        </p:grpSpPr>
        <p:cxnSp>
          <p:nvCxnSpPr>
            <p:cNvPr id="22" name="Straight Arrow Connector 21"/>
            <p:cNvCxnSpPr>
              <a:stCxn id="23" idx="2"/>
            </p:cNvCxnSpPr>
            <p:nvPr/>
          </p:nvCxnSpPr>
          <p:spPr>
            <a:xfrm flipH="1">
              <a:off x="2328118" y="4387464"/>
              <a:ext cx="262298" cy="640909"/>
            </a:xfrm>
            <a:prstGeom prst="straightConnector1">
              <a:avLst/>
            </a:prstGeom>
            <a:ln w="19050">
              <a:solidFill>
                <a:srgbClr val="69B3E7"/>
              </a:solidFill>
              <a:tailEnd type="triangle"/>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1875663" y="4032150"/>
              <a:ext cx="1429507" cy="355314"/>
            </a:xfrm>
            <a:prstGeom prst="rect">
              <a:avLst/>
            </a:prstGeom>
            <a:solidFill>
              <a:srgbClr val="69B3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b="1" dirty="0" smtClean="0">
                  <a:latin typeface="Source Sans Pro" panose="020B0503030403020204" pitchFamily="34" charset="0"/>
                </a:rPr>
                <a:t>Agilis</a:t>
              </a:r>
              <a:endParaRPr lang="en-GB" sz="900" b="1" dirty="0">
                <a:latin typeface="Source Sans Pro" panose="020B0503030403020204" pitchFamily="34" charset="0"/>
              </a:endParaRPr>
            </a:p>
            <a:p>
              <a:pPr algn="ctr"/>
              <a:r>
                <a:rPr lang="en-GB" sz="900" dirty="0">
                  <a:latin typeface="Source Sans Pro" panose="020B0503030403020204" pitchFamily="34" charset="0"/>
                </a:rPr>
                <a:t>20 Eastbourne Terrace</a:t>
              </a:r>
            </a:p>
          </p:txBody>
        </p:sp>
      </p:grpSp>
    </p:spTree>
    <p:extLst>
      <p:ext uri="{BB962C8B-B14F-4D97-AF65-F5344CB8AC3E}">
        <p14:creationId xmlns:p14="http://schemas.microsoft.com/office/powerpoint/2010/main" val="19052605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40345" y="2199624"/>
            <a:ext cx="1640265" cy="754144"/>
          </a:xfrm>
          <a:prstGeom prst="rect">
            <a:avLst/>
          </a:prstGeom>
          <a:solidFill>
            <a:srgbClr val="003D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1" b="0" i="0" u="none" strike="noStrike" kern="1200" cap="none" spc="0" normalizeH="0" baseline="0" noProof="0">
              <a:ln>
                <a:noFill/>
              </a:ln>
              <a:solidFill>
                <a:prstClr val="white"/>
              </a:solidFill>
              <a:effectLst/>
              <a:uLnTx/>
              <a:uFillTx/>
              <a:latin typeface="Source Sans Pro" panose="020B0503030403020204" pitchFamily="34" charset="0"/>
            </a:endParaRPr>
          </a:p>
        </p:txBody>
      </p:sp>
      <p:sp>
        <p:nvSpPr>
          <p:cNvPr id="9" name="TextBox 8"/>
          <p:cNvSpPr txBox="1"/>
          <p:nvPr/>
        </p:nvSpPr>
        <p:spPr>
          <a:xfrm>
            <a:off x="312152" y="370004"/>
            <a:ext cx="1998484"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black"/>
                </a:solidFill>
                <a:effectLst/>
                <a:uLnTx/>
                <a:uFillTx/>
                <a:latin typeface="Source Sans Pro" panose="020B0503030403020204" pitchFamily="34" charset="0"/>
              </a:rPr>
              <a:t>Colour Guide</a:t>
            </a:r>
          </a:p>
        </p:txBody>
      </p:sp>
      <p:sp>
        <p:nvSpPr>
          <p:cNvPr id="10" name="TextBox 9"/>
          <p:cNvSpPr txBox="1"/>
          <p:nvPr/>
        </p:nvSpPr>
        <p:spPr>
          <a:xfrm>
            <a:off x="2180228" y="2199624"/>
            <a:ext cx="1998484" cy="73904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1" b="0" i="0" u="none" strike="noStrike" kern="1200" cap="none" spc="0" normalizeH="0" baseline="0" noProof="0" dirty="0" smtClean="0">
                <a:ln>
                  <a:noFill/>
                </a:ln>
                <a:solidFill>
                  <a:prstClr val="black"/>
                </a:solidFill>
                <a:effectLst/>
                <a:uLnTx/>
                <a:uFillTx/>
                <a:latin typeface="Source Sans Pro" panose="020B0503030403020204" pitchFamily="34" charset="0"/>
              </a:rPr>
              <a:t>293C</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1" b="0" i="0" u="none" strike="noStrike" kern="1200" cap="none" spc="0" normalizeH="0" baseline="0" noProof="0" dirty="0" smtClean="0">
                <a:ln>
                  <a:noFill/>
                </a:ln>
                <a:solidFill>
                  <a:prstClr val="black"/>
                </a:solidFill>
                <a:effectLst/>
                <a:uLnTx/>
                <a:uFillTx/>
                <a:latin typeface="Source Sans Pro" panose="020B0503030403020204" pitchFamily="34" charset="0"/>
              </a:rPr>
              <a:t>RGB: 0, 61, 165</a:t>
            </a:r>
          </a:p>
          <a:p>
            <a:pPr lvl="0"/>
            <a:r>
              <a:rPr lang="en-GB" sz="1401" dirty="0">
                <a:solidFill>
                  <a:prstClr val="black"/>
                </a:solidFill>
                <a:latin typeface="Source Sans Pro" panose="020B0503030403020204" pitchFamily="34" charset="0"/>
              </a:rPr>
              <a:t>CMYK: 100, 69, 0, 4</a:t>
            </a:r>
            <a:r>
              <a:rPr kumimoji="0" lang="en-GB" sz="1401" b="0" i="0" u="none" strike="noStrike" kern="1200" cap="none" spc="0" normalizeH="0" baseline="0" noProof="0" dirty="0" smtClean="0">
                <a:ln>
                  <a:noFill/>
                </a:ln>
                <a:solidFill>
                  <a:prstClr val="black"/>
                </a:solidFill>
                <a:effectLst/>
                <a:uLnTx/>
                <a:uFillTx/>
                <a:latin typeface="Source Sans Pro" panose="020B0503030403020204" pitchFamily="34" charset="0"/>
              </a:rPr>
              <a:t> </a:t>
            </a:r>
            <a:endParaRPr kumimoji="0" lang="en-GB" sz="1401" b="0" i="0" u="none" strike="noStrike" kern="1200" cap="none" spc="0" normalizeH="0" baseline="0" noProof="0" dirty="0">
              <a:ln>
                <a:noFill/>
              </a:ln>
              <a:solidFill>
                <a:prstClr val="black"/>
              </a:solidFill>
              <a:effectLst/>
              <a:uLnTx/>
              <a:uFillTx/>
              <a:latin typeface="Source Sans Pro" panose="020B0503030403020204" pitchFamily="34" charset="0"/>
            </a:endParaRPr>
          </a:p>
        </p:txBody>
      </p:sp>
      <p:sp>
        <p:nvSpPr>
          <p:cNvPr id="17" name="Rectangle 16"/>
          <p:cNvSpPr/>
          <p:nvPr/>
        </p:nvSpPr>
        <p:spPr>
          <a:xfrm>
            <a:off x="340345" y="3148753"/>
            <a:ext cx="1640265" cy="754144"/>
          </a:xfrm>
          <a:prstGeom prst="rect">
            <a:avLst/>
          </a:prstGeom>
          <a:solidFill>
            <a:srgbClr val="69B3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1" b="0" i="0" u="none" strike="noStrike" kern="1200" cap="none" spc="0" normalizeH="0" baseline="0" noProof="0">
              <a:ln>
                <a:noFill/>
              </a:ln>
              <a:solidFill>
                <a:prstClr val="white"/>
              </a:solidFill>
              <a:effectLst/>
              <a:uLnTx/>
              <a:uFillTx/>
              <a:latin typeface="Source Sans Pro" panose="020B0503030403020204" pitchFamily="34" charset="0"/>
            </a:endParaRPr>
          </a:p>
        </p:txBody>
      </p:sp>
      <p:sp>
        <p:nvSpPr>
          <p:cNvPr id="18" name="TextBox 17"/>
          <p:cNvSpPr txBox="1"/>
          <p:nvPr/>
        </p:nvSpPr>
        <p:spPr>
          <a:xfrm>
            <a:off x="2180228" y="3163849"/>
            <a:ext cx="1776723" cy="73904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1" b="0" i="0" u="none" strike="noStrike" kern="1200" cap="none" spc="0" normalizeH="0" baseline="0" noProof="0" dirty="0" smtClean="0">
                <a:ln>
                  <a:noFill/>
                </a:ln>
                <a:solidFill>
                  <a:prstClr val="black"/>
                </a:solidFill>
                <a:effectLst/>
                <a:uLnTx/>
                <a:uFillTx/>
                <a:latin typeface="Source Sans Pro" panose="020B0503030403020204" pitchFamily="34" charset="0"/>
              </a:rPr>
              <a:t>292C</a:t>
            </a:r>
            <a:endParaRPr kumimoji="0" lang="en-GB" sz="1401" b="0" i="0" u="none" strike="noStrike" kern="1200" cap="none" spc="0" normalizeH="0" baseline="0" noProof="0" dirty="0">
              <a:ln>
                <a:noFill/>
              </a:ln>
              <a:solidFill>
                <a:prstClr val="black"/>
              </a:solidFill>
              <a:effectLst/>
              <a:uLnTx/>
              <a:uFillTx/>
              <a:latin typeface="Source Sans Pro" panose="020B0503030403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1" b="0" i="0" u="none" strike="noStrike" kern="1200" cap="none" spc="0" normalizeH="0" baseline="0" noProof="0" dirty="0" smtClean="0">
                <a:ln>
                  <a:noFill/>
                </a:ln>
                <a:solidFill>
                  <a:prstClr val="black"/>
                </a:solidFill>
                <a:effectLst/>
                <a:uLnTx/>
                <a:uFillTx/>
                <a:latin typeface="Source Sans Pro" panose="020B0503030403020204" pitchFamily="34" charset="0"/>
              </a:rPr>
              <a:t>RGB: 105, 179, 231</a:t>
            </a:r>
          </a:p>
          <a:p>
            <a:pPr lvl="0"/>
            <a:r>
              <a:rPr lang="en-GB" sz="1401" dirty="0">
                <a:solidFill>
                  <a:prstClr val="black"/>
                </a:solidFill>
                <a:latin typeface="Source Sans Pro" panose="020B0503030403020204" pitchFamily="34" charset="0"/>
              </a:rPr>
              <a:t>CMYK: 59, 11, 0, 0</a:t>
            </a:r>
            <a:endParaRPr kumimoji="0" lang="en-GB" sz="1401" b="0" i="0" u="none" strike="noStrike" kern="1200" cap="none" spc="0" normalizeH="0" baseline="0" noProof="0" dirty="0">
              <a:ln>
                <a:noFill/>
              </a:ln>
              <a:solidFill>
                <a:prstClr val="black"/>
              </a:solidFill>
              <a:effectLst/>
              <a:uLnTx/>
              <a:uFillTx/>
              <a:latin typeface="Source Sans Pro" panose="020B0503030403020204" pitchFamily="34" charset="0"/>
            </a:endParaRPr>
          </a:p>
        </p:txBody>
      </p:sp>
      <p:sp>
        <p:nvSpPr>
          <p:cNvPr id="19" name="Rectangle 18"/>
          <p:cNvSpPr/>
          <p:nvPr/>
        </p:nvSpPr>
        <p:spPr>
          <a:xfrm>
            <a:off x="340346" y="1264950"/>
            <a:ext cx="1640265" cy="754144"/>
          </a:xfrm>
          <a:prstGeom prst="rect">
            <a:avLst/>
          </a:prstGeom>
          <a:solidFill>
            <a:srgbClr val="002F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1" b="0" i="0" u="none" strike="noStrike" kern="1200" cap="none" spc="0" normalizeH="0" baseline="0" noProof="0">
              <a:ln>
                <a:noFill/>
              </a:ln>
              <a:solidFill>
                <a:prstClr val="white"/>
              </a:solidFill>
              <a:effectLst/>
              <a:uLnTx/>
              <a:uFillTx/>
              <a:latin typeface="Source Sans Pro" panose="020B0503030403020204" pitchFamily="34" charset="0"/>
            </a:endParaRPr>
          </a:p>
        </p:txBody>
      </p:sp>
      <p:sp>
        <p:nvSpPr>
          <p:cNvPr id="20" name="TextBox 19"/>
          <p:cNvSpPr txBox="1"/>
          <p:nvPr/>
        </p:nvSpPr>
        <p:spPr>
          <a:xfrm>
            <a:off x="2180228" y="1308626"/>
            <a:ext cx="1652604" cy="5234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1" b="0" i="0" u="none" strike="noStrike" kern="1200" cap="none" spc="0" normalizeH="0" baseline="0" noProof="0" dirty="0" smtClean="0">
                <a:ln>
                  <a:noFill/>
                </a:ln>
                <a:solidFill>
                  <a:prstClr val="black"/>
                </a:solidFill>
                <a:effectLst/>
                <a:uLnTx/>
                <a:uFillTx/>
                <a:latin typeface="Source Sans Pro" panose="020B0503030403020204" pitchFamily="34" charset="0"/>
              </a:rPr>
              <a:t>RGB: 0, 47, 99</a:t>
            </a:r>
          </a:p>
          <a:p>
            <a:pPr lvl="0"/>
            <a:r>
              <a:rPr lang="en-GB" sz="1401" dirty="0">
                <a:solidFill>
                  <a:prstClr val="black"/>
                </a:solidFill>
                <a:latin typeface="Source Sans Pro" panose="020B0503030403020204" pitchFamily="34" charset="0"/>
              </a:rPr>
              <a:t>CMYK: 100, 53, 0, 61</a:t>
            </a:r>
            <a:endParaRPr kumimoji="0" lang="en-GB" sz="1401" b="0" i="0" u="none" strike="noStrike" kern="1200" cap="none" spc="0" normalizeH="0" baseline="0" noProof="0" dirty="0">
              <a:ln>
                <a:noFill/>
              </a:ln>
              <a:solidFill>
                <a:prstClr val="black"/>
              </a:solidFill>
              <a:effectLst/>
              <a:uLnTx/>
              <a:uFillTx/>
              <a:latin typeface="Source Sans Pro" panose="020B0503030403020204" pitchFamily="34" charset="0"/>
            </a:endParaRPr>
          </a:p>
        </p:txBody>
      </p:sp>
      <p:sp>
        <p:nvSpPr>
          <p:cNvPr id="22" name="TextBox 21"/>
          <p:cNvSpPr txBox="1"/>
          <p:nvPr/>
        </p:nvSpPr>
        <p:spPr>
          <a:xfrm>
            <a:off x="312152" y="860083"/>
            <a:ext cx="1998484"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smtClean="0">
                <a:ln>
                  <a:noFill/>
                </a:ln>
                <a:solidFill>
                  <a:prstClr val="black"/>
                </a:solidFill>
                <a:effectLst/>
                <a:uLnTx/>
                <a:uFillTx/>
                <a:latin typeface="Source Sans Pro" panose="020B0503030403020204" pitchFamily="34" charset="0"/>
              </a:rPr>
              <a:t>Main palette</a:t>
            </a:r>
            <a:endParaRPr kumimoji="0" lang="en-GB" sz="1600" b="1" i="0" u="none" strike="noStrike" kern="1200" cap="none" spc="0" normalizeH="0" baseline="0" noProof="0" dirty="0">
              <a:ln>
                <a:noFill/>
              </a:ln>
              <a:solidFill>
                <a:prstClr val="black"/>
              </a:solidFill>
              <a:effectLst/>
              <a:uLnTx/>
              <a:uFillTx/>
              <a:latin typeface="Source Sans Pro" panose="020B0503030403020204" pitchFamily="34" charset="0"/>
            </a:endParaRPr>
          </a:p>
        </p:txBody>
      </p:sp>
      <p:sp>
        <p:nvSpPr>
          <p:cNvPr id="44" name="Rectangle 43"/>
          <p:cNvSpPr/>
          <p:nvPr/>
        </p:nvSpPr>
        <p:spPr>
          <a:xfrm>
            <a:off x="3956951" y="1265079"/>
            <a:ext cx="1640265" cy="754144"/>
          </a:xfrm>
          <a:prstGeom prst="rect">
            <a:avLst/>
          </a:prstGeom>
          <a:solidFill>
            <a:srgbClr val="0062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1" b="0" i="0" u="none" strike="noStrike" kern="1200" cap="none" spc="0" normalizeH="0" baseline="0" noProof="0">
              <a:ln>
                <a:noFill/>
              </a:ln>
              <a:solidFill>
                <a:prstClr val="white"/>
              </a:solidFill>
              <a:effectLst/>
              <a:uLnTx/>
              <a:uFillTx/>
              <a:latin typeface="Source Sans Pro" panose="020B0503030403020204" pitchFamily="34" charset="0"/>
            </a:endParaRPr>
          </a:p>
        </p:txBody>
      </p:sp>
      <p:sp>
        <p:nvSpPr>
          <p:cNvPr id="45" name="Rectangle 44"/>
          <p:cNvSpPr/>
          <p:nvPr/>
        </p:nvSpPr>
        <p:spPr>
          <a:xfrm>
            <a:off x="3967951" y="2204396"/>
            <a:ext cx="1640265" cy="754144"/>
          </a:xfrm>
          <a:prstGeom prst="rect">
            <a:avLst/>
          </a:prstGeom>
          <a:solidFill>
            <a:srgbClr val="6F263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1" b="0" i="0" u="none" strike="noStrike" kern="1200" cap="none" spc="0" normalizeH="0" baseline="0" noProof="0">
              <a:ln>
                <a:noFill/>
              </a:ln>
              <a:solidFill>
                <a:prstClr val="white"/>
              </a:solidFill>
              <a:effectLst/>
              <a:uLnTx/>
              <a:uFillTx/>
              <a:latin typeface="Source Sans Pro" panose="020B0503030403020204" pitchFamily="34" charset="0"/>
            </a:endParaRPr>
          </a:p>
        </p:txBody>
      </p:sp>
      <p:sp>
        <p:nvSpPr>
          <p:cNvPr id="46" name="TextBox 45"/>
          <p:cNvSpPr txBox="1"/>
          <p:nvPr/>
        </p:nvSpPr>
        <p:spPr>
          <a:xfrm>
            <a:off x="5742025" y="1272498"/>
            <a:ext cx="1661327" cy="73904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1" b="0" i="0" u="none" strike="noStrike" kern="1200" cap="none" spc="0" normalizeH="0" baseline="0" noProof="0" dirty="0" smtClean="0">
                <a:ln>
                  <a:noFill/>
                </a:ln>
                <a:solidFill>
                  <a:prstClr val="black"/>
                </a:solidFill>
                <a:effectLst/>
                <a:uLnTx/>
                <a:uFillTx/>
                <a:latin typeface="Source Sans Pro" panose="020B0503030403020204" pitchFamily="34" charset="0"/>
              </a:rPr>
              <a:t>3155C</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1" b="0" i="0" u="none" strike="noStrike" kern="1200" cap="none" spc="0" normalizeH="0" baseline="0" noProof="0" dirty="0" smtClean="0">
                <a:ln>
                  <a:noFill/>
                </a:ln>
                <a:solidFill>
                  <a:prstClr val="black"/>
                </a:solidFill>
                <a:effectLst/>
                <a:uLnTx/>
                <a:uFillTx/>
                <a:latin typeface="Source Sans Pro" panose="020B0503030403020204" pitchFamily="34" charset="0"/>
              </a:rPr>
              <a:t>RGB: 0, 98, 114</a:t>
            </a:r>
          </a:p>
          <a:p>
            <a:pPr lvl="0">
              <a:defRPr/>
            </a:pPr>
            <a:r>
              <a:rPr lang="en-GB" sz="1401" dirty="0">
                <a:solidFill>
                  <a:prstClr val="black"/>
                </a:solidFill>
                <a:latin typeface="Source Sans Pro" panose="020B0503030403020204" pitchFamily="34" charset="0"/>
              </a:rPr>
              <a:t>CMYK: 100, 9, 29, 47</a:t>
            </a:r>
            <a:endParaRPr kumimoji="0" lang="en-GB" sz="1401" b="0" i="0" u="none" strike="noStrike" kern="1200" cap="none" spc="0" normalizeH="0" baseline="0" noProof="0" dirty="0">
              <a:ln>
                <a:noFill/>
              </a:ln>
              <a:solidFill>
                <a:prstClr val="black"/>
              </a:solidFill>
              <a:effectLst/>
              <a:uLnTx/>
              <a:uFillTx/>
              <a:latin typeface="Source Sans Pro" panose="020B0503030403020204" pitchFamily="34" charset="0"/>
            </a:endParaRPr>
          </a:p>
        </p:txBody>
      </p:sp>
      <p:sp>
        <p:nvSpPr>
          <p:cNvPr id="47" name="TextBox 46"/>
          <p:cNvSpPr txBox="1"/>
          <p:nvPr/>
        </p:nvSpPr>
        <p:spPr>
          <a:xfrm>
            <a:off x="5755109" y="2203175"/>
            <a:ext cx="1713191" cy="73904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1" b="0" i="0" u="none" strike="noStrike" kern="1200" cap="none" spc="0" normalizeH="0" baseline="0" noProof="0" dirty="0" smtClean="0">
                <a:ln>
                  <a:noFill/>
                </a:ln>
                <a:solidFill>
                  <a:prstClr val="black"/>
                </a:solidFill>
                <a:effectLst/>
                <a:uLnTx/>
                <a:uFillTx/>
                <a:latin typeface="Source Sans Pro" panose="020B0503030403020204" pitchFamily="34" charset="0"/>
              </a:rPr>
              <a:t>209C</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1" b="0" i="0" u="none" strike="noStrike" kern="1200" cap="none" spc="0" normalizeH="0" baseline="0" noProof="0" dirty="0" smtClean="0">
                <a:ln>
                  <a:noFill/>
                </a:ln>
                <a:solidFill>
                  <a:prstClr val="black"/>
                </a:solidFill>
                <a:effectLst/>
                <a:uLnTx/>
                <a:uFillTx/>
                <a:latin typeface="Source Sans Pro" panose="020B0503030403020204" pitchFamily="34" charset="0"/>
              </a:rPr>
              <a:t>RGB: 111, 38, 61</a:t>
            </a:r>
          </a:p>
          <a:p>
            <a:pPr lvl="0">
              <a:defRPr/>
            </a:pPr>
            <a:r>
              <a:rPr lang="en-GB" sz="1401" dirty="0" smtClean="0">
                <a:solidFill>
                  <a:prstClr val="black"/>
                </a:solidFill>
                <a:latin typeface="Source Sans Pro" panose="020B0503030403020204" pitchFamily="34" charset="0"/>
              </a:rPr>
              <a:t>CMYK</a:t>
            </a:r>
            <a:r>
              <a:rPr lang="en-GB" sz="1401" dirty="0">
                <a:solidFill>
                  <a:prstClr val="black"/>
                </a:solidFill>
                <a:latin typeface="Source Sans Pro" panose="020B0503030403020204" pitchFamily="34" charset="0"/>
              </a:rPr>
              <a:t>: 20, 97, 40, 58</a:t>
            </a:r>
            <a:endParaRPr kumimoji="0" lang="en-GB" sz="1401" b="0" i="0" u="none" strike="noStrike" kern="1200" cap="none" spc="0" normalizeH="0" baseline="0" noProof="0" dirty="0">
              <a:ln>
                <a:noFill/>
              </a:ln>
              <a:solidFill>
                <a:prstClr val="black"/>
              </a:solidFill>
              <a:effectLst/>
              <a:uLnTx/>
              <a:uFillTx/>
              <a:latin typeface="Source Sans Pro" panose="020B0503030403020204" pitchFamily="34" charset="0"/>
            </a:endParaRPr>
          </a:p>
        </p:txBody>
      </p:sp>
      <p:sp>
        <p:nvSpPr>
          <p:cNvPr id="53" name="Rectangle 52"/>
          <p:cNvSpPr/>
          <p:nvPr/>
        </p:nvSpPr>
        <p:spPr>
          <a:xfrm>
            <a:off x="3967951" y="4083031"/>
            <a:ext cx="1640265" cy="754144"/>
          </a:xfrm>
          <a:prstGeom prst="rect">
            <a:avLst/>
          </a:prstGeom>
          <a:solidFill>
            <a:srgbClr val="1C1F2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1" b="0" i="0" u="none" strike="noStrike" kern="1200" cap="none" spc="0" normalizeH="0" baseline="0" noProof="0">
              <a:ln>
                <a:noFill/>
              </a:ln>
              <a:solidFill>
                <a:prstClr val="white"/>
              </a:solidFill>
              <a:effectLst/>
              <a:uLnTx/>
              <a:uFillTx/>
              <a:latin typeface="Source Sans Pro" panose="020B0503030403020204" pitchFamily="34" charset="0"/>
            </a:endParaRPr>
          </a:p>
        </p:txBody>
      </p:sp>
      <p:sp>
        <p:nvSpPr>
          <p:cNvPr id="54" name="TextBox 53"/>
          <p:cNvSpPr txBox="1"/>
          <p:nvPr/>
        </p:nvSpPr>
        <p:spPr>
          <a:xfrm>
            <a:off x="5755109" y="4095499"/>
            <a:ext cx="1713191" cy="73904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1" b="0" i="0" u="none" strike="noStrike" kern="1200" cap="none" spc="0" normalizeH="0" baseline="0" noProof="0" dirty="0" smtClean="0">
                <a:ln>
                  <a:noFill/>
                </a:ln>
                <a:solidFill>
                  <a:prstClr val="black"/>
                </a:solidFill>
                <a:effectLst/>
                <a:uLnTx/>
                <a:uFillTx/>
                <a:latin typeface="Source Sans Pro" panose="020B0503030403020204" pitchFamily="34" charset="0"/>
              </a:rPr>
              <a:t>532C</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1" b="0" i="0" u="none" strike="noStrike" kern="1200" cap="none" spc="0" normalizeH="0" baseline="0" noProof="0" dirty="0" smtClean="0">
                <a:ln>
                  <a:noFill/>
                </a:ln>
                <a:solidFill>
                  <a:prstClr val="black"/>
                </a:solidFill>
                <a:effectLst/>
                <a:uLnTx/>
                <a:uFillTx/>
                <a:latin typeface="Source Sans Pro" panose="020B0503030403020204" pitchFamily="34" charset="0"/>
              </a:rPr>
              <a:t>RGB: 28, 31, 42</a:t>
            </a:r>
          </a:p>
          <a:p>
            <a:pPr lvl="0">
              <a:defRPr/>
            </a:pPr>
            <a:r>
              <a:rPr lang="en-GB" sz="1401" dirty="0">
                <a:solidFill>
                  <a:prstClr val="black"/>
                </a:solidFill>
                <a:latin typeface="Source Sans Pro" panose="020B0503030403020204" pitchFamily="34" charset="0"/>
              </a:rPr>
              <a:t>CMYK: 88, 76, 30, 82</a:t>
            </a:r>
            <a:endParaRPr kumimoji="0" lang="en-GB" sz="1401" b="0" i="0" u="none" strike="noStrike" kern="1200" cap="none" spc="0" normalizeH="0" baseline="0" noProof="0" dirty="0">
              <a:ln>
                <a:noFill/>
              </a:ln>
              <a:solidFill>
                <a:prstClr val="black"/>
              </a:solidFill>
              <a:effectLst/>
              <a:uLnTx/>
              <a:uFillTx/>
              <a:latin typeface="Source Sans Pro" panose="020B0503030403020204" pitchFamily="34" charset="0"/>
            </a:endParaRPr>
          </a:p>
        </p:txBody>
      </p:sp>
      <p:sp>
        <p:nvSpPr>
          <p:cNvPr id="57" name="Rectangle 56"/>
          <p:cNvSpPr/>
          <p:nvPr/>
        </p:nvSpPr>
        <p:spPr>
          <a:xfrm>
            <a:off x="3967951" y="3143713"/>
            <a:ext cx="1640265" cy="754144"/>
          </a:xfrm>
          <a:prstGeom prst="rect">
            <a:avLst/>
          </a:prstGeom>
          <a:solidFill>
            <a:srgbClr val="A2B2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1" b="0" i="0" u="none" strike="noStrike" kern="1200" cap="none" spc="0" normalizeH="0" baseline="0" noProof="0">
              <a:ln>
                <a:noFill/>
              </a:ln>
              <a:solidFill>
                <a:prstClr val="white"/>
              </a:solidFill>
              <a:effectLst/>
              <a:uLnTx/>
              <a:uFillTx/>
              <a:latin typeface="Source Sans Pro" panose="020B0503030403020204" pitchFamily="34" charset="0"/>
            </a:endParaRPr>
          </a:p>
        </p:txBody>
      </p:sp>
      <p:sp>
        <p:nvSpPr>
          <p:cNvPr id="58" name="TextBox 57"/>
          <p:cNvSpPr txBox="1"/>
          <p:nvPr/>
        </p:nvSpPr>
        <p:spPr>
          <a:xfrm>
            <a:off x="5755109" y="3163849"/>
            <a:ext cx="1572744" cy="73904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1" b="0" i="0" u="none" strike="noStrike" kern="1200" cap="none" spc="0" normalizeH="0" baseline="0" noProof="0" dirty="0" smtClean="0">
                <a:ln>
                  <a:noFill/>
                </a:ln>
                <a:solidFill>
                  <a:prstClr val="black"/>
                </a:solidFill>
                <a:effectLst/>
                <a:uLnTx/>
                <a:uFillTx/>
                <a:latin typeface="Source Sans Pro" panose="020B0503030403020204" pitchFamily="34" charset="0"/>
              </a:rPr>
              <a:t>536C</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1" b="0" i="0" u="none" strike="noStrike" kern="1200" cap="none" spc="0" normalizeH="0" baseline="0" noProof="0" dirty="0" smtClean="0">
                <a:ln>
                  <a:noFill/>
                </a:ln>
                <a:solidFill>
                  <a:prstClr val="black"/>
                </a:solidFill>
                <a:effectLst/>
                <a:uLnTx/>
                <a:uFillTx/>
                <a:latin typeface="Source Sans Pro" panose="020B0503030403020204" pitchFamily="34" charset="0"/>
              </a:rPr>
              <a:t>RGB: 162, 178, 200</a:t>
            </a:r>
          </a:p>
          <a:p>
            <a:pPr lvl="0">
              <a:defRPr/>
            </a:pPr>
            <a:r>
              <a:rPr lang="en-GB" sz="1401" dirty="0">
                <a:solidFill>
                  <a:prstClr val="black"/>
                </a:solidFill>
                <a:latin typeface="Source Sans Pro" panose="020B0503030403020204" pitchFamily="34" charset="0"/>
              </a:rPr>
              <a:t>CMYK</a:t>
            </a:r>
            <a:r>
              <a:rPr lang="en-GB" sz="1401" dirty="0" smtClean="0">
                <a:solidFill>
                  <a:prstClr val="black"/>
                </a:solidFill>
                <a:latin typeface="Source Sans Pro" panose="020B0503030403020204" pitchFamily="34" charset="0"/>
              </a:rPr>
              <a:t>: 34</a:t>
            </a:r>
            <a:r>
              <a:rPr lang="en-GB" sz="1401" dirty="0">
                <a:solidFill>
                  <a:prstClr val="black"/>
                </a:solidFill>
                <a:latin typeface="Source Sans Pro" panose="020B0503030403020204" pitchFamily="34" charset="0"/>
              </a:rPr>
              <a:t>, 17, 2, 7</a:t>
            </a:r>
            <a:endParaRPr kumimoji="0" lang="en-GB" sz="1401" b="0" i="0" u="none" strike="noStrike" kern="1200" cap="none" spc="0" normalizeH="0" baseline="0" noProof="0" dirty="0">
              <a:ln>
                <a:noFill/>
              </a:ln>
              <a:solidFill>
                <a:prstClr val="black"/>
              </a:solidFill>
              <a:effectLst/>
              <a:uLnTx/>
              <a:uFillTx/>
              <a:latin typeface="Source Sans Pro" panose="020B0503030403020204" pitchFamily="34" charset="0"/>
            </a:endParaRPr>
          </a:p>
        </p:txBody>
      </p:sp>
      <p:sp>
        <p:nvSpPr>
          <p:cNvPr id="24" name="Rectangle 23"/>
          <p:cNvSpPr/>
          <p:nvPr/>
        </p:nvSpPr>
        <p:spPr>
          <a:xfrm>
            <a:off x="7667919" y="4083031"/>
            <a:ext cx="1640265" cy="754144"/>
          </a:xfrm>
          <a:prstGeom prst="rect">
            <a:avLst/>
          </a:prstGeom>
          <a:solidFill>
            <a:srgbClr val="5A5A5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1" b="0" i="0" u="none" strike="noStrike" kern="1200" cap="none" spc="0" normalizeH="0" baseline="0" noProof="0">
              <a:ln>
                <a:noFill/>
              </a:ln>
              <a:solidFill>
                <a:prstClr val="white"/>
              </a:solidFill>
              <a:effectLst/>
              <a:uLnTx/>
              <a:uFillTx/>
              <a:latin typeface="Source Sans Pro" panose="020B0503030403020204" pitchFamily="34" charset="0"/>
            </a:endParaRPr>
          </a:p>
        </p:txBody>
      </p:sp>
      <p:sp>
        <p:nvSpPr>
          <p:cNvPr id="25" name="TextBox 24"/>
          <p:cNvSpPr txBox="1"/>
          <p:nvPr/>
        </p:nvSpPr>
        <p:spPr>
          <a:xfrm>
            <a:off x="9503811" y="4083031"/>
            <a:ext cx="2297664" cy="73904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1" b="1" i="0" u="none" strike="noStrike" kern="1200" cap="none" spc="0" normalizeH="0" baseline="0" noProof="0" dirty="0" smtClean="0">
                <a:ln>
                  <a:noFill/>
                </a:ln>
                <a:solidFill>
                  <a:prstClr val="black"/>
                </a:solidFill>
                <a:effectLst/>
                <a:uLnTx/>
                <a:uFillTx/>
                <a:latin typeface="Source Sans Pro" panose="020B0503030403020204" pitchFamily="34" charset="0"/>
              </a:rPr>
              <a:t>Font colour for footnotes</a:t>
            </a:r>
            <a:endParaRPr kumimoji="0" lang="en-GB" sz="1401" b="1" i="0" u="none" strike="noStrike" kern="1200" cap="none" spc="0" normalizeH="0" baseline="0" noProof="0" dirty="0">
              <a:ln>
                <a:noFill/>
              </a:ln>
              <a:solidFill>
                <a:prstClr val="black"/>
              </a:solidFill>
              <a:effectLst/>
              <a:uLnTx/>
              <a:uFillTx/>
              <a:latin typeface="Source Sans Pro" panose="020B0503030403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1" b="0" i="0" u="none" strike="noStrike" kern="1200" cap="none" spc="0" normalizeH="0" baseline="0" noProof="0" dirty="0">
                <a:ln>
                  <a:noFill/>
                </a:ln>
                <a:solidFill>
                  <a:prstClr val="black"/>
                </a:solidFill>
                <a:effectLst/>
                <a:uLnTx/>
                <a:uFillTx/>
                <a:latin typeface="Source Sans Pro" panose="020B0503030403020204" pitchFamily="34" charset="0"/>
              </a:rPr>
              <a:t>RGB: 9</a:t>
            </a:r>
            <a:r>
              <a:rPr kumimoji="0" lang="en-GB" sz="1401" b="0" i="0" u="none" strike="noStrike" kern="1200" cap="none" spc="0" normalizeH="0" baseline="0" noProof="0" dirty="0" smtClean="0">
                <a:ln>
                  <a:noFill/>
                </a:ln>
                <a:solidFill>
                  <a:prstClr val="black"/>
                </a:solidFill>
                <a:effectLst/>
                <a:uLnTx/>
                <a:uFillTx/>
                <a:latin typeface="Source Sans Pro" panose="020B0503030403020204" pitchFamily="34" charset="0"/>
              </a:rPr>
              <a:t>0, 90, 90</a:t>
            </a:r>
          </a:p>
          <a:p>
            <a:pPr lvl="0"/>
            <a:r>
              <a:rPr lang="en-GB" sz="1401" dirty="0">
                <a:solidFill>
                  <a:prstClr val="black"/>
                </a:solidFill>
                <a:latin typeface="Source Sans Pro" panose="020B0503030403020204" pitchFamily="34" charset="0"/>
              </a:rPr>
              <a:t>CMYK: 0, 0, 0, 65</a:t>
            </a:r>
            <a:endParaRPr kumimoji="0" lang="en-GB" sz="1401" b="0" i="0" u="none" strike="noStrike" kern="1200" cap="none" spc="0" normalizeH="0" baseline="0" noProof="0" dirty="0">
              <a:ln>
                <a:noFill/>
              </a:ln>
              <a:solidFill>
                <a:prstClr val="black"/>
              </a:solidFill>
              <a:effectLst/>
              <a:uLnTx/>
              <a:uFillTx/>
              <a:latin typeface="Source Sans Pro" panose="020B0503030403020204" pitchFamily="34" charset="0"/>
            </a:endParaRPr>
          </a:p>
        </p:txBody>
      </p:sp>
      <p:sp>
        <p:nvSpPr>
          <p:cNvPr id="26" name="TextBox 25"/>
          <p:cNvSpPr txBox="1"/>
          <p:nvPr/>
        </p:nvSpPr>
        <p:spPr>
          <a:xfrm>
            <a:off x="7667919" y="860083"/>
            <a:ext cx="1998484"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smtClean="0">
                <a:ln>
                  <a:noFill/>
                </a:ln>
                <a:solidFill>
                  <a:prstClr val="black"/>
                </a:solidFill>
                <a:effectLst/>
                <a:uLnTx/>
                <a:uFillTx/>
                <a:latin typeface="Source Sans Pro" panose="020B0503030403020204" pitchFamily="34" charset="0"/>
              </a:rPr>
              <a:t>Fonts &amp; Text</a:t>
            </a:r>
            <a:endParaRPr kumimoji="0" lang="en-GB" sz="1600" b="1" i="0" u="none" strike="noStrike" kern="1200" cap="none" spc="0" normalizeH="0" baseline="0" noProof="0" dirty="0">
              <a:ln>
                <a:noFill/>
              </a:ln>
              <a:solidFill>
                <a:prstClr val="black"/>
              </a:solidFill>
              <a:effectLst/>
              <a:uLnTx/>
              <a:uFillTx/>
              <a:latin typeface="Source Sans Pro" panose="020B0503030403020204" pitchFamily="34" charset="0"/>
            </a:endParaRPr>
          </a:p>
        </p:txBody>
      </p:sp>
      <p:sp>
        <p:nvSpPr>
          <p:cNvPr id="27" name="Rectangle 26"/>
          <p:cNvSpPr/>
          <p:nvPr/>
        </p:nvSpPr>
        <p:spPr>
          <a:xfrm>
            <a:off x="7667918" y="2199624"/>
            <a:ext cx="1640265" cy="754144"/>
          </a:xfrm>
          <a:prstGeom prst="rect">
            <a:avLst/>
          </a:prstGeom>
          <a:solidFill>
            <a:srgbClr val="002F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1" b="0" i="0" u="none" strike="noStrike" kern="1200" cap="none" spc="0" normalizeH="0" baseline="0" noProof="0">
              <a:ln>
                <a:noFill/>
              </a:ln>
              <a:solidFill>
                <a:prstClr val="white"/>
              </a:solidFill>
              <a:effectLst/>
              <a:uLnTx/>
              <a:uFillTx/>
              <a:latin typeface="Source Sans Pro" panose="020B0503030403020204" pitchFamily="34" charset="0"/>
            </a:endParaRPr>
          </a:p>
        </p:txBody>
      </p:sp>
      <p:sp>
        <p:nvSpPr>
          <p:cNvPr id="28" name="TextBox 27"/>
          <p:cNvSpPr txBox="1"/>
          <p:nvPr/>
        </p:nvSpPr>
        <p:spPr>
          <a:xfrm>
            <a:off x="9503811" y="2065269"/>
            <a:ext cx="2550849" cy="954620"/>
          </a:xfrm>
          <a:prstGeom prst="rect">
            <a:avLst/>
          </a:prstGeom>
          <a:noFill/>
        </p:spPr>
        <p:txBody>
          <a:bodyPr wrap="square" rtlCol="0">
            <a:spAutoFit/>
          </a:bodyPr>
          <a:lstStyle/>
          <a:p>
            <a:pPr>
              <a:defRPr/>
            </a:pPr>
            <a:r>
              <a:rPr lang="en-GB" sz="1401" b="1" dirty="0" smtClean="0">
                <a:solidFill>
                  <a:prstClr val="black"/>
                </a:solidFill>
                <a:latin typeface="Source Sans Pro" panose="020B0503030403020204" pitchFamily="34" charset="0"/>
              </a:rPr>
              <a:t>Logo colour and font colour for some titles</a:t>
            </a:r>
            <a:endParaRPr lang="en-GB" sz="1401" b="1" dirty="0">
              <a:solidFill>
                <a:prstClr val="black"/>
              </a:solidFill>
              <a:latin typeface="Source Sans Pro" panose="020B0503030403020204" pitchFamily="34" charset="0"/>
            </a:endParaRPr>
          </a:p>
          <a:p>
            <a:pPr lvl="0">
              <a:defRPr/>
            </a:pPr>
            <a:r>
              <a:rPr lang="en-GB" sz="1401" dirty="0" smtClean="0">
                <a:solidFill>
                  <a:prstClr val="black"/>
                </a:solidFill>
                <a:latin typeface="Source Sans Pro" panose="020B0503030403020204" pitchFamily="34" charset="0"/>
              </a:rPr>
              <a:t>RGB</a:t>
            </a:r>
            <a:r>
              <a:rPr lang="en-GB" sz="1401" dirty="0">
                <a:solidFill>
                  <a:prstClr val="black"/>
                </a:solidFill>
                <a:latin typeface="Source Sans Pro" panose="020B0503030403020204" pitchFamily="34" charset="0"/>
              </a:rPr>
              <a:t>: 0, 47, 99</a:t>
            </a:r>
          </a:p>
          <a:p>
            <a:pPr lvl="0"/>
            <a:r>
              <a:rPr lang="en-GB" sz="1401" dirty="0">
                <a:solidFill>
                  <a:prstClr val="black"/>
                </a:solidFill>
                <a:latin typeface="Source Sans Pro" panose="020B0503030403020204" pitchFamily="34" charset="0"/>
              </a:rPr>
              <a:t>CMYK: 100, 53, 0, 61</a:t>
            </a:r>
            <a:endParaRPr lang="en-GB" sz="1401" dirty="0">
              <a:solidFill>
                <a:prstClr val="black"/>
              </a:solidFill>
              <a:latin typeface="Source Sans Pro" panose="020B0503030403020204" pitchFamily="34" charset="0"/>
            </a:endParaRPr>
          </a:p>
        </p:txBody>
      </p:sp>
      <p:sp>
        <p:nvSpPr>
          <p:cNvPr id="29" name="Rectangle 28"/>
          <p:cNvSpPr/>
          <p:nvPr/>
        </p:nvSpPr>
        <p:spPr>
          <a:xfrm>
            <a:off x="7667918" y="3141327"/>
            <a:ext cx="1640265" cy="754144"/>
          </a:xfrm>
          <a:prstGeom prst="rect">
            <a:avLst/>
          </a:prstGeom>
          <a:solidFill>
            <a:srgbClr val="1C1F2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1" b="0" i="0" u="none" strike="noStrike" kern="1200" cap="none" spc="0" normalizeH="0" baseline="0" noProof="0">
              <a:ln>
                <a:noFill/>
              </a:ln>
              <a:solidFill>
                <a:prstClr val="white"/>
              </a:solidFill>
              <a:effectLst/>
              <a:uLnTx/>
              <a:uFillTx/>
              <a:latin typeface="Source Sans Pro" panose="020B0503030403020204" pitchFamily="34" charset="0"/>
            </a:endParaRPr>
          </a:p>
        </p:txBody>
      </p:sp>
      <p:sp>
        <p:nvSpPr>
          <p:cNvPr id="30" name="TextBox 29"/>
          <p:cNvSpPr txBox="1"/>
          <p:nvPr/>
        </p:nvSpPr>
        <p:spPr>
          <a:xfrm>
            <a:off x="9503811" y="3056063"/>
            <a:ext cx="2621514" cy="954620"/>
          </a:xfrm>
          <a:prstGeom prst="rect">
            <a:avLst/>
          </a:prstGeom>
          <a:noFill/>
        </p:spPr>
        <p:txBody>
          <a:bodyPr wrap="square" rtlCol="0">
            <a:spAutoFit/>
          </a:bodyPr>
          <a:lstStyle/>
          <a:p>
            <a:pPr>
              <a:defRPr/>
            </a:pPr>
            <a:r>
              <a:rPr lang="en-GB" sz="1401" b="1" dirty="0">
                <a:solidFill>
                  <a:prstClr val="black"/>
                </a:solidFill>
                <a:latin typeface="Source Sans Pro" panose="020B0503030403020204" pitchFamily="34" charset="0"/>
              </a:rPr>
              <a:t>Font colour for </a:t>
            </a:r>
            <a:r>
              <a:rPr lang="en-GB" sz="1401" b="1" dirty="0" smtClean="0">
                <a:solidFill>
                  <a:prstClr val="black"/>
                </a:solidFill>
                <a:latin typeface="Source Sans Pro" panose="020B0503030403020204" pitchFamily="34" charset="0"/>
              </a:rPr>
              <a:t>main text</a:t>
            </a:r>
            <a:endParaRPr lang="en-GB" sz="1401" b="1" dirty="0">
              <a:solidFill>
                <a:prstClr val="black"/>
              </a:solidFill>
              <a:latin typeface="Source Sans Pro" panose="020B0503030403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1" b="0" i="0" u="none" strike="noStrike" kern="1200" cap="none" spc="0" normalizeH="0" baseline="0" noProof="0" dirty="0" smtClean="0">
                <a:ln>
                  <a:noFill/>
                </a:ln>
                <a:solidFill>
                  <a:prstClr val="black"/>
                </a:solidFill>
                <a:effectLst/>
                <a:uLnTx/>
                <a:uFillTx/>
                <a:latin typeface="Source Sans Pro" panose="020B0503030403020204" pitchFamily="34" charset="0"/>
              </a:rPr>
              <a:t>532C</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1" b="0" i="0" u="none" strike="noStrike" kern="1200" cap="none" spc="0" normalizeH="0" baseline="0" noProof="0" dirty="0" smtClean="0">
                <a:ln>
                  <a:noFill/>
                </a:ln>
                <a:solidFill>
                  <a:prstClr val="black"/>
                </a:solidFill>
                <a:effectLst/>
                <a:uLnTx/>
                <a:uFillTx/>
                <a:latin typeface="Source Sans Pro" panose="020B0503030403020204" pitchFamily="34" charset="0"/>
              </a:rPr>
              <a:t>RGB: 28, 31, 42</a:t>
            </a:r>
          </a:p>
          <a:p>
            <a:pPr>
              <a:defRPr/>
            </a:pPr>
            <a:r>
              <a:rPr lang="en-GB" sz="1401" dirty="0">
                <a:solidFill>
                  <a:prstClr val="black"/>
                </a:solidFill>
                <a:latin typeface="Source Sans Pro" panose="020B0503030403020204" pitchFamily="34" charset="0"/>
              </a:rPr>
              <a:t>CMYK: 88, 76, 30, </a:t>
            </a:r>
            <a:r>
              <a:rPr lang="en-GB" sz="1401" dirty="0" smtClean="0">
                <a:solidFill>
                  <a:prstClr val="black"/>
                </a:solidFill>
                <a:latin typeface="Source Sans Pro" panose="020B0503030403020204" pitchFamily="34" charset="0"/>
              </a:rPr>
              <a:t>82</a:t>
            </a:r>
            <a:endParaRPr lang="en-GB" sz="1401" dirty="0">
              <a:solidFill>
                <a:prstClr val="black"/>
              </a:solidFill>
              <a:latin typeface="Source Sans Pro" panose="020B0503030403020204" pitchFamily="34" charset="0"/>
            </a:endParaRPr>
          </a:p>
        </p:txBody>
      </p:sp>
      <p:sp>
        <p:nvSpPr>
          <p:cNvPr id="31" name="TextBox 30"/>
          <p:cNvSpPr txBox="1"/>
          <p:nvPr/>
        </p:nvSpPr>
        <p:spPr>
          <a:xfrm>
            <a:off x="7667917" y="1337037"/>
            <a:ext cx="2349661" cy="5234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1" b="0" i="0" u="none" strike="noStrike" kern="1200" cap="none" spc="0" normalizeH="0" baseline="0" noProof="0" dirty="0" smtClean="0">
                <a:ln>
                  <a:noFill/>
                </a:ln>
                <a:solidFill>
                  <a:prstClr val="black"/>
                </a:solidFill>
                <a:effectLst/>
                <a:uLnTx/>
                <a:uFillTx/>
                <a:latin typeface="Source Sans Pro" panose="020B0503030403020204" pitchFamily="34" charset="0"/>
              </a:rPr>
              <a:t>Logo Font: </a:t>
            </a:r>
            <a:r>
              <a:rPr kumimoji="0" lang="en-GB" sz="1401" b="0" i="0" u="none" strike="noStrike" kern="1200" cap="none" spc="0" normalizeH="0" baseline="0" noProof="0" dirty="0" err="1" smtClean="0">
                <a:ln>
                  <a:noFill/>
                </a:ln>
                <a:solidFill>
                  <a:prstClr val="black"/>
                </a:solidFill>
                <a:effectLst/>
                <a:uLnTx/>
                <a:uFillTx/>
                <a:latin typeface="Source Sans Pro" panose="020B0503030403020204" pitchFamily="34" charset="0"/>
              </a:rPr>
              <a:t>Lato</a:t>
            </a:r>
            <a:endParaRPr kumimoji="0" lang="en-GB" sz="1401" b="0" i="0" u="none" strike="noStrike" kern="1200" cap="none" spc="0" normalizeH="0" baseline="0" noProof="0" dirty="0" smtClean="0">
              <a:ln>
                <a:noFill/>
              </a:ln>
              <a:solidFill>
                <a:prstClr val="black"/>
              </a:solidFill>
              <a:effectLst/>
              <a:uLnTx/>
              <a:uFillTx/>
              <a:latin typeface="Source Sans Pro" panose="020B0503030403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1" dirty="0" smtClean="0">
                <a:solidFill>
                  <a:prstClr val="black"/>
                </a:solidFill>
                <a:latin typeface="Source Sans Pro" panose="020B0503030403020204" pitchFamily="34" charset="0"/>
              </a:rPr>
              <a:t>Text Font: Source Sans Pro</a:t>
            </a:r>
            <a:endParaRPr kumimoji="0" lang="en-GB" sz="1401" b="0" i="0" u="none" strike="noStrike" kern="1200" cap="none" spc="0" normalizeH="0" baseline="0" noProof="0" dirty="0">
              <a:ln>
                <a:noFill/>
              </a:ln>
              <a:solidFill>
                <a:prstClr val="black"/>
              </a:solidFill>
              <a:effectLst/>
              <a:uLnTx/>
              <a:uFillTx/>
              <a:latin typeface="Source Sans Pro" panose="020B0503030403020204" pitchFamily="34" charset="0"/>
            </a:endParaRPr>
          </a:p>
        </p:txBody>
      </p:sp>
      <p:cxnSp>
        <p:nvCxnSpPr>
          <p:cNvPr id="6" name="Straight Connector 5"/>
          <p:cNvCxnSpPr/>
          <p:nvPr/>
        </p:nvCxnSpPr>
        <p:spPr>
          <a:xfrm>
            <a:off x="7527471" y="1028700"/>
            <a:ext cx="16329" cy="421277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3905741" y="860083"/>
            <a:ext cx="1998484"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smtClean="0">
                <a:ln>
                  <a:noFill/>
                </a:ln>
                <a:solidFill>
                  <a:prstClr val="black"/>
                </a:solidFill>
                <a:effectLst/>
                <a:uLnTx/>
                <a:uFillTx/>
                <a:latin typeface="Source Sans Pro" panose="020B0503030403020204" pitchFamily="34" charset="0"/>
              </a:rPr>
              <a:t>Secondary palette</a:t>
            </a:r>
            <a:endParaRPr kumimoji="0" lang="en-GB" sz="1600" b="1" i="0" u="none" strike="noStrike" kern="1200" cap="none" spc="0" normalizeH="0" baseline="0" noProof="0" dirty="0">
              <a:ln>
                <a:noFill/>
              </a:ln>
              <a:solidFill>
                <a:prstClr val="black"/>
              </a:solidFill>
              <a:effectLst/>
              <a:uLnTx/>
              <a:uFillTx/>
              <a:latin typeface="Source Sans Pro" panose="020B0503030403020204" pitchFamily="34" charset="0"/>
            </a:endParaRPr>
          </a:p>
        </p:txBody>
      </p:sp>
    </p:spTree>
    <p:extLst>
      <p:ext uri="{BB962C8B-B14F-4D97-AF65-F5344CB8AC3E}">
        <p14:creationId xmlns:p14="http://schemas.microsoft.com/office/powerpoint/2010/main" val="351655575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289</TotalTime>
  <Words>462</Words>
  <Application>Microsoft Office PowerPoint</Application>
  <PresentationFormat>Widescreen</PresentationFormat>
  <Paragraphs>59</Paragraphs>
  <Slides>4</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4</vt:i4>
      </vt:variant>
    </vt:vector>
  </HeadingPairs>
  <TitlesOfParts>
    <vt:vector size="14" baseType="lpstr">
      <vt:lpstr>Arial</vt:lpstr>
      <vt:lpstr>Calibri</vt:lpstr>
      <vt:lpstr>Calibri Light</vt:lpstr>
      <vt:lpstr>Lato</vt:lpstr>
      <vt:lpstr>Palatino Linotype</vt:lpstr>
      <vt:lpstr>Source Sans Pro</vt:lpstr>
      <vt:lpstr>Times New Roman</vt:lpstr>
      <vt:lpstr>Wingdings</vt:lpstr>
      <vt:lpstr>Office Theme</vt:lpstr>
      <vt:lpstr>1_Office Theme</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tpurcell</dc:creator>
  <cp:lastModifiedBy>tparsons</cp:lastModifiedBy>
  <cp:revision>23</cp:revision>
  <cp:lastPrinted>2017-03-20T12:37:24Z</cp:lastPrinted>
  <dcterms:created xsi:type="dcterms:W3CDTF">2017-03-20T11:28:37Z</dcterms:created>
  <dcterms:modified xsi:type="dcterms:W3CDTF">2017-04-20T16:28:10Z</dcterms:modified>
</cp:coreProperties>
</file>