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9" r:id="rId2"/>
    <p:sldId id="295" r:id="rId3"/>
    <p:sldId id="276" r:id="rId4"/>
    <p:sldId id="296" r:id="rId5"/>
    <p:sldId id="278" r:id="rId6"/>
    <p:sldId id="279" r:id="rId7"/>
    <p:sldId id="297" r:id="rId8"/>
    <p:sldId id="298" r:id="rId9"/>
    <p:sldId id="307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43AA"/>
    <a:srgbClr val="EBEEF5"/>
    <a:srgbClr val="939598"/>
    <a:srgbClr val="22B260"/>
    <a:srgbClr val="BFD12F"/>
    <a:srgbClr val="003869"/>
    <a:srgbClr val="36509C"/>
    <a:srgbClr val="F18C21"/>
    <a:srgbClr val="FF7305"/>
    <a:srgbClr val="8A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/>
    <p:restoredTop sz="94674"/>
  </p:normalViewPr>
  <p:slideViewPr>
    <p:cSldViewPr snapToGrid="0">
      <p:cViewPr>
        <p:scale>
          <a:sx n="120" d="100"/>
          <a:sy n="120" d="100"/>
        </p:scale>
        <p:origin x="-13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4.5</c:v>
                </c:pt>
                <c:pt idx="1">
                  <c:v>2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1.3</c:v>
                </c:pt>
                <c:pt idx="1">
                  <c:v>2.7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44352"/>
        <c:axId val="38646144"/>
      </c:barChart>
      <c:catAx>
        <c:axId val="3864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46144"/>
        <c:crosses val="autoZero"/>
        <c:auto val="1"/>
        <c:lblAlgn val="ctr"/>
        <c:lblOffset val="100"/>
        <c:noMultiLvlLbl val="0"/>
      </c:catAx>
      <c:valAx>
        <c:axId val="3864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4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Chart Title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D4A13-DE78-F84F-8191-7B3A0F7373EB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AF68E-74F5-9347-837F-446E38B4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E8D3-AB04-9540-8CC8-64C952BB810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A9AD-9AF4-1645-9A43-DA32BD41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2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A9AD-9AF4-1645-9A43-DA32BD4109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A9AD-9AF4-1645-9A43-DA32BD4109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9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2" y="0"/>
            <a:ext cx="9144002" cy="39502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5273" y="5826643"/>
            <a:ext cx="5590261" cy="5371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700" b="0" i="0">
                <a:solidFill>
                  <a:schemeClr val="bg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75274" y="4557164"/>
            <a:ext cx="5590260" cy="1205681"/>
          </a:xfrm>
          <a:prstGeom prst="rect">
            <a:avLst/>
          </a:prstGeom>
        </p:spPr>
        <p:txBody>
          <a:bodyPr lIns="0" tIns="0" bIns="0" anchor="ctr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75273" y="4313947"/>
            <a:ext cx="5590261" cy="245876"/>
          </a:xfrm>
        </p:spPr>
        <p:txBody>
          <a:bodyPr/>
          <a:lstStyle>
            <a:lvl1pPr>
              <a:defRPr sz="12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PRESENTER NAME | MARCH 16, 2017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0208"/>
            <a:ext cx="2743200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737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800100"/>
            <a:ext cx="7772400" cy="1181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58368" y="2254102"/>
            <a:ext cx="7772400" cy="35751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4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658368" y="2362201"/>
            <a:ext cx="3608832" cy="3467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582633" y="2362201"/>
            <a:ext cx="3837467" cy="3467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800100"/>
            <a:ext cx="7772400" cy="1181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950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47700" y="2668772"/>
            <a:ext cx="4043412" cy="3160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874531"/>
            <a:ext cx="4043412" cy="15621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019675" y="446050"/>
            <a:ext cx="4124325" cy="57314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33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3138"/>
            <a:ext cx="9144000" cy="2384862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4731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5141" y="4912534"/>
            <a:ext cx="7270786" cy="15060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smtClean="0"/>
              <a:t>to edit </a:t>
            </a: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473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73138"/>
            <a:ext cx="9143998" cy="2384862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4731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5141" y="4912534"/>
            <a:ext cx="7270786" cy="15060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smtClean="0"/>
              <a:t>to edit </a:t>
            </a:r>
            <a:r>
              <a:rPr lang="en-US" dirty="0" smtClean="0"/>
              <a:t>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73138"/>
            <a:ext cx="9143998" cy="2384861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4731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5141" y="4912534"/>
            <a:ext cx="7270786" cy="15060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smtClean="0"/>
              <a:t>to edit </a:t>
            </a:r>
            <a:r>
              <a:rPr lang="en-US" dirty="0" smtClean="0"/>
              <a:t>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8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80882"/>
            <a:ext cx="9144000" cy="4688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648850"/>
            <a:ext cx="9144000" cy="2286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07412" y="6307229"/>
            <a:ext cx="39624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fld id="{193DBDBF-B878-E847-B426-9C22A68C12E4}" type="slidenum">
              <a:rPr lang="en-US" sz="1000" b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pPr algn="ctr"/>
              <a:t>‹#›</a:t>
            </a:fld>
            <a:endParaRPr lang="en-US" sz="1200" b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658368" y="2362200"/>
            <a:ext cx="7772400" cy="34671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0419"/>
            <a:ext cx="9144000" cy="22860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218182"/>
            <a:ext cx="9144000" cy="2286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47700" y="800100"/>
            <a:ext cx="7783068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8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56" r:id="rId3"/>
    <p:sldLayoutId id="2147483652" r:id="rId4"/>
    <p:sldLayoutId id="2147483664" r:id="rId5"/>
    <p:sldLayoutId id="2147483665" r:id="rId6"/>
    <p:sldLayoutId id="2147483666" r:id="rId7"/>
    <p:sldLayoutId id="2147483655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400" b="0" kern="1200">
          <a:ln>
            <a:noFill/>
          </a:ln>
          <a:solidFill>
            <a:schemeClr val="accent4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charset="0"/>
        <a:buNone/>
        <a:tabLst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403225" indent="-207963" algn="l" defTabSz="457200" rtl="0" eaLnBrk="1" latinLnBrk="0" hangingPunct="1">
        <a:spcBef>
          <a:spcPct val="20000"/>
        </a:spcBef>
        <a:buFont typeface="Arial" charset="0"/>
        <a:buChar char="•"/>
        <a:tabLst/>
        <a:defRPr sz="200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749300" indent="-173038" algn="l" defTabSz="457200" rtl="0" eaLnBrk="1" latinLnBrk="0" hangingPunct="1">
        <a:spcBef>
          <a:spcPct val="20000"/>
        </a:spcBef>
        <a:buFont typeface=".AppleSystemUIFont" charset="-120"/>
        <a:buChar char="-"/>
        <a:tabLst/>
        <a:defRPr sz="18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038225" indent="-219075" algn="l" defTabSz="457200" rtl="0" eaLnBrk="1" latinLnBrk="0" hangingPunct="1">
        <a:spcBef>
          <a:spcPct val="20000"/>
        </a:spcBef>
        <a:buFont typeface="HiraginoSans-W3" charset="-128"/>
        <a:buChar char="・"/>
        <a:tabLst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1373188" indent="-184150" algn="l" defTabSz="457200" rtl="0" eaLnBrk="1" latinLnBrk="0" hangingPunct="1">
        <a:spcBef>
          <a:spcPct val="20000"/>
        </a:spcBef>
        <a:buFont typeface="Arial"/>
        <a:buChar char="»"/>
        <a:tabLst/>
        <a:defRPr sz="15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2" pos="408" userDrawn="1">
          <p15:clr>
            <a:srgbClr val="F26B43"/>
          </p15:clr>
        </p15:guide>
        <p15:guide id="3" pos="5304" userDrawn="1">
          <p15:clr>
            <a:srgbClr val="F26B43"/>
          </p15:clr>
        </p15:guide>
        <p15:guide id="5" orient="horz" pos="3672" userDrawn="1">
          <p15:clr>
            <a:srgbClr val="F26B43"/>
          </p15:clr>
        </p15:guide>
        <p15:guide id="7" orient="horz" pos="1488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orient="horz" pos="5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77636" y="1118536"/>
            <a:ext cx="7824787" cy="45720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ln>
                  <a:noFill/>
                </a:ln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sz="6000" dirty="0" smtClean="0"/>
              <a:t>IMPORTANT:</a:t>
            </a:r>
            <a:br>
              <a:rPr lang="en-US" sz="6000" dirty="0" smtClean="0"/>
            </a:br>
            <a:r>
              <a:rPr lang="en-US" sz="6000" dirty="0" smtClean="0"/>
              <a:t>Before using this document “save as” so that you don’t save over the template!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034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16661" y="2514601"/>
            <a:ext cx="1671319" cy="1203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54020" y="2514601"/>
            <a:ext cx="1671320" cy="12033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16660" y="4341681"/>
            <a:ext cx="1671320" cy="2703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6661" y="3793039"/>
            <a:ext cx="1092201" cy="47356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74900" y="3793039"/>
            <a:ext cx="1092201" cy="47356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33139" y="3793039"/>
            <a:ext cx="1092201" cy="47356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54020" y="4341681"/>
            <a:ext cx="1671320" cy="27036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en-US" dirty="0"/>
              <a:t>Go to Format &gt; Theme Colors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The colors will appear automatically in the swatches, just name the palette and save it.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Palette: How to Save Colors in </a:t>
            </a:r>
            <a:r>
              <a:rPr lang="en-US" dirty="0" err="1"/>
              <a:t>P</a:t>
            </a:r>
            <a:r>
              <a:rPr lang="en-US" dirty="0" err="1" smtClean="0"/>
              <a:t>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PRESENTER NAME | MARCH 21, 2017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25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48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4185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94166409"/>
              </p:ext>
            </p:extLst>
          </p:nvPr>
        </p:nvGraphicFramePr>
        <p:xfrm>
          <a:off x="658813" y="2254250"/>
          <a:ext cx="7772400" cy="357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35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56395039"/>
              </p:ext>
            </p:extLst>
          </p:nvPr>
        </p:nvGraphicFramePr>
        <p:xfrm>
          <a:off x="4583113" y="2362200"/>
          <a:ext cx="3836987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793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oject Citizenship colors">
      <a:dk1>
        <a:srgbClr val="000000"/>
      </a:dk1>
      <a:lt1>
        <a:srgbClr val="FFFFFF"/>
      </a:lt1>
      <a:dk2>
        <a:srgbClr val="414042"/>
      </a:dk2>
      <a:lt2>
        <a:srgbClr val="8E7F7F"/>
      </a:lt2>
      <a:accent1>
        <a:srgbClr val="FC4D58"/>
      </a:accent1>
      <a:accent2>
        <a:srgbClr val="5BBDE5"/>
      </a:accent2>
      <a:accent3>
        <a:srgbClr val="F79120"/>
      </a:accent3>
      <a:accent4>
        <a:srgbClr val="A34F9D"/>
      </a:accent4>
      <a:accent5>
        <a:srgbClr val="3DBDAB"/>
      </a:accent5>
      <a:accent6>
        <a:srgbClr val="70695B"/>
      </a:accent6>
      <a:hlink>
        <a:srgbClr val="AEABAC"/>
      </a:hlink>
      <a:folHlink>
        <a:srgbClr val="FE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47</Words>
  <Application>Microsoft Office PowerPoint</Application>
  <PresentationFormat>On-screen Show (4:3)</PresentationFormat>
  <Paragraphs>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Color Palette: How to Save Colors in Powerpoint</vt:lpstr>
    </vt:vector>
  </TitlesOfParts>
  <Company>opusdesign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opus design</dc:creator>
  <cp:lastModifiedBy>Veronica Serrato</cp:lastModifiedBy>
  <cp:revision>138</cp:revision>
  <dcterms:created xsi:type="dcterms:W3CDTF">2015-03-30T21:12:26Z</dcterms:created>
  <dcterms:modified xsi:type="dcterms:W3CDTF">2017-03-28T19:25:55Z</dcterms:modified>
</cp:coreProperties>
</file>