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41" y="27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24CEF-7A11-4158-9CE8-11684384A75B}" type="datetimeFigureOut">
              <a:rPr lang="en-US" smtClean="0"/>
              <a:pPr/>
              <a:t>4/1/2017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9F91B-D8B1-4FAD-BAE2-F78E03A952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1514698">
            <a:off x="3090372" y="2816455"/>
            <a:ext cx="1089605" cy="98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929058" y="2857496"/>
            <a:ext cx="224612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sz="2800" dirty="0" smtClean="0">
                <a:latin typeface="Eras Light ITC" pitchFamily="34" charset="0"/>
              </a:rPr>
              <a:t>S</a:t>
            </a:r>
            <a:r>
              <a:rPr lang="en-AU" dirty="0" smtClean="0">
                <a:latin typeface="Eras Light ITC" pitchFamily="34" charset="0"/>
              </a:rPr>
              <a:t>olar Technologies &amp;</a:t>
            </a:r>
          </a:p>
          <a:p>
            <a:pPr algn="ctr"/>
            <a:r>
              <a:rPr lang="en-AU" dirty="0" smtClean="0">
                <a:latin typeface="Eras Light ITC" pitchFamily="34" charset="0"/>
              </a:rPr>
              <a:t> Engineering Group.</a:t>
            </a:r>
            <a:endParaRPr lang="en-US" dirty="0">
              <a:latin typeface="Eras Light ITC" pitchFamily="34" charset="0"/>
            </a:endParaRPr>
          </a:p>
        </p:txBody>
      </p:sp>
      <p:sp>
        <p:nvSpPr>
          <p:cNvPr id="14" name="Arc 13"/>
          <p:cNvSpPr/>
          <p:nvPr/>
        </p:nvSpPr>
        <p:spPr>
          <a:xfrm rot="18890395">
            <a:off x="1884458" y="3497026"/>
            <a:ext cx="5000628" cy="235745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2760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 Fernandes</dc:creator>
  <cp:lastModifiedBy>Lee Fernandes</cp:lastModifiedBy>
  <cp:revision>12</cp:revision>
  <dcterms:created xsi:type="dcterms:W3CDTF">2017-03-11T04:09:09Z</dcterms:created>
  <dcterms:modified xsi:type="dcterms:W3CDTF">2017-04-01T03:24:35Z</dcterms:modified>
</cp:coreProperties>
</file>