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2" r:id="rId5"/>
    <p:sldMasterId id="2147483709" r:id="rId6"/>
    <p:sldMasterId id="2147483677" r:id="rId7"/>
    <p:sldMasterId id="2147483685" r:id="rId8"/>
    <p:sldMasterId id="2147483660" r:id="rId9"/>
    <p:sldMasterId id="2147483698" r:id="rId10"/>
  </p:sldMasterIdLst>
  <p:sldIdLst>
    <p:sldId id="256" r:id="rId11"/>
    <p:sldId id="304" r:id="rId12"/>
    <p:sldId id="310" r:id="rId13"/>
    <p:sldId id="308" r:id="rId14"/>
    <p:sldId id="316" r:id="rId15"/>
    <p:sldId id="305" r:id="rId16"/>
    <p:sldId id="303" r:id="rId17"/>
    <p:sldId id="307" r:id="rId18"/>
    <p:sldId id="311" r:id="rId19"/>
    <p:sldId id="312" r:id="rId20"/>
    <p:sldId id="313" r:id="rId21"/>
    <p:sldId id="314" r:id="rId22"/>
    <p:sldId id="315" r:id="rId23"/>
    <p:sldId id="31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666"/>
    <a:srgbClr val="D9D9D9"/>
    <a:srgbClr val="FF0000"/>
    <a:srgbClr val="800000"/>
    <a:srgbClr val="CC9900"/>
    <a:srgbClr val="601B00"/>
    <a:srgbClr val="FF6600"/>
    <a:srgbClr val="4D4D4D"/>
    <a:srgbClr val="50A81C"/>
    <a:srgbClr val="3873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F8B73-B126-4877-BB87-48BDFC3AFA0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172739-A3DE-4D97-B877-8F97116F2655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Setup</a:t>
          </a:r>
          <a:endParaRPr lang="pt-BR" dirty="0">
            <a:ln>
              <a:noFill/>
            </a:ln>
          </a:endParaRPr>
        </a:p>
      </dgm:t>
    </dgm:pt>
    <dgm:pt modelId="{41FAA207-8A54-4493-B6A8-F01A58698E4C}" type="parTrans" cxnId="{31B12E33-93AF-4B18-9BD3-B90A5C83222F}">
      <dgm:prSet/>
      <dgm:spPr/>
      <dgm:t>
        <a:bodyPr/>
        <a:lstStyle/>
        <a:p>
          <a:endParaRPr lang="pt-BR"/>
        </a:p>
      </dgm:t>
    </dgm:pt>
    <dgm:pt modelId="{4B15418A-040F-45BD-A0D8-6C8A6FF638A1}" type="sibTrans" cxnId="{31B12E33-93AF-4B18-9BD3-B90A5C83222F}">
      <dgm:prSet/>
      <dgm:spPr/>
      <dgm:t>
        <a:bodyPr/>
        <a:lstStyle/>
        <a:p>
          <a:endParaRPr lang="pt-BR"/>
        </a:p>
      </dgm:t>
    </dgm:pt>
    <dgm:pt modelId="{29E839ED-4DD0-44A7-8CCD-3A69487EC30C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0BC6528D-5FAF-4336-A680-C8810818AB6B}" type="parTrans" cxnId="{1C60D565-885E-49D9-91EB-6AB05D77E7CA}">
      <dgm:prSet/>
      <dgm:spPr/>
      <dgm:t>
        <a:bodyPr/>
        <a:lstStyle/>
        <a:p>
          <a:endParaRPr lang="pt-BR"/>
        </a:p>
      </dgm:t>
    </dgm:pt>
    <dgm:pt modelId="{80E28266-B443-45E7-93AB-7A9C2141F1DC}" type="sibTrans" cxnId="{1C60D565-885E-49D9-91EB-6AB05D77E7CA}">
      <dgm:prSet/>
      <dgm:spPr/>
      <dgm:t>
        <a:bodyPr/>
        <a:lstStyle/>
        <a:p>
          <a:endParaRPr lang="pt-BR"/>
        </a:p>
      </dgm:t>
    </dgm:pt>
    <dgm:pt modelId="{38D1F43F-B335-4024-90BA-E9E742964DD0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Analysis</a:t>
          </a:r>
          <a:endParaRPr lang="pt-BR" dirty="0">
            <a:ln>
              <a:noFill/>
            </a:ln>
          </a:endParaRPr>
        </a:p>
      </dgm:t>
    </dgm:pt>
    <dgm:pt modelId="{DAA27E5A-30AC-4AA4-A4A2-DD3EB9351809}" type="parTrans" cxnId="{063CF9EA-6440-4B68-AD8B-6BD9692CD06A}">
      <dgm:prSet/>
      <dgm:spPr/>
      <dgm:t>
        <a:bodyPr/>
        <a:lstStyle/>
        <a:p>
          <a:endParaRPr lang="pt-BR"/>
        </a:p>
      </dgm:t>
    </dgm:pt>
    <dgm:pt modelId="{C550D1A7-E815-4923-A017-D0C29050397D}" type="sibTrans" cxnId="{063CF9EA-6440-4B68-AD8B-6BD9692CD06A}">
      <dgm:prSet/>
      <dgm:spPr/>
      <dgm:t>
        <a:bodyPr/>
        <a:lstStyle/>
        <a:p>
          <a:endParaRPr lang="pt-BR"/>
        </a:p>
      </dgm:t>
    </dgm:pt>
    <dgm:pt modelId="{3ED3D7E3-36A3-4889-A742-E4A7D7E19789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7BE84D83-8656-438E-8E61-0708D029DE7F}" type="parTrans" cxnId="{097A1D31-8989-49CA-B52D-90B7FE04F362}">
      <dgm:prSet/>
      <dgm:spPr/>
      <dgm:t>
        <a:bodyPr/>
        <a:lstStyle/>
        <a:p>
          <a:endParaRPr lang="pt-BR"/>
        </a:p>
      </dgm:t>
    </dgm:pt>
    <dgm:pt modelId="{3EEA1717-7AA5-4CC4-9AA5-8987BAF282D0}" type="sibTrans" cxnId="{097A1D31-8989-49CA-B52D-90B7FE04F362}">
      <dgm:prSet/>
      <dgm:spPr/>
      <dgm:t>
        <a:bodyPr/>
        <a:lstStyle/>
        <a:p>
          <a:endParaRPr lang="pt-BR"/>
        </a:p>
      </dgm:t>
    </dgm:pt>
    <dgm:pt modelId="{98B4958F-E557-49F0-B47E-CF7E6CE834E5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Comparision</a:t>
          </a:r>
          <a:r>
            <a:rPr lang="pt-BR" dirty="0" smtClean="0">
              <a:ln>
                <a:noFill/>
              </a:ln>
            </a:rPr>
            <a:t> &amp; </a:t>
          </a:r>
          <a:r>
            <a:rPr lang="pt-BR" dirty="0" err="1" smtClean="0">
              <a:ln>
                <a:noFill/>
              </a:ln>
            </a:rPr>
            <a:t>Selection</a:t>
          </a:r>
          <a:endParaRPr lang="pt-BR" dirty="0">
            <a:ln>
              <a:noFill/>
            </a:ln>
          </a:endParaRPr>
        </a:p>
      </dgm:t>
    </dgm:pt>
    <dgm:pt modelId="{C12386D1-9FB9-4BB2-9ADA-77FBB969EA38}" type="parTrans" cxnId="{DF7DA1BB-44FF-4A09-AFE4-538C2351613E}">
      <dgm:prSet/>
      <dgm:spPr/>
      <dgm:t>
        <a:bodyPr/>
        <a:lstStyle/>
        <a:p>
          <a:endParaRPr lang="pt-BR"/>
        </a:p>
      </dgm:t>
    </dgm:pt>
    <dgm:pt modelId="{CA4759A9-4A00-4D11-8A8E-24A7E5498EBA}" type="sibTrans" cxnId="{DF7DA1BB-44FF-4A09-AFE4-538C2351613E}">
      <dgm:prSet/>
      <dgm:spPr/>
      <dgm:t>
        <a:bodyPr/>
        <a:lstStyle/>
        <a:p>
          <a:endParaRPr lang="pt-BR"/>
        </a:p>
      </dgm:t>
    </dgm:pt>
    <dgm:pt modelId="{3F6A75C0-8F2E-4372-8133-46854CFC43D5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BA2402AB-FC11-47AE-BC70-A3EE9A7446A7}" type="parTrans" cxnId="{64F23E24-8424-4095-9335-6A6FC2388699}">
      <dgm:prSet/>
      <dgm:spPr/>
      <dgm:t>
        <a:bodyPr/>
        <a:lstStyle/>
        <a:p>
          <a:endParaRPr lang="pt-BR"/>
        </a:p>
      </dgm:t>
    </dgm:pt>
    <dgm:pt modelId="{93620886-8082-46E6-AD4A-65E6B409D859}" type="sibTrans" cxnId="{64F23E24-8424-4095-9335-6A6FC2388699}">
      <dgm:prSet/>
      <dgm:spPr/>
      <dgm:t>
        <a:bodyPr/>
        <a:lstStyle/>
        <a:p>
          <a:endParaRPr lang="pt-BR"/>
        </a:p>
      </dgm:t>
    </dgm:pt>
    <dgm:pt modelId="{2F5D6074-D129-48A6-9440-1390EFFD1A23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Executive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Negotiation</a:t>
          </a:r>
          <a:endParaRPr lang="pt-BR" dirty="0">
            <a:ln>
              <a:noFill/>
            </a:ln>
          </a:endParaRPr>
        </a:p>
      </dgm:t>
    </dgm:pt>
    <dgm:pt modelId="{30EE63D1-DC00-4704-8974-A9A59EE72891}" type="parTrans" cxnId="{1B8AE6AF-5FEC-4C79-9E62-B4B843B7C641}">
      <dgm:prSet/>
      <dgm:spPr/>
      <dgm:t>
        <a:bodyPr/>
        <a:lstStyle/>
        <a:p>
          <a:endParaRPr lang="pt-BR"/>
        </a:p>
      </dgm:t>
    </dgm:pt>
    <dgm:pt modelId="{36AB0C23-2FE2-4639-B583-6C3F15553E45}" type="sibTrans" cxnId="{1B8AE6AF-5FEC-4C79-9E62-B4B843B7C641}">
      <dgm:prSet/>
      <dgm:spPr/>
      <dgm:t>
        <a:bodyPr/>
        <a:lstStyle/>
        <a:p>
          <a:endParaRPr lang="pt-BR"/>
        </a:p>
      </dgm:t>
    </dgm:pt>
    <dgm:pt modelId="{70172AAA-E578-4C34-B8FD-3B1C1875C9A7}">
      <dgm:prSet phldrT="[Texto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Per </a:t>
          </a:r>
          <a:r>
            <a:rPr lang="pt-BR" dirty="0" err="1" smtClean="0">
              <a:ln>
                <a:noFill/>
              </a:ln>
            </a:rPr>
            <a:t>Entity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Negotiation</a:t>
          </a:r>
          <a:endParaRPr lang="pt-BR" dirty="0">
            <a:ln>
              <a:noFill/>
            </a:ln>
          </a:endParaRPr>
        </a:p>
      </dgm:t>
    </dgm:pt>
    <dgm:pt modelId="{7D586305-5E8B-4442-84D0-3E581B6D52A9}" type="parTrans" cxnId="{AAB45347-FFBD-4F16-9D13-5209502F4112}">
      <dgm:prSet/>
      <dgm:spPr/>
      <dgm:t>
        <a:bodyPr/>
        <a:lstStyle/>
        <a:p>
          <a:endParaRPr lang="pt-BR"/>
        </a:p>
      </dgm:t>
    </dgm:pt>
    <dgm:pt modelId="{FFD3480E-21CE-4153-815F-5EDB580662EE}" type="sibTrans" cxnId="{AAB45347-FFBD-4F16-9D13-5209502F4112}">
      <dgm:prSet/>
      <dgm:spPr/>
      <dgm:t>
        <a:bodyPr/>
        <a:lstStyle/>
        <a:p>
          <a:endParaRPr lang="pt-BR"/>
        </a:p>
      </dgm:t>
    </dgm:pt>
    <dgm:pt modelId="{089FE36C-1370-455F-B2DB-938201691643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Balance </a:t>
          </a:r>
          <a:r>
            <a:rPr lang="pt-BR" dirty="0" err="1" smtClean="0">
              <a:ln>
                <a:noFill/>
              </a:ln>
            </a:rPr>
            <a:t>Review</a:t>
          </a:r>
          <a:endParaRPr lang="pt-BR" dirty="0">
            <a:ln>
              <a:noFill/>
            </a:ln>
          </a:endParaRPr>
        </a:p>
      </dgm:t>
    </dgm:pt>
    <dgm:pt modelId="{FDBDF891-546F-4C1A-842C-0D6126335CB8}" type="parTrans" cxnId="{E867BC1F-326A-42BC-BC9A-198A849B487B}">
      <dgm:prSet/>
      <dgm:spPr/>
      <dgm:t>
        <a:bodyPr/>
        <a:lstStyle/>
        <a:p>
          <a:endParaRPr lang="pt-BR"/>
        </a:p>
      </dgm:t>
    </dgm:pt>
    <dgm:pt modelId="{B9D36C2D-0FCF-4CC5-8138-C869DFA30D8D}" type="sibTrans" cxnId="{E867BC1F-326A-42BC-BC9A-198A849B487B}">
      <dgm:prSet/>
      <dgm:spPr/>
      <dgm:t>
        <a:bodyPr/>
        <a:lstStyle/>
        <a:p>
          <a:endParaRPr lang="pt-BR"/>
        </a:p>
      </dgm:t>
    </dgm:pt>
    <dgm:pt modelId="{6B4C30EB-C21A-4CC6-BC57-DF120B9EDACD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Export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Results</a:t>
          </a:r>
          <a:endParaRPr lang="pt-BR" dirty="0">
            <a:ln>
              <a:noFill/>
            </a:ln>
          </a:endParaRPr>
        </a:p>
      </dgm:t>
    </dgm:pt>
    <dgm:pt modelId="{D2A1179C-191B-421E-B6BE-F9441D0940DB}" type="parTrans" cxnId="{DA1F5C8B-9DAC-4E38-A8FC-B19B19CE68E5}">
      <dgm:prSet/>
      <dgm:spPr/>
      <dgm:t>
        <a:bodyPr/>
        <a:lstStyle/>
        <a:p>
          <a:endParaRPr lang="pt-BR"/>
        </a:p>
      </dgm:t>
    </dgm:pt>
    <dgm:pt modelId="{140E7F5F-95AD-4475-A1A9-A8823731B0C5}" type="sibTrans" cxnId="{DA1F5C8B-9DAC-4E38-A8FC-B19B19CE68E5}">
      <dgm:prSet/>
      <dgm:spPr/>
      <dgm:t>
        <a:bodyPr/>
        <a:lstStyle/>
        <a:p>
          <a:endParaRPr lang="pt-BR"/>
        </a:p>
      </dgm:t>
    </dgm:pt>
    <dgm:pt modelId="{1A0140BE-3EAB-4670-9D81-F9CA42B7FC70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BE9E5C95-16AF-400E-B192-69C801685EEF}" type="parTrans" cxnId="{B0CA5C2E-74B6-4DDE-8E24-EA974497A280}">
      <dgm:prSet/>
      <dgm:spPr/>
      <dgm:t>
        <a:bodyPr/>
        <a:lstStyle/>
        <a:p>
          <a:endParaRPr lang="pt-BR"/>
        </a:p>
      </dgm:t>
    </dgm:pt>
    <dgm:pt modelId="{ED0FB345-1DB2-43DC-9F80-80C6E446A437}" type="sibTrans" cxnId="{B0CA5C2E-74B6-4DDE-8E24-EA974497A280}">
      <dgm:prSet/>
      <dgm:spPr/>
      <dgm:t>
        <a:bodyPr/>
        <a:lstStyle/>
        <a:p>
          <a:endParaRPr lang="pt-BR"/>
        </a:p>
      </dgm:t>
    </dgm:pt>
    <dgm:pt modelId="{CDF38AEB-48AD-44CB-B23A-0288F46B620B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CE4D8DAA-86A1-46DF-9127-E3B914727B01}" type="parTrans" cxnId="{BCDA13B5-005A-44EE-8F39-3F0068640C0F}">
      <dgm:prSet/>
      <dgm:spPr/>
      <dgm:t>
        <a:bodyPr/>
        <a:lstStyle/>
        <a:p>
          <a:endParaRPr lang="pt-BR"/>
        </a:p>
      </dgm:t>
    </dgm:pt>
    <dgm:pt modelId="{9EC6C735-F306-469C-87EB-2CCAE1B407B0}" type="sibTrans" cxnId="{BCDA13B5-005A-44EE-8F39-3F0068640C0F}">
      <dgm:prSet/>
      <dgm:spPr/>
      <dgm:t>
        <a:bodyPr/>
        <a:lstStyle/>
        <a:p>
          <a:endParaRPr lang="pt-BR"/>
        </a:p>
      </dgm:t>
    </dgm:pt>
    <dgm:pt modelId="{B79835C1-C407-4744-823C-DE0FFEA23185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459CAA34-8A7D-4CB0-B84A-3BE57A61E006}" type="parTrans" cxnId="{B7F35A12-8E06-4E08-8A72-07F0135D0D6A}">
      <dgm:prSet/>
      <dgm:spPr/>
      <dgm:t>
        <a:bodyPr/>
        <a:lstStyle/>
        <a:p>
          <a:endParaRPr lang="pt-BR"/>
        </a:p>
      </dgm:t>
    </dgm:pt>
    <dgm:pt modelId="{8621B545-9BF5-4F6A-BB88-33DC4B9810E4}" type="sibTrans" cxnId="{B7F35A12-8E06-4E08-8A72-07F0135D0D6A}">
      <dgm:prSet/>
      <dgm:spPr/>
      <dgm:t>
        <a:bodyPr/>
        <a:lstStyle/>
        <a:p>
          <a:endParaRPr lang="pt-BR"/>
        </a:p>
      </dgm:t>
    </dgm:pt>
    <dgm:pt modelId="{CF2209FD-C8D3-4A39-A241-5426A65AC6BC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F56C2B09-7FFB-44EB-884D-4FCE28CA710B}" type="parTrans" cxnId="{1ADD34D6-2FAF-4FBD-A22A-C8267134A9C6}">
      <dgm:prSet/>
      <dgm:spPr/>
      <dgm:t>
        <a:bodyPr/>
        <a:lstStyle/>
        <a:p>
          <a:endParaRPr lang="pt-BR"/>
        </a:p>
      </dgm:t>
    </dgm:pt>
    <dgm:pt modelId="{4E76261F-F913-4EA5-8DAA-38CB21F502C2}" type="sibTrans" cxnId="{1ADD34D6-2FAF-4FBD-A22A-C8267134A9C6}">
      <dgm:prSet/>
      <dgm:spPr/>
      <dgm:t>
        <a:bodyPr/>
        <a:lstStyle/>
        <a:p>
          <a:endParaRPr lang="pt-BR"/>
        </a:p>
      </dgm:t>
    </dgm:pt>
    <dgm:pt modelId="{738FCFB3-7094-46D2-BC74-4E6E83F18DB3}" type="pres">
      <dgm:prSet presAssocID="{1A6F8B73-B126-4877-BB87-48BDFC3AFA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0EB0A8-AFF3-415E-924A-16C9F9098710}" type="pres">
      <dgm:prSet presAssocID="{5D172739-A3DE-4D97-B877-8F97116F2655}" presName="composite" presStyleCnt="0"/>
      <dgm:spPr/>
    </dgm:pt>
    <dgm:pt modelId="{6F9C8845-5EF9-485D-B9C8-79C52B6812AA}" type="pres">
      <dgm:prSet presAssocID="{5D172739-A3DE-4D97-B877-8F97116F265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B7780-9378-4EA2-90BB-A539EB4550D9}" type="pres">
      <dgm:prSet presAssocID="{5D172739-A3DE-4D97-B877-8F97116F265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B75FBB-F038-4A0E-B24E-75EF9E114C76}" type="pres">
      <dgm:prSet presAssocID="{4B15418A-040F-45BD-A0D8-6C8A6FF638A1}" presName="sp" presStyleCnt="0"/>
      <dgm:spPr/>
    </dgm:pt>
    <dgm:pt modelId="{84F4F282-47AD-4267-AC52-5BE568D039C6}" type="pres">
      <dgm:prSet presAssocID="{38D1F43F-B335-4024-90BA-E9E742964DD0}" presName="composite" presStyleCnt="0"/>
      <dgm:spPr/>
    </dgm:pt>
    <dgm:pt modelId="{F41FB45D-A80D-4BEE-A561-02C6E1A90B5C}" type="pres">
      <dgm:prSet presAssocID="{38D1F43F-B335-4024-90BA-E9E742964DD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D6C03-EE7F-47FF-9D63-BB8A11FE04D0}" type="pres">
      <dgm:prSet presAssocID="{38D1F43F-B335-4024-90BA-E9E742964DD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0D3384-3E91-403C-B6C0-4283518CE45C}" type="pres">
      <dgm:prSet presAssocID="{C550D1A7-E815-4923-A017-D0C29050397D}" presName="sp" presStyleCnt="0"/>
      <dgm:spPr/>
    </dgm:pt>
    <dgm:pt modelId="{64A4ED80-5C45-4D95-9C43-C6D039DBC73F}" type="pres">
      <dgm:prSet presAssocID="{98B4958F-E557-49F0-B47E-CF7E6CE834E5}" presName="composite" presStyleCnt="0"/>
      <dgm:spPr/>
    </dgm:pt>
    <dgm:pt modelId="{8C4078CA-2700-46C8-94AA-190BEB515FBC}" type="pres">
      <dgm:prSet presAssocID="{98B4958F-E557-49F0-B47E-CF7E6CE834E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984B45-6945-4C2F-9811-56880F87EE9D}" type="pres">
      <dgm:prSet presAssocID="{98B4958F-E557-49F0-B47E-CF7E6CE834E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D919B8-8EBB-48EA-B480-4DCF4CFE5426}" type="pres">
      <dgm:prSet presAssocID="{CA4759A9-4A00-4D11-8A8E-24A7E5498EBA}" presName="sp" presStyleCnt="0"/>
      <dgm:spPr/>
    </dgm:pt>
    <dgm:pt modelId="{CAD5227D-6C98-49BB-B053-56DE6873816C}" type="pres">
      <dgm:prSet presAssocID="{2F5D6074-D129-48A6-9440-1390EFFD1A23}" presName="composite" presStyleCnt="0"/>
      <dgm:spPr/>
    </dgm:pt>
    <dgm:pt modelId="{4AA43F24-E4A4-43C3-A04C-B4CFB772D1DF}" type="pres">
      <dgm:prSet presAssocID="{2F5D6074-D129-48A6-9440-1390EFFD1A2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5C4493-7C08-41C0-9FC4-8E525F1D5215}" type="pres">
      <dgm:prSet presAssocID="{2F5D6074-D129-48A6-9440-1390EFFD1A2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F04FF-D80B-4B8D-9C4E-7B551ADF90C4}" type="pres">
      <dgm:prSet presAssocID="{36AB0C23-2FE2-4639-B583-6C3F15553E45}" presName="sp" presStyleCnt="0"/>
      <dgm:spPr/>
    </dgm:pt>
    <dgm:pt modelId="{6C8D393D-70EF-4F20-B4E9-43E723F87FC3}" type="pres">
      <dgm:prSet presAssocID="{70172AAA-E578-4C34-B8FD-3B1C1875C9A7}" presName="composite" presStyleCnt="0"/>
      <dgm:spPr/>
    </dgm:pt>
    <dgm:pt modelId="{EB557FC9-4FDE-4084-81E9-E770B4C0BC64}" type="pres">
      <dgm:prSet presAssocID="{70172AAA-E578-4C34-B8FD-3B1C1875C9A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62A52-5F83-4429-889C-ADB11F444850}" type="pres">
      <dgm:prSet presAssocID="{70172AAA-E578-4C34-B8FD-3B1C1875C9A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6588EE-4096-48D8-8C87-58214E81122E}" type="pres">
      <dgm:prSet presAssocID="{FFD3480E-21CE-4153-815F-5EDB580662EE}" presName="sp" presStyleCnt="0"/>
      <dgm:spPr/>
    </dgm:pt>
    <dgm:pt modelId="{C54501A2-7992-4ADF-9375-62D78C0E65BB}" type="pres">
      <dgm:prSet presAssocID="{089FE36C-1370-455F-B2DB-938201691643}" presName="composite" presStyleCnt="0"/>
      <dgm:spPr/>
    </dgm:pt>
    <dgm:pt modelId="{CF525DE7-7F1F-4BA0-833C-D7B7963EF2A9}" type="pres">
      <dgm:prSet presAssocID="{089FE36C-1370-455F-B2DB-93820169164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A47C9-E133-42D1-A549-D4C376ADAE3E}" type="pres">
      <dgm:prSet presAssocID="{089FE36C-1370-455F-B2DB-93820169164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8E37B-A9B5-4AC3-A25F-6634C7BA0692}" type="pres">
      <dgm:prSet presAssocID="{B9D36C2D-0FCF-4CC5-8138-C869DFA30D8D}" presName="sp" presStyleCnt="0"/>
      <dgm:spPr/>
    </dgm:pt>
    <dgm:pt modelId="{2BF769DC-174E-4C49-A661-A4416413D54D}" type="pres">
      <dgm:prSet presAssocID="{6B4C30EB-C21A-4CC6-BC57-DF120B9EDACD}" presName="composite" presStyleCnt="0"/>
      <dgm:spPr/>
    </dgm:pt>
    <dgm:pt modelId="{2E915A9E-8BDF-4958-8A31-298BE15B9E5A}" type="pres">
      <dgm:prSet presAssocID="{6B4C30EB-C21A-4CC6-BC57-DF120B9EDAC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56E22-EBD9-4A1D-9A4A-76915C62BAD4}" type="pres">
      <dgm:prSet presAssocID="{6B4C30EB-C21A-4CC6-BC57-DF120B9EDAC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DA13B5-005A-44EE-8F39-3F0068640C0F}" srcId="{70172AAA-E578-4C34-B8FD-3B1C1875C9A7}" destId="{CDF38AEB-48AD-44CB-B23A-0288F46B620B}" srcOrd="0" destOrd="0" parTransId="{CE4D8DAA-86A1-46DF-9127-E3B914727B01}" sibTransId="{9EC6C735-F306-469C-87EB-2CCAE1B407B0}"/>
    <dgm:cxn modelId="{8E5420CB-9E07-4832-AD93-B949B7EE0236}" type="presOf" srcId="{3F6A75C0-8F2E-4372-8133-46854CFC43D5}" destId="{D1984B45-6945-4C2F-9811-56880F87EE9D}" srcOrd="0" destOrd="0" presId="urn:microsoft.com/office/officeart/2005/8/layout/chevron2"/>
    <dgm:cxn modelId="{DA1F5C8B-9DAC-4E38-A8FC-B19B19CE68E5}" srcId="{1A6F8B73-B126-4877-BB87-48BDFC3AFA02}" destId="{6B4C30EB-C21A-4CC6-BC57-DF120B9EDACD}" srcOrd="6" destOrd="0" parTransId="{D2A1179C-191B-421E-B6BE-F9441D0940DB}" sibTransId="{140E7F5F-95AD-4475-A1A9-A8823731B0C5}"/>
    <dgm:cxn modelId="{097A1D31-8989-49CA-B52D-90B7FE04F362}" srcId="{38D1F43F-B335-4024-90BA-E9E742964DD0}" destId="{3ED3D7E3-36A3-4889-A742-E4A7D7E19789}" srcOrd="0" destOrd="0" parTransId="{7BE84D83-8656-438E-8E61-0708D029DE7F}" sibTransId="{3EEA1717-7AA5-4CC4-9AA5-8987BAF282D0}"/>
    <dgm:cxn modelId="{FF0B136D-EB5D-4DA0-ABC0-8CE1D61B544D}" type="presOf" srcId="{29E839ED-4DD0-44A7-8CCD-3A69487EC30C}" destId="{7AEB7780-9378-4EA2-90BB-A539EB4550D9}" srcOrd="0" destOrd="0" presId="urn:microsoft.com/office/officeart/2005/8/layout/chevron2"/>
    <dgm:cxn modelId="{B0CFE916-D611-4D0A-84FF-C74042BA0920}" type="presOf" srcId="{2F5D6074-D129-48A6-9440-1390EFFD1A23}" destId="{4AA43F24-E4A4-43C3-A04C-B4CFB772D1DF}" srcOrd="0" destOrd="0" presId="urn:microsoft.com/office/officeart/2005/8/layout/chevron2"/>
    <dgm:cxn modelId="{E867BC1F-326A-42BC-BC9A-198A849B487B}" srcId="{1A6F8B73-B126-4877-BB87-48BDFC3AFA02}" destId="{089FE36C-1370-455F-B2DB-938201691643}" srcOrd="5" destOrd="0" parTransId="{FDBDF891-546F-4C1A-842C-0D6126335CB8}" sibTransId="{B9D36C2D-0FCF-4CC5-8138-C869DFA30D8D}"/>
    <dgm:cxn modelId="{674786C5-D185-4336-99B6-A762422496AB}" type="presOf" srcId="{CDF38AEB-48AD-44CB-B23A-0288F46B620B}" destId="{78F62A52-5F83-4429-889C-ADB11F444850}" srcOrd="0" destOrd="0" presId="urn:microsoft.com/office/officeart/2005/8/layout/chevron2"/>
    <dgm:cxn modelId="{912D3074-BADE-4206-99F8-3B2628385261}" type="presOf" srcId="{B79835C1-C407-4744-823C-DE0FFEA23185}" destId="{F76A47C9-E133-42D1-A549-D4C376ADAE3E}" srcOrd="0" destOrd="0" presId="urn:microsoft.com/office/officeart/2005/8/layout/chevron2"/>
    <dgm:cxn modelId="{1C60D565-885E-49D9-91EB-6AB05D77E7CA}" srcId="{5D172739-A3DE-4D97-B877-8F97116F2655}" destId="{29E839ED-4DD0-44A7-8CCD-3A69487EC30C}" srcOrd="0" destOrd="0" parTransId="{0BC6528D-5FAF-4336-A680-C8810818AB6B}" sibTransId="{80E28266-B443-45E7-93AB-7A9C2141F1DC}"/>
    <dgm:cxn modelId="{D6E60E54-6B3F-4B5B-9DAD-2F61FB9A4A92}" type="presOf" srcId="{6B4C30EB-C21A-4CC6-BC57-DF120B9EDACD}" destId="{2E915A9E-8BDF-4958-8A31-298BE15B9E5A}" srcOrd="0" destOrd="0" presId="urn:microsoft.com/office/officeart/2005/8/layout/chevron2"/>
    <dgm:cxn modelId="{EAE4FE69-70DE-4802-9A84-C106B3F4E0E2}" type="presOf" srcId="{3ED3D7E3-36A3-4889-A742-E4A7D7E19789}" destId="{2A2D6C03-EE7F-47FF-9D63-BB8A11FE04D0}" srcOrd="0" destOrd="0" presId="urn:microsoft.com/office/officeart/2005/8/layout/chevron2"/>
    <dgm:cxn modelId="{DF7DA1BB-44FF-4A09-AFE4-538C2351613E}" srcId="{1A6F8B73-B126-4877-BB87-48BDFC3AFA02}" destId="{98B4958F-E557-49F0-B47E-CF7E6CE834E5}" srcOrd="2" destOrd="0" parTransId="{C12386D1-9FB9-4BB2-9ADA-77FBB969EA38}" sibTransId="{CA4759A9-4A00-4D11-8A8E-24A7E5498EBA}"/>
    <dgm:cxn modelId="{31B12E33-93AF-4B18-9BD3-B90A5C83222F}" srcId="{1A6F8B73-B126-4877-BB87-48BDFC3AFA02}" destId="{5D172739-A3DE-4D97-B877-8F97116F2655}" srcOrd="0" destOrd="0" parTransId="{41FAA207-8A54-4493-B6A8-F01A58698E4C}" sibTransId="{4B15418A-040F-45BD-A0D8-6C8A6FF638A1}"/>
    <dgm:cxn modelId="{AAB45347-FFBD-4F16-9D13-5209502F4112}" srcId="{1A6F8B73-B126-4877-BB87-48BDFC3AFA02}" destId="{70172AAA-E578-4C34-B8FD-3B1C1875C9A7}" srcOrd="4" destOrd="0" parTransId="{7D586305-5E8B-4442-84D0-3E581B6D52A9}" sibTransId="{FFD3480E-21CE-4153-815F-5EDB580662EE}"/>
    <dgm:cxn modelId="{1B8AE6AF-5FEC-4C79-9E62-B4B843B7C641}" srcId="{1A6F8B73-B126-4877-BB87-48BDFC3AFA02}" destId="{2F5D6074-D129-48A6-9440-1390EFFD1A23}" srcOrd="3" destOrd="0" parTransId="{30EE63D1-DC00-4704-8974-A9A59EE72891}" sibTransId="{36AB0C23-2FE2-4639-B583-6C3F15553E45}"/>
    <dgm:cxn modelId="{7C5D5915-847C-4F0C-A84E-30298E1EC069}" type="presOf" srcId="{70172AAA-E578-4C34-B8FD-3B1C1875C9A7}" destId="{EB557FC9-4FDE-4084-81E9-E770B4C0BC64}" srcOrd="0" destOrd="0" presId="urn:microsoft.com/office/officeart/2005/8/layout/chevron2"/>
    <dgm:cxn modelId="{64F23E24-8424-4095-9335-6A6FC2388699}" srcId="{98B4958F-E557-49F0-B47E-CF7E6CE834E5}" destId="{3F6A75C0-8F2E-4372-8133-46854CFC43D5}" srcOrd="0" destOrd="0" parTransId="{BA2402AB-FC11-47AE-BC70-A3EE9A7446A7}" sibTransId="{93620886-8082-46E6-AD4A-65E6B409D859}"/>
    <dgm:cxn modelId="{55AD5B95-A890-4F18-A74F-94700902A8E8}" type="presOf" srcId="{CF2209FD-C8D3-4A39-A241-5426A65AC6BC}" destId="{95456E22-EBD9-4A1D-9A4A-76915C62BAD4}" srcOrd="0" destOrd="0" presId="urn:microsoft.com/office/officeart/2005/8/layout/chevron2"/>
    <dgm:cxn modelId="{063CF9EA-6440-4B68-AD8B-6BD9692CD06A}" srcId="{1A6F8B73-B126-4877-BB87-48BDFC3AFA02}" destId="{38D1F43F-B335-4024-90BA-E9E742964DD0}" srcOrd="1" destOrd="0" parTransId="{DAA27E5A-30AC-4AA4-A4A2-DD3EB9351809}" sibTransId="{C550D1A7-E815-4923-A017-D0C29050397D}"/>
    <dgm:cxn modelId="{042CB229-2D00-474D-A75C-D04F67196561}" type="presOf" srcId="{089FE36C-1370-455F-B2DB-938201691643}" destId="{CF525DE7-7F1F-4BA0-833C-D7B7963EF2A9}" srcOrd="0" destOrd="0" presId="urn:microsoft.com/office/officeart/2005/8/layout/chevron2"/>
    <dgm:cxn modelId="{7C93B5F9-5B9C-4E82-BAE7-A1F5B6D3620D}" type="presOf" srcId="{98B4958F-E557-49F0-B47E-CF7E6CE834E5}" destId="{8C4078CA-2700-46C8-94AA-190BEB515FBC}" srcOrd="0" destOrd="0" presId="urn:microsoft.com/office/officeart/2005/8/layout/chevron2"/>
    <dgm:cxn modelId="{25EFCC14-3A59-4891-8E4B-11FE1B14FBF7}" type="presOf" srcId="{5D172739-A3DE-4D97-B877-8F97116F2655}" destId="{6F9C8845-5EF9-485D-B9C8-79C52B6812AA}" srcOrd="0" destOrd="0" presId="urn:microsoft.com/office/officeart/2005/8/layout/chevron2"/>
    <dgm:cxn modelId="{B7F35A12-8E06-4E08-8A72-07F0135D0D6A}" srcId="{089FE36C-1370-455F-B2DB-938201691643}" destId="{B79835C1-C407-4744-823C-DE0FFEA23185}" srcOrd="0" destOrd="0" parTransId="{459CAA34-8A7D-4CB0-B84A-3BE57A61E006}" sibTransId="{8621B545-9BF5-4F6A-BB88-33DC4B9810E4}"/>
    <dgm:cxn modelId="{051C0E4C-E8E7-4881-9755-C268A4011788}" type="presOf" srcId="{1A0140BE-3EAB-4670-9D81-F9CA42B7FC70}" destId="{7C5C4493-7C08-41C0-9FC4-8E525F1D5215}" srcOrd="0" destOrd="0" presId="urn:microsoft.com/office/officeart/2005/8/layout/chevron2"/>
    <dgm:cxn modelId="{B0CA5C2E-74B6-4DDE-8E24-EA974497A280}" srcId="{2F5D6074-D129-48A6-9440-1390EFFD1A23}" destId="{1A0140BE-3EAB-4670-9D81-F9CA42B7FC70}" srcOrd="0" destOrd="0" parTransId="{BE9E5C95-16AF-400E-B192-69C801685EEF}" sibTransId="{ED0FB345-1DB2-43DC-9F80-80C6E446A437}"/>
    <dgm:cxn modelId="{2A939E6C-43AD-401D-A74F-947C6CB2AD27}" type="presOf" srcId="{1A6F8B73-B126-4877-BB87-48BDFC3AFA02}" destId="{738FCFB3-7094-46D2-BC74-4E6E83F18DB3}" srcOrd="0" destOrd="0" presId="urn:microsoft.com/office/officeart/2005/8/layout/chevron2"/>
    <dgm:cxn modelId="{1ADD34D6-2FAF-4FBD-A22A-C8267134A9C6}" srcId="{6B4C30EB-C21A-4CC6-BC57-DF120B9EDACD}" destId="{CF2209FD-C8D3-4A39-A241-5426A65AC6BC}" srcOrd="0" destOrd="0" parTransId="{F56C2B09-7FFB-44EB-884D-4FCE28CA710B}" sibTransId="{4E76261F-F913-4EA5-8DAA-38CB21F502C2}"/>
    <dgm:cxn modelId="{8C411B41-595C-4C15-8128-8542096B774D}" type="presOf" srcId="{38D1F43F-B335-4024-90BA-E9E742964DD0}" destId="{F41FB45D-A80D-4BEE-A561-02C6E1A90B5C}" srcOrd="0" destOrd="0" presId="urn:microsoft.com/office/officeart/2005/8/layout/chevron2"/>
    <dgm:cxn modelId="{F9F47A2F-B06D-4029-88E2-D14E747AC1B2}" type="presParOf" srcId="{738FCFB3-7094-46D2-BC74-4E6E83F18DB3}" destId="{BE0EB0A8-AFF3-415E-924A-16C9F9098710}" srcOrd="0" destOrd="0" presId="urn:microsoft.com/office/officeart/2005/8/layout/chevron2"/>
    <dgm:cxn modelId="{F5B977BC-C2DE-4ACF-9548-326B062BE9A0}" type="presParOf" srcId="{BE0EB0A8-AFF3-415E-924A-16C9F9098710}" destId="{6F9C8845-5EF9-485D-B9C8-79C52B6812AA}" srcOrd="0" destOrd="0" presId="urn:microsoft.com/office/officeart/2005/8/layout/chevron2"/>
    <dgm:cxn modelId="{5AB4B862-DE14-456B-82D2-B7E2C3E6849C}" type="presParOf" srcId="{BE0EB0A8-AFF3-415E-924A-16C9F9098710}" destId="{7AEB7780-9378-4EA2-90BB-A539EB4550D9}" srcOrd="1" destOrd="0" presId="urn:microsoft.com/office/officeart/2005/8/layout/chevron2"/>
    <dgm:cxn modelId="{26C232BB-36DB-421B-A206-8D1825A145EF}" type="presParOf" srcId="{738FCFB3-7094-46D2-BC74-4E6E83F18DB3}" destId="{DDB75FBB-F038-4A0E-B24E-75EF9E114C76}" srcOrd="1" destOrd="0" presId="urn:microsoft.com/office/officeart/2005/8/layout/chevron2"/>
    <dgm:cxn modelId="{9205E26B-280F-4A2B-AD7D-BCDB9B08A235}" type="presParOf" srcId="{738FCFB3-7094-46D2-BC74-4E6E83F18DB3}" destId="{84F4F282-47AD-4267-AC52-5BE568D039C6}" srcOrd="2" destOrd="0" presId="urn:microsoft.com/office/officeart/2005/8/layout/chevron2"/>
    <dgm:cxn modelId="{A448F1CD-370A-4733-B3CE-F72E0B7A7CA8}" type="presParOf" srcId="{84F4F282-47AD-4267-AC52-5BE568D039C6}" destId="{F41FB45D-A80D-4BEE-A561-02C6E1A90B5C}" srcOrd="0" destOrd="0" presId="urn:microsoft.com/office/officeart/2005/8/layout/chevron2"/>
    <dgm:cxn modelId="{E6AADECF-2651-46D4-97BE-ABCB54D5230E}" type="presParOf" srcId="{84F4F282-47AD-4267-AC52-5BE568D039C6}" destId="{2A2D6C03-EE7F-47FF-9D63-BB8A11FE04D0}" srcOrd="1" destOrd="0" presId="urn:microsoft.com/office/officeart/2005/8/layout/chevron2"/>
    <dgm:cxn modelId="{DFE3E535-B4A8-41F8-A8E4-B5333B41AC60}" type="presParOf" srcId="{738FCFB3-7094-46D2-BC74-4E6E83F18DB3}" destId="{7F0D3384-3E91-403C-B6C0-4283518CE45C}" srcOrd="3" destOrd="0" presId="urn:microsoft.com/office/officeart/2005/8/layout/chevron2"/>
    <dgm:cxn modelId="{8653C97E-D051-4BEB-AE59-157F42D22371}" type="presParOf" srcId="{738FCFB3-7094-46D2-BC74-4E6E83F18DB3}" destId="{64A4ED80-5C45-4D95-9C43-C6D039DBC73F}" srcOrd="4" destOrd="0" presId="urn:microsoft.com/office/officeart/2005/8/layout/chevron2"/>
    <dgm:cxn modelId="{8E4F7806-6E9E-4669-AEB9-49CCDCCB6784}" type="presParOf" srcId="{64A4ED80-5C45-4D95-9C43-C6D039DBC73F}" destId="{8C4078CA-2700-46C8-94AA-190BEB515FBC}" srcOrd="0" destOrd="0" presId="urn:microsoft.com/office/officeart/2005/8/layout/chevron2"/>
    <dgm:cxn modelId="{405F6D1B-DB72-4B6E-84CC-98D87402AEA5}" type="presParOf" srcId="{64A4ED80-5C45-4D95-9C43-C6D039DBC73F}" destId="{D1984B45-6945-4C2F-9811-56880F87EE9D}" srcOrd="1" destOrd="0" presId="urn:microsoft.com/office/officeart/2005/8/layout/chevron2"/>
    <dgm:cxn modelId="{8D9CCFC5-90E9-4D39-A447-585BF4857048}" type="presParOf" srcId="{738FCFB3-7094-46D2-BC74-4E6E83F18DB3}" destId="{58D919B8-8EBB-48EA-B480-4DCF4CFE5426}" srcOrd="5" destOrd="0" presId="urn:microsoft.com/office/officeart/2005/8/layout/chevron2"/>
    <dgm:cxn modelId="{9260A2F2-9388-4F8E-88CB-1F59C76B9099}" type="presParOf" srcId="{738FCFB3-7094-46D2-BC74-4E6E83F18DB3}" destId="{CAD5227D-6C98-49BB-B053-56DE6873816C}" srcOrd="6" destOrd="0" presId="urn:microsoft.com/office/officeart/2005/8/layout/chevron2"/>
    <dgm:cxn modelId="{7EC18F52-69D3-476C-9B1A-3C134A0AB9E2}" type="presParOf" srcId="{CAD5227D-6C98-49BB-B053-56DE6873816C}" destId="{4AA43F24-E4A4-43C3-A04C-B4CFB772D1DF}" srcOrd="0" destOrd="0" presId="urn:microsoft.com/office/officeart/2005/8/layout/chevron2"/>
    <dgm:cxn modelId="{F8C7F9C1-DA6B-4F45-BD66-C990ED1C71EF}" type="presParOf" srcId="{CAD5227D-6C98-49BB-B053-56DE6873816C}" destId="{7C5C4493-7C08-41C0-9FC4-8E525F1D5215}" srcOrd="1" destOrd="0" presId="urn:microsoft.com/office/officeart/2005/8/layout/chevron2"/>
    <dgm:cxn modelId="{C066196A-ED52-429D-912A-B166C9EE42E7}" type="presParOf" srcId="{738FCFB3-7094-46D2-BC74-4E6E83F18DB3}" destId="{207F04FF-D80B-4B8D-9C4E-7B551ADF90C4}" srcOrd="7" destOrd="0" presId="urn:microsoft.com/office/officeart/2005/8/layout/chevron2"/>
    <dgm:cxn modelId="{4924FA50-7792-4038-AB53-C9D46C9C072D}" type="presParOf" srcId="{738FCFB3-7094-46D2-BC74-4E6E83F18DB3}" destId="{6C8D393D-70EF-4F20-B4E9-43E723F87FC3}" srcOrd="8" destOrd="0" presId="urn:microsoft.com/office/officeart/2005/8/layout/chevron2"/>
    <dgm:cxn modelId="{FB1E47F7-71D2-423E-BCDF-FFC44627BCEA}" type="presParOf" srcId="{6C8D393D-70EF-4F20-B4E9-43E723F87FC3}" destId="{EB557FC9-4FDE-4084-81E9-E770B4C0BC64}" srcOrd="0" destOrd="0" presId="urn:microsoft.com/office/officeart/2005/8/layout/chevron2"/>
    <dgm:cxn modelId="{611ED80D-3E40-434D-9BCF-7C8F20B229BE}" type="presParOf" srcId="{6C8D393D-70EF-4F20-B4E9-43E723F87FC3}" destId="{78F62A52-5F83-4429-889C-ADB11F444850}" srcOrd="1" destOrd="0" presId="urn:microsoft.com/office/officeart/2005/8/layout/chevron2"/>
    <dgm:cxn modelId="{E36EAB88-A534-4641-8E28-D4F9A0F1827F}" type="presParOf" srcId="{738FCFB3-7094-46D2-BC74-4E6E83F18DB3}" destId="{6D6588EE-4096-48D8-8C87-58214E81122E}" srcOrd="9" destOrd="0" presId="urn:microsoft.com/office/officeart/2005/8/layout/chevron2"/>
    <dgm:cxn modelId="{BD347EA8-E000-4E79-A2DB-B745F2E30671}" type="presParOf" srcId="{738FCFB3-7094-46D2-BC74-4E6E83F18DB3}" destId="{C54501A2-7992-4ADF-9375-62D78C0E65BB}" srcOrd="10" destOrd="0" presId="urn:microsoft.com/office/officeart/2005/8/layout/chevron2"/>
    <dgm:cxn modelId="{BF363273-BE13-4139-905C-97F30814C7B9}" type="presParOf" srcId="{C54501A2-7992-4ADF-9375-62D78C0E65BB}" destId="{CF525DE7-7F1F-4BA0-833C-D7B7963EF2A9}" srcOrd="0" destOrd="0" presId="urn:microsoft.com/office/officeart/2005/8/layout/chevron2"/>
    <dgm:cxn modelId="{D5D93632-34A4-4EA2-9958-397D16D41CD4}" type="presParOf" srcId="{C54501A2-7992-4ADF-9375-62D78C0E65BB}" destId="{F76A47C9-E133-42D1-A549-D4C376ADAE3E}" srcOrd="1" destOrd="0" presId="urn:microsoft.com/office/officeart/2005/8/layout/chevron2"/>
    <dgm:cxn modelId="{8A2BF297-75BB-4AE1-B0E1-E6376DB4105C}" type="presParOf" srcId="{738FCFB3-7094-46D2-BC74-4E6E83F18DB3}" destId="{D108E37B-A9B5-4AC3-A25F-6634C7BA0692}" srcOrd="11" destOrd="0" presId="urn:microsoft.com/office/officeart/2005/8/layout/chevron2"/>
    <dgm:cxn modelId="{4981D2DE-D72C-4DC4-B171-1B92E4D4F44E}" type="presParOf" srcId="{738FCFB3-7094-46D2-BC74-4E6E83F18DB3}" destId="{2BF769DC-174E-4C49-A661-A4416413D54D}" srcOrd="12" destOrd="0" presId="urn:microsoft.com/office/officeart/2005/8/layout/chevron2"/>
    <dgm:cxn modelId="{575C59B1-F72C-4587-BB3F-65BD5FA0E490}" type="presParOf" srcId="{2BF769DC-174E-4C49-A661-A4416413D54D}" destId="{2E915A9E-8BDF-4958-8A31-298BE15B9E5A}" srcOrd="0" destOrd="0" presId="urn:microsoft.com/office/officeart/2005/8/layout/chevron2"/>
    <dgm:cxn modelId="{94B77513-188C-4AB9-B6D7-D8C0C4CBECCB}" type="presParOf" srcId="{2BF769DC-174E-4C49-A661-A4416413D54D}" destId="{95456E22-EBD9-4A1D-9A4A-76915C62BAD4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F8B73-B126-4877-BB87-48BDFC3AFA0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172739-A3DE-4D97-B877-8F97116F2655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Setup</a:t>
          </a:r>
          <a:endParaRPr lang="pt-BR" dirty="0">
            <a:ln>
              <a:noFill/>
            </a:ln>
          </a:endParaRPr>
        </a:p>
      </dgm:t>
    </dgm:pt>
    <dgm:pt modelId="{41FAA207-8A54-4493-B6A8-F01A58698E4C}" type="parTrans" cxnId="{31B12E33-93AF-4B18-9BD3-B90A5C83222F}">
      <dgm:prSet/>
      <dgm:spPr/>
      <dgm:t>
        <a:bodyPr/>
        <a:lstStyle/>
        <a:p>
          <a:endParaRPr lang="pt-BR"/>
        </a:p>
      </dgm:t>
    </dgm:pt>
    <dgm:pt modelId="{4B15418A-040F-45BD-A0D8-6C8A6FF638A1}" type="sibTrans" cxnId="{31B12E33-93AF-4B18-9BD3-B90A5C83222F}">
      <dgm:prSet/>
      <dgm:spPr/>
      <dgm:t>
        <a:bodyPr/>
        <a:lstStyle/>
        <a:p>
          <a:endParaRPr lang="pt-BR"/>
        </a:p>
      </dgm:t>
    </dgm:pt>
    <dgm:pt modelId="{29E839ED-4DD0-44A7-8CCD-3A69487EC30C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0BC6528D-5FAF-4336-A680-C8810818AB6B}" type="parTrans" cxnId="{1C60D565-885E-49D9-91EB-6AB05D77E7CA}">
      <dgm:prSet/>
      <dgm:spPr/>
      <dgm:t>
        <a:bodyPr/>
        <a:lstStyle/>
        <a:p>
          <a:endParaRPr lang="pt-BR"/>
        </a:p>
      </dgm:t>
    </dgm:pt>
    <dgm:pt modelId="{80E28266-B443-45E7-93AB-7A9C2141F1DC}" type="sibTrans" cxnId="{1C60D565-885E-49D9-91EB-6AB05D77E7CA}">
      <dgm:prSet/>
      <dgm:spPr/>
      <dgm:t>
        <a:bodyPr/>
        <a:lstStyle/>
        <a:p>
          <a:endParaRPr lang="pt-BR"/>
        </a:p>
      </dgm:t>
    </dgm:pt>
    <dgm:pt modelId="{38D1F43F-B335-4024-90BA-E9E742964DD0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Analysis</a:t>
          </a:r>
          <a:endParaRPr lang="pt-BR" dirty="0">
            <a:ln>
              <a:noFill/>
            </a:ln>
          </a:endParaRPr>
        </a:p>
      </dgm:t>
    </dgm:pt>
    <dgm:pt modelId="{DAA27E5A-30AC-4AA4-A4A2-DD3EB9351809}" type="parTrans" cxnId="{063CF9EA-6440-4B68-AD8B-6BD9692CD06A}">
      <dgm:prSet/>
      <dgm:spPr/>
      <dgm:t>
        <a:bodyPr/>
        <a:lstStyle/>
        <a:p>
          <a:endParaRPr lang="pt-BR"/>
        </a:p>
      </dgm:t>
    </dgm:pt>
    <dgm:pt modelId="{C550D1A7-E815-4923-A017-D0C29050397D}" type="sibTrans" cxnId="{063CF9EA-6440-4B68-AD8B-6BD9692CD06A}">
      <dgm:prSet/>
      <dgm:spPr/>
      <dgm:t>
        <a:bodyPr/>
        <a:lstStyle/>
        <a:p>
          <a:endParaRPr lang="pt-BR"/>
        </a:p>
      </dgm:t>
    </dgm:pt>
    <dgm:pt modelId="{3ED3D7E3-36A3-4889-A742-E4A7D7E19789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7BE84D83-8656-438E-8E61-0708D029DE7F}" type="parTrans" cxnId="{097A1D31-8989-49CA-B52D-90B7FE04F362}">
      <dgm:prSet/>
      <dgm:spPr/>
      <dgm:t>
        <a:bodyPr/>
        <a:lstStyle/>
        <a:p>
          <a:endParaRPr lang="pt-BR"/>
        </a:p>
      </dgm:t>
    </dgm:pt>
    <dgm:pt modelId="{3EEA1717-7AA5-4CC4-9AA5-8987BAF282D0}" type="sibTrans" cxnId="{097A1D31-8989-49CA-B52D-90B7FE04F362}">
      <dgm:prSet/>
      <dgm:spPr/>
      <dgm:t>
        <a:bodyPr/>
        <a:lstStyle/>
        <a:p>
          <a:endParaRPr lang="pt-BR"/>
        </a:p>
      </dgm:t>
    </dgm:pt>
    <dgm:pt modelId="{98B4958F-E557-49F0-B47E-CF7E6CE834E5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Comparision</a:t>
          </a:r>
          <a:r>
            <a:rPr lang="pt-BR" dirty="0" smtClean="0">
              <a:ln>
                <a:noFill/>
              </a:ln>
            </a:rPr>
            <a:t> &amp; </a:t>
          </a:r>
          <a:r>
            <a:rPr lang="pt-BR" dirty="0" err="1" smtClean="0">
              <a:ln>
                <a:noFill/>
              </a:ln>
            </a:rPr>
            <a:t>Selection</a:t>
          </a:r>
          <a:endParaRPr lang="pt-BR" dirty="0">
            <a:ln>
              <a:noFill/>
            </a:ln>
          </a:endParaRPr>
        </a:p>
      </dgm:t>
    </dgm:pt>
    <dgm:pt modelId="{C12386D1-9FB9-4BB2-9ADA-77FBB969EA38}" type="parTrans" cxnId="{DF7DA1BB-44FF-4A09-AFE4-538C2351613E}">
      <dgm:prSet/>
      <dgm:spPr/>
      <dgm:t>
        <a:bodyPr/>
        <a:lstStyle/>
        <a:p>
          <a:endParaRPr lang="pt-BR"/>
        </a:p>
      </dgm:t>
    </dgm:pt>
    <dgm:pt modelId="{CA4759A9-4A00-4D11-8A8E-24A7E5498EBA}" type="sibTrans" cxnId="{DF7DA1BB-44FF-4A09-AFE4-538C2351613E}">
      <dgm:prSet/>
      <dgm:spPr/>
      <dgm:t>
        <a:bodyPr/>
        <a:lstStyle/>
        <a:p>
          <a:endParaRPr lang="pt-BR"/>
        </a:p>
      </dgm:t>
    </dgm:pt>
    <dgm:pt modelId="{3F6A75C0-8F2E-4372-8133-46854CFC43D5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BA2402AB-FC11-47AE-BC70-A3EE9A7446A7}" type="parTrans" cxnId="{64F23E24-8424-4095-9335-6A6FC2388699}">
      <dgm:prSet/>
      <dgm:spPr/>
      <dgm:t>
        <a:bodyPr/>
        <a:lstStyle/>
        <a:p>
          <a:endParaRPr lang="pt-BR"/>
        </a:p>
      </dgm:t>
    </dgm:pt>
    <dgm:pt modelId="{93620886-8082-46E6-AD4A-65E6B409D859}" type="sibTrans" cxnId="{64F23E24-8424-4095-9335-6A6FC2388699}">
      <dgm:prSet/>
      <dgm:spPr/>
      <dgm:t>
        <a:bodyPr/>
        <a:lstStyle/>
        <a:p>
          <a:endParaRPr lang="pt-BR"/>
        </a:p>
      </dgm:t>
    </dgm:pt>
    <dgm:pt modelId="{2F5D6074-D129-48A6-9440-1390EFFD1A23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Executive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Negotiation</a:t>
          </a:r>
          <a:endParaRPr lang="pt-BR" dirty="0">
            <a:ln>
              <a:noFill/>
            </a:ln>
          </a:endParaRPr>
        </a:p>
      </dgm:t>
    </dgm:pt>
    <dgm:pt modelId="{30EE63D1-DC00-4704-8974-A9A59EE72891}" type="parTrans" cxnId="{1B8AE6AF-5FEC-4C79-9E62-B4B843B7C641}">
      <dgm:prSet/>
      <dgm:spPr/>
      <dgm:t>
        <a:bodyPr/>
        <a:lstStyle/>
        <a:p>
          <a:endParaRPr lang="pt-BR"/>
        </a:p>
      </dgm:t>
    </dgm:pt>
    <dgm:pt modelId="{36AB0C23-2FE2-4639-B583-6C3F15553E45}" type="sibTrans" cxnId="{1B8AE6AF-5FEC-4C79-9E62-B4B843B7C641}">
      <dgm:prSet/>
      <dgm:spPr/>
      <dgm:t>
        <a:bodyPr/>
        <a:lstStyle/>
        <a:p>
          <a:endParaRPr lang="pt-BR"/>
        </a:p>
      </dgm:t>
    </dgm:pt>
    <dgm:pt modelId="{70172AAA-E578-4C34-B8FD-3B1C1875C9A7}">
      <dgm:prSet phldrT="[Texto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Per </a:t>
          </a:r>
          <a:r>
            <a:rPr lang="pt-BR" dirty="0" err="1" smtClean="0">
              <a:ln>
                <a:noFill/>
              </a:ln>
            </a:rPr>
            <a:t>Entity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Negotiation</a:t>
          </a:r>
          <a:endParaRPr lang="pt-BR" dirty="0">
            <a:ln>
              <a:noFill/>
            </a:ln>
          </a:endParaRPr>
        </a:p>
      </dgm:t>
    </dgm:pt>
    <dgm:pt modelId="{7D586305-5E8B-4442-84D0-3E581B6D52A9}" type="parTrans" cxnId="{AAB45347-FFBD-4F16-9D13-5209502F4112}">
      <dgm:prSet/>
      <dgm:spPr/>
      <dgm:t>
        <a:bodyPr/>
        <a:lstStyle/>
        <a:p>
          <a:endParaRPr lang="pt-BR"/>
        </a:p>
      </dgm:t>
    </dgm:pt>
    <dgm:pt modelId="{FFD3480E-21CE-4153-815F-5EDB580662EE}" type="sibTrans" cxnId="{AAB45347-FFBD-4F16-9D13-5209502F4112}">
      <dgm:prSet/>
      <dgm:spPr/>
      <dgm:t>
        <a:bodyPr/>
        <a:lstStyle/>
        <a:p>
          <a:endParaRPr lang="pt-BR"/>
        </a:p>
      </dgm:t>
    </dgm:pt>
    <dgm:pt modelId="{089FE36C-1370-455F-B2DB-938201691643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Balance </a:t>
          </a:r>
          <a:r>
            <a:rPr lang="pt-BR" dirty="0" err="1" smtClean="0">
              <a:ln>
                <a:noFill/>
              </a:ln>
            </a:rPr>
            <a:t>Review</a:t>
          </a:r>
          <a:endParaRPr lang="pt-BR" dirty="0">
            <a:ln>
              <a:noFill/>
            </a:ln>
          </a:endParaRPr>
        </a:p>
      </dgm:t>
    </dgm:pt>
    <dgm:pt modelId="{FDBDF891-546F-4C1A-842C-0D6126335CB8}" type="parTrans" cxnId="{E867BC1F-326A-42BC-BC9A-198A849B487B}">
      <dgm:prSet/>
      <dgm:spPr/>
      <dgm:t>
        <a:bodyPr/>
        <a:lstStyle/>
        <a:p>
          <a:endParaRPr lang="pt-BR"/>
        </a:p>
      </dgm:t>
    </dgm:pt>
    <dgm:pt modelId="{B9D36C2D-0FCF-4CC5-8138-C869DFA30D8D}" type="sibTrans" cxnId="{E867BC1F-326A-42BC-BC9A-198A849B487B}">
      <dgm:prSet/>
      <dgm:spPr/>
      <dgm:t>
        <a:bodyPr/>
        <a:lstStyle/>
        <a:p>
          <a:endParaRPr lang="pt-BR"/>
        </a:p>
      </dgm:t>
    </dgm:pt>
    <dgm:pt modelId="{6B4C30EB-C21A-4CC6-BC57-DF120B9EDACD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Export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Results</a:t>
          </a:r>
          <a:endParaRPr lang="pt-BR" dirty="0">
            <a:ln>
              <a:noFill/>
            </a:ln>
          </a:endParaRPr>
        </a:p>
      </dgm:t>
    </dgm:pt>
    <dgm:pt modelId="{D2A1179C-191B-421E-B6BE-F9441D0940DB}" type="parTrans" cxnId="{DA1F5C8B-9DAC-4E38-A8FC-B19B19CE68E5}">
      <dgm:prSet/>
      <dgm:spPr/>
      <dgm:t>
        <a:bodyPr/>
        <a:lstStyle/>
        <a:p>
          <a:endParaRPr lang="pt-BR"/>
        </a:p>
      </dgm:t>
    </dgm:pt>
    <dgm:pt modelId="{140E7F5F-95AD-4475-A1A9-A8823731B0C5}" type="sibTrans" cxnId="{DA1F5C8B-9DAC-4E38-A8FC-B19B19CE68E5}">
      <dgm:prSet/>
      <dgm:spPr/>
      <dgm:t>
        <a:bodyPr/>
        <a:lstStyle/>
        <a:p>
          <a:endParaRPr lang="pt-BR"/>
        </a:p>
      </dgm:t>
    </dgm:pt>
    <dgm:pt modelId="{1A0140BE-3EAB-4670-9D81-F9CA42B7FC70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BE9E5C95-16AF-400E-B192-69C801685EEF}" type="parTrans" cxnId="{B0CA5C2E-74B6-4DDE-8E24-EA974497A280}">
      <dgm:prSet/>
      <dgm:spPr/>
      <dgm:t>
        <a:bodyPr/>
        <a:lstStyle/>
        <a:p>
          <a:endParaRPr lang="pt-BR"/>
        </a:p>
      </dgm:t>
    </dgm:pt>
    <dgm:pt modelId="{ED0FB345-1DB2-43DC-9F80-80C6E446A437}" type="sibTrans" cxnId="{B0CA5C2E-74B6-4DDE-8E24-EA974497A280}">
      <dgm:prSet/>
      <dgm:spPr/>
      <dgm:t>
        <a:bodyPr/>
        <a:lstStyle/>
        <a:p>
          <a:endParaRPr lang="pt-BR"/>
        </a:p>
      </dgm:t>
    </dgm:pt>
    <dgm:pt modelId="{CDF38AEB-48AD-44CB-B23A-0288F46B620B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CE4D8DAA-86A1-46DF-9127-E3B914727B01}" type="parTrans" cxnId="{BCDA13B5-005A-44EE-8F39-3F0068640C0F}">
      <dgm:prSet/>
      <dgm:spPr/>
      <dgm:t>
        <a:bodyPr/>
        <a:lstStyle/>
        <a:p>
          <a:endParaRPr lang="pt-BR"/>
        </a:p>
      </dgm:t>
    </dgm:pt>
    <dgm:pt modelId="{9EC6C735-F306-469C-87EB-2CCAE1B407B0}" type="sibTrans" cxnId="{BCDA13B5-005A-44EE-8F39-3F0068640C0F}">
      <dgm:prSet/>
      <dgm:spPr/>
      <dgm:t>
        <a:bodyPr/>
        <a:lstStyle/>
        <a:p>
          <a:endParaRPr lang="pt-BR"/>
        </a:p>
      </dgm:t>
    </dgm:pt>
    <dgm:pt modelId="{B79835C1-C407-4744-823C-DE0FFEA23185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459CAA34-8A7D-4CB0-B84A-3BE57A61E006}" type="parTrans" cxnId="{B7F35A12-8E06-4E08-8A72-07F0135D0D6A}">
      <dgm:prSet/>
      <dgm:spPr/>
      <dgm:t>
        <a:bodyPr/>
        <a:lstStyle/>
        <a:p>
          <a:endParaRPr lang="pt-BR"/>
        </a:p>
      </dgm:t>
    </dgm:pt>
    <dgm:pt modelId="{8621B545-9BF5-4F6A-BB88-33DC4B9810E4}" type="sibTrans" cxnId="{B7F35A12-8E06-4E08-8A72-07F0135D0D6A}">
      <dgm:prSet/>
      <dgm:spPr/>
      <dgm:t>
        <a:bodyPr/>
        <a:lstStyle/>
        <a:p>
          <a:endParaRPr lang="pt-BR"/>
        </a:p>
      </dgm:t>
    </dgm:pt>
    <dgm:pt modelId="{CF2209FD-C8D3-4A39-A241-5426A65AC6BC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F56C2B09-7FFB-44EB-884D-4FCE28CA710B}" type="parTrans" cxnId="{1ADD34D6-2FAF-4FBD-A22A-C8267134A9C6}">
      <dgm:prSet/>
      <dgm:spPr/>
      <dgm:t>
        <a:bodyPr/>
        <a:lstStyle/>
        <a:p>
          <a:endParaRPr lang="pt-BR"/>
        </a:p>
      </dgm:t>
    </dgm:pt>
    <dgm:pt modelId="{4E76261F-F913-4EA5-8DAA-38CB21F502C2}" type="sibTrans" cxnId="{1ADD34D6-2FAF-4FBD-A22A-C8267134A9C6}">
      <dgm:prSet/>
      <dgm:spPr/>
      <dgm:t>
        <a:bodyPr/>
        <a:lstStyle/>
        <a:p>
          <a:endParaRPr lang="pt-BR"/>
        </a:p>
      </dgm:t>
    </dgm:pt>
    <dgm:pt modelId="{738FCFB3-7094-46D2-BC74-4E6E83F18DB3}" type="pres">
      <dgm:prSet presAssocID="{1A6F8B73-B126-4877-BB87-48BDFC3AFA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0EB0A8-AFF3-415E-924A-16C9F9098710}" type="pres">
      <dgm:prSet presAssocID="{5D172739-A3DE-4D97-B877-8F97116F2655}" presName="composite" presStyleCnt="0"/>
      <dgm:spPr/>
    </dgm:pt>
    <dgm:pt modelId="{6F9C8845-5EF9-485D-B9C8-79C52B6812AA}" type="pres">
      <dgm:prSet presAssocID="{5D172739-A3DE-4D97-B877-8F97116F265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B7780-9378-4EA2-90BB-A539EB4550D9}" type="pres">
      <dgm:prSet presAssocID="{5D172739-A3DE-4D97-B877-8F97116F265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B75FBB-F038-4A0E-B24E-75EF9E114C76}" type="pres">
      <dgm:prSet presAssocID="{4B15418A-040F-45BD-A0D8-6C8A6FF638A1}" presName="sp" presStyleCnt="0"/>
      <dgm:spPr/>
    </dgm:pt>
    <dgm:pt modelId="{84F4F282-47AD-4267-AC52-5BE568D039C6}" type="pres">
      <dgm:prSet presAssocID="{38D1F43F-B335-4024-90BA-E9E742964DD0}" presName="composite" presStyleCnt="0"/>
      <dgm:spPr/>
    </dgm:pt>
    <dgm:pt modelId="{F41FB45D-A80D-4BEE-A561-02C6E1A90B5C}" type="pres">
      <dgm:prSet presAssocID="{38D1F43F-B335-4024-90BA-E9E742964DD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D6C03-EE7F-47FF-9D63-BB8A11FE04D0}" type="pres">
      <dgm:prSet presAssocID="{38D1F43F-B335-4024-90BA-E9E742964DD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0D3384-3E91-403C-B6C0-4283518CE45C}" type="pres">
      <dgm:prSet presAssocID="{C550D1A7-E815-4923-A017-D0C29050397D}" presName="sp" presStyleCnt="0"/>
      <dgm:spPr/>
    </dgm:pt>
    <dgm:pt modelId="{64A4ED80-5C45-4D95-9C43-C6D039DBC73F}" type="pres">
      <dgm:prSet presAssocID="{98B4958F-E557-49F0-B47E-CF7E6CE834E5}" presName="composite" presStyleCnt="0"/>
      <dgm:spPr/>
    </dgm:pt>
    <dgm:pt modelId="{8C4078CA-2700-46C8-94AA-190BEB515FBC}" type="pres">
      <dgm:prSet presAssocID="{98B4958F-E557-49F0-B47E-CF7E6CE834E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984B45-6945-4C2F-9811-56880F87EE9D}" type="pres">
      <dgm:prSet presAssocID="{98B4958F-E557-49F0-B47E-CF7E6CE834E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D919B8-8EBB-48EA-B480-4DCF4CFE5426}" type="pres">
      <dgm:prSet presAssocID="{CA4759A9-4A00-4D11-8A8E-24A7E5498EBA}" presName="sp" presStyleCnt="0"/>
      <dgm:spPr/>
    </dgm:pt>
    <dgm:pt modelId="{CAD5227D-6C98-49BB-B053-56DE6873816C}" type="pres">
      <dgm:prSet presAssocID="{2F5D6074-D129-48A6-9440-1390EFFD1A23}" presName="composite" presStyleCnt="0"/>
      <dgm:spPr/>
    </dgm:pt>
    <dgm:pt modelId="{4AA43F24-E4A4-43C3-A04C-B4CFB772D1DF}" type="pres">
      <dgm:prSet presAssocID="{2F5D6074-D129-48A6-9440-1390EFFD1A2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5C4493-7C08-41C0-9FC4-8E525F1D5215}" type="pres">
      <dgm:prSet presAssocID="{2F5D6074-D129-48A6-9440-1390EFFD1A2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F04FF-D80B-4B8D-9C4E-7B551ADF90C4}" type="pres">
      <dgm:prSet presAssocID="{36AB0C23-2FE2-4639-B583-6C3F15553E45}" presName="sp" presStyleCnt="0"/>
      <dgm:spPr/>
    </dgm:pt>
    <dgm:pt modelId="{6C8D393D-70EF-4F20-B4E9-43E723F87FC3}" type="pres">
      <dgm:prSet presAssocID="{70172AAA-E578-4C34-B8FD-3B1C1875C9A7}" presName="composite" presStyleCnt="0"/>
      <dgm:spPr/>
    </dgm:pt>
    <dgm:pt modelId="{EB557FC9-4FDE-4084-81E9-E770B4C0BC64}" type="pres">
      <dgm:prSet presAssocID="{70172AAA-E578-4C34-B8FD-3B1C1875C9A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62A52-5F83-4429-889C-ADB11F444850}" type="pres">
      <dgm:prSet presAssocID="{70172AAA-E578-4C34-B8FD-3B1C1875C9A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6588EE-4096-48D8-8C87-58214E81122E}" type="pres">
      <dgm:prSet presAssocID="{FFD3480E-21CE-4153-815F-5EDB580662EE}" presName="sp" presStyleCnt="0"/>
      <dgm:spPr/>
    </dgm:pt>
    <dgm:pt modelId="{C54501A2-7992-4ADF-9375-62D78C0E65BB}" type="pres">
      <dgm:prSet presAssocID="{089FE36C-1370-455F-B2DB-938201691643}" presName="composite" presStyleCnt="0"/>
      <dgm:spPr/>
    </dgm:pt>
    <dgm:pt modelId="{CF525DE7-7F1F-4BA0-833C-D7B7963EF2A9}" type="pres">
      <dgm:prSet presAssocID="{089FE36C-1370-455F-B2DB-93820169164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A47C9-E133-42D1-A549-D4C376ADAE3E}" type="pres">
      <dgm:prSet presAssocID="{089FE36C-1370-455F-B2DB-93820169164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8E37B-A9B5-4AC3-A25F-6634C7BA0692}" type="pres">
      <dgm:prSet presAssocID="{B9D36C2D-0FCF-4CC5-8138-C869DFA30D8D}" presName="sp" presStyleCnt="0"/>
      <dgm:spPr/>
    </dgm:pt>
    <dgm:pt modelId="{2BF769DC-174E-4C49-A661-A4416413D54D}" type="pres">
      <dgm:prSet presAssocID="{6B4C30EB-C21A-4CC6-BC57-DF120B9EDACD}" presName="composite" presStyleCnt="0"/>
      <dgm:spPr/>
    </dgm:pt>
    <dgm:pt modelId="{2E915A9E-8BDF-4958-8A31-298BE15B9E5A}" type="pres">
      <dgm:prSet presAssocID="{6B4C30EB-C21A-4CC6-BC57-DF120B9EDAC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56E22-EBD9-4A1D-9A4A-76915C62BAD4}" type="pres">
      <dgm:prSet presAssocID="{6B4C30EB-C21A-4CC6-BC57-DF120B9EDAC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DA13B5-005A-44EE-8F39-3F0068640C0F}" srcId="{70172AAA-E578-4C34-B8FD-3B1C1875C9A7}" destId="{CDF38AEB-48AD-44CB-B23A-0288F46B620B}" srcOrd="0" destOrd="0" parTransId="{CE4D8DAA-86A1-46DF-9127-E3B914727B01}" sibTransId="{9EC6C735-F306-469C-87EB-2CCAE1B407B0}"/>
    <dgm:cxn modelId="{8FC7D956-B532-4FEE-BAF3-DBF9977727CF}" type="presOf" srcId="{1A0140BE-3EAB-4670-9D81-F9CA42B7FC70}" destId="{7C5C4493-7C08-41C0-9FC4-8E525F1D5215}" srcOrd="0" destOrd="0" presId="urn:microsoft.com/office/officeart/2005/8/layout/chevron2"/>
    <dgm:cxn modelId="{DA1F5C8B-9DAC-4E38-A8FC-B19B19CE68E5}" srcId="{1A6F8B73-B126-4877-BB87-48BDFC3AFA02}" destId="{6B4C30EB-C21A-4CC6-BC57-DF120B9EDACD}" srcOrd="6" destOrd="0" parTransId="{D2A1179C-191B-421E-B6BE-F9441D0940DB}" sibTransId="{140E7F5F-95AD-4475-A1A9-A8823731B0C5}"/>
    <dgm:cxn modelId="{6D93E2BC-A091-4C96-9328-86CCDD04D8A9}" type="presOf" srcId="{98B4958F-E557-49F0-B47E-CF7E6CE834E5}" destId="{8C4078CA-2700-46C8-94AA-190BEB515FBC}" srcOrd="0" destOrd="0" presId="urn:microsoft.com/office/officeart/2005/8/layout/chevron2"/>
    <dgm:cxn modelId="{097A1D31-8989-49CA-B52D-90B7FE04F362}" srcId="{38D1F43F-B335-4024-90BA-E9E742964DD0}" destId="{3ED3D7E3-36A3-4889-A742-E4A7D7E19789}" srcOrd="0" destOrd="0" parTransId="{7BE84D83-8656-438E-8E61-0708D029DE7F}" sibTransId="{3EEA1717-7AA5-4CC4-9AA5-8987BAF282D0}"/>
    <dgm:cxn modelId="{E867BC1F-326A-42BC-BC9A-198A849B487B}" srcId="{1A6F8B73-B126-4877-BB87-48BDFC3AFA02}" destId="{089FE36C-1370-455F-B2DB-938201691643}" srcOrd="5" destOrd="0" parTransId="{FDBDF891-546F-4C1A-842C-0D6126335CB8}" sibTransId="{B9D36C2D-0FCF-4CC5-8138-C869DFA30D8D}"/>
    <dgm:cxn modelId="{5018B2DE-E9CB-4124-BD62-43B486ED9C62}" type="presOf" srcId="{5D172739-A3DE-4D97-B877-8F97116F2655}" destId="{6F9C8845-5EF9-485D-B9C8-79C52B6812AA}" srcOrd="0" destOrd="0" presId="urn:microsoft.com/office/officeart/2005/8/layout/chevron2"/>
    <dgm:cxn modelId="{8A6CFCA5-CA56-4884-9014-063CFAAE1342}" type="presOf" srcId="{3ED3D7E3-36A3-4889-A742-E4A7D7E19789}" destId="{2A2D6C03-EE7F-47FF-9D63-BB8A11FE04D0}" srcOrd="0" destOrd="0" presId="urn:microsoft.com/office/officeart/2005/8/layout/chevron2"/>
    <dgm:cxn modelId="{1C60D565-885E-49D9-91EB-6AB05D77E7CA}" srcId="{5D172739-A3DE-4D97-B877-8F97116F2655}" destId="{29E839ED-4DD0-44A7-8CCD-3A69487EC30C}" srcOrd="0" destOrd="0" parTransId="{0BC6528D-5FAF-4336-A680-C8810818AB6B}" sibTransId="{80E28266-B443-45E7-93AB-7A9C2141F1DC}"/>
    <dgm:cxn modelId="{DD244A7E-9DE6-489C-BE6E-E331D5578D88}" type="presOf" srcId="{2F5D6074-D129-48A6-9440-1390EFFD1A23}" destId="{4AA43F24-E4A4-43C3-A04C-B4CFB772D1DF}" srcOrd="0" destOrd="0" presId="urn:microsoft.com/office/officeart/2005/8/layout/chevron2"/>
    <dgm:cxn modelId="{19DD7985-A0C8-4C87-972E-5C2D832E6FC1}" type="presOf" srcId="{6B4C30EB-C21A-4CC6-BC57-DF120B9EDACD}" destId="{2E915A9E-8BDF-4958-8A31-298BE15B9E5A}" srcOrd="0" destOrd="0" presId="urn:microsoft.com/office/officeart/2005/8/layout/chevron2"/>
    <dgm:cxn modelId="{DF7DA1BB-44FF-4A09-AFE4-538C2351613E}" srcId="{1A6F8B73-B126-4877-BB87-48BDFC3AFA02}" destId="{98B4958F-E557-49F0-B47E-CF7E6CE834E5}" srcOrd="2" destOrd="0" parTransId="{C12386D1-9FB9-4BB2-9ADA-77FBB969EA38}" sibTransId="{CA4759A9-4A00-4D11-8A8E-24A7E5498EBA}"/>
    <dgm:cxn modelId="{31B12E33-93AF-4B18-9BD3-B90A5C83222F}" srcId="{1A6F8B73-B126-4877-BB87-48BDFC3AFA02}" destId="{5D172739-A3DE-4D97-B877-8F97116F2655}" srcOrd="0" destOrd="0" parTransId="{41FAA207-8A54-4493-B6A8-F01A58698E4C}" sibTransId="{4B15418A-040F-45BD-A0D8-6C8A6FF638A1}"/>
    <dgm:cxn modelId="{AAB45347-FFBD-4F16-9D13-5209502F4112}" srcId="{1A6F8B73-B126-4877-BB87-48BDFC3AFA02}" destId="{70172AAA-E578-4C34-B8FD-3B1C1875C9A7}" srcOrd="4" destOrd="0" parTransId="{7D586305-5E8B-4442-84D0-3E581B6D52A9}" sibTransId="{FFD3480E-21CE-4153-815F-5EDB580662EE}"/>
    <dgm:cxn modelId="{1B8AE6AF-5FEC-4C79-9E62-B4B843B7C641}" srcId="{1A6F8B73-B126-4877-BB87-48BDFC3AFA02}" destId="{2F5D6074-D129-48A6-9440-1390EFFD1A23}" srcOrd="3" destOrd="0" parTransId="{30EE63D1-DC00-4704-8974-A9A59EE72891}" sibTransId="{36AB0C23-2FE2-4639-B583-6C3F15553E45}"/>
    <dgm:cxn modelId="{05114B71-A4F3-4844-BD60-FEDF91E3916A}" type="presOf" srcId="{70172AAA-E578-4C34-B8FD-3B1C1875C9A7}" destId="{EB557FC9-4FDE-4084-81E9-E770B4C0BC64}" srcOrd="0" destOrd="0" presId="urn:microsoft.com/office/officeart/2005/8/layout/chevron2"/>
    <dgm:cxn modelId="{6E01B282-959B-4E78-ADB6-B3277C0D788F}" type="presOf" srcId="{1A6F8B73-B126-4877-BB87-48BDFC3AFA02}" destId="{738FCFB3-7094-46D2-BC74-4E6E83F18DB3}" srcOrd="0" destOrd="0" presId="urn:microsoft.com/office/officeart/2005/8/layout/chevron2"/>
    <dgm:cxn modelId="{6C3ACE92-0644-4E20-84B3-84064D3AC943}" type="presOf" srcId="{CDF38AEB-48AD-44CB-B23A-0288F46B620B}" destId="{78F62A52-5F83-4429-889C-ADB11F444850}" srcOrd="0" destOrd="0" presId="urn:microsoft.com/office/officeart/2005/8/layout/chevron2"/>
    <dgm:cxn modelId="{64F23E24-8424-4095-9335-6A6FC2388699}" srcId="{98B4958F-E557-49F0-B47E-CF7E6CE834E5}" destId="{3F6A75C0-8F2E-4372-8133-46854CFC43D5}" srcOrd="0" destOrd="0" parTransId="{BA2402AB-FC11-47AE-BC70-A3EE9A7446A7}" sibTransId="{93620886-8082-46E6-AD4A-65E6B409D859}"/>
    <dgm:cxn modelId="{14A05934-E8C7-44A4-9F04-0328F7E9C10A}" type="presOf" srcId="{29E839ED-4DD0-44A7-8CCD-3A69487EC30C}" destId="{7AEB7780-9378-4EA2-90BB-A539EB4550D9}" srcOrd="0" destOrd="0" presId="urn:microsoft.com/office/officeart/2005/8/layout/chevron2"/>
    <dgm:cxn modelId="{063CF9EA-6440-4B68-AD8B-6BD9692CD06A}" srcId="{1A6F8B73-B126-4877-BB87-48BDFC3AFA02}" destId="{38D1F43F-B335-4024-90BA-E9E742964DD0}" srcOrd="1" destOrd="0" parTransId="{DAA27E5A-30AC-4AA4-A4A2-DD3EB9351809}" sibTransId="{C550D1A7-E815-4923-A017-D0C29050397D}"/>
    <dgm:cxn modelId="{C351F8E2-7640-4B1F-81E7-346778400246}" type="presOf" srcId="{3F6A75C0-8F2E-4372-8133-46854CFC43D5}" destId="{D1984B45-6945-4C2F-9811-56880F87EE9D}" srcOrd="0" destOrd="0" presId="urn:microsoft.com/office/officeart/2005/8/layout/chevron2"/>
    <dgm:cxn modelId="{7CB7EF95-B2AC-48B4-8081-F0A1A827E74C}" type="presOf" srcId="{B79835C1-C407-4744-823C-DE0FFEA23185}" destId="{F76A47C9-E133-42D1-A549-D4C376ADAE3E}" srcOrd="0" destOrd="0" presId="urn:microsoft.com/office/officeart/2005/8/layout/chevron2"/>
    <dgm:cxn modelId="{5227D299-6BBC-4679-9BCF-97D7EDF07497}" type="presOf" srcId="{089FE36C-1370-455F-B2DB-938201691643}" destId="{CF525DE7-7F1F-4BA0-833C-D7B7963EF2A9}" srcOrd="0" destOrd="0" presId="urn:microsoft.com/office/officeart/2005/8/layout/chevron2"/>
    <dgm:cxn modelId="{B7F35A12-8E06-4E08-8A72-07F0135D0D6A}" srcId="{089FE36C-1370-455F-B2DB-938201691643}" destId="{B79835C1-C407-4744-823C-DE0FFEA23185}" srcOrd="0" destOrd="0" parTransId="{459CAA34-8A7D-4CB0-B84A-3BE57A61E006}" sibTransId="{8621B545-9BF5-4F6A-BB88-33DC4B9810E4}"/>
    <dgm:cxn modelId="{5BC8A2B3-C1DC-42EF-A98E-6544F6F997BE}" type="presOf" srcId="{38D1F43F-B335-4024-90BA-E9E742964DD0}" destId="{F41FB45D-A80D-4BEE-A561-02C6E1A90B5C}" srcOrd="0" destOrd="0" presId="urn:microsoft.com/office/officeart/2005/8/layout/chevron2"/>
    <dgm:cxn modelId="{B0CA5C2E-74B6-4DDE-8E24-EA974497A280}" srcId="{2F5D6074-D129-48A6-9440-1390EFFD1A23}" destId="{1A0140BE-3EAB-4670-9D81-F9CA42B7FC70}" srcOrd="0" destOrd="0" parTransId="{BE9E5C95-16AF-400E-B192-69C801685EEF}" sibTransId="{ED0FB345-1DB2-43DC-9F80-80C6E446A437}"/>
    <dgm:cxn modelId="{F68F7A43-B5A4-40E7-A0ED-D271E0E606F7}" type="presOf" srcId="{CF2209FD-C8D3-4A39-A241-5426A65AC6BC}" destId="{95456E22-EBD9-4A1D-9A4A-76915C62BAD4}" srcOrd="0" destOrd="0" presId="urn:microsoft.com/office/officeart/2005/8/layout/chevron2"/>
    <dgm:cxn modelId="{1ADD34D6-2FAF-4FBD-A22A-C8267134A9C6}" srcId="{6B4C30EB-C21A-4CC6-BC57-DF120B9EDACD}" destId="{CF2209FD-C8D3-4A39-A241-5426A65AC6BC}" srcOrd="0" destOrd="0" parTransId="{F56C2B09-7FFB-44EB-884D-4FCE28CA710B}" sibTransId="{4E76261F-F913-4EA5-8DAA-38CB21F502C2}"/>
    <dgm:cxn modelId="{8D9535A2-013B-473F-A011-54983DB64DA9}" type="presParOf" srcId="{738FCFB3-7094-46D2-BC74-4E6E83F18DB3}" destId="{BE0EB0A8-AFF3-415E-924A-16C9F9098710}" srcOrd="0" destOrd="0" presId="urn:microsoft.com/office/officeart/2005/8/layout/chevron2"/>
    <dgm:cxn modelId="{4851DAB4-27F1-48BD-A567-A3D7D5089499}" type="presParOf" srcId="{BE0EB0A8-AFF3-415E-924A-16C9F9098710}" destId="{6F9C8845-5EF9-485D-B9C8-79C52B6812AA}" srcOrd="0" destOrd="0" presId="urn:microsoft.com/office/officeart/2005/8/layout/chevron2"/>
    <dgm:cxn modelId="{DA3364CB-CBFC-4A03-AF88-640BC04ACEEE}" type="presParOf" srcId="{BE0EB0A8-AFF3-415E-924A-16C9F9098710}" destId="{7AEB7780-9378-4EA2-90BB-A539EB4550D9}" srcOrd="1" destOrd="0" presId="urn:microsoft.com/office/officeart/2005/8/layout/chevron2"/>
    <dgm:cxn modelId="{A28639C0-1BEE-4391-9412-BCA2DF2F1BFD}" type="presParOf" srcId="{738FCFB3-7094-46D2-BC74-4E6E83F18DB3}" destId="{DDB75FBB-F038-4A0E-B24E-75EF9E114C76}" srcOrd="1" destOrd="0" presId="urn:microsoft.com/office/officeart/2005/8/layout/chevron2"/>
    <dgm:cxn modelId="{01B45C88-3AD6-4CED-98AF-C39A479C03BA}" type="presParOf" srcId="{738FCFB3-7094-46D2-BC74-4E6E83F18DB3}" destId="{84F4F282-47AD-4267-AC52-5BE568D039C6}" srcOrd="2" destOrd="0" presId="urn:microsoft.com/office/officeart/2005/8/layout/chevron2"/>
    <dgm:cxn modelId="{EA1F2E19-F01C-4211-85C7-AEF618809252}" type="presParOf" srcId="{84F4F282-47AD-4267-AC52-5BE568D039C6}" destId="{F41FB45D-A80D-4BEE-A561-02C6E1A90B5C}" srcOrd="0" destOrd="0" presId="urn:microsoft.com/office/officeart/2005/8/layout/chevron2"/>
    <dgm:cxn modelId="{F8DE0BDA-BD20-4396-B34D-3DB009C829C7}" type="presParOf" srcId="{84F4F282-47AD-4267-AC52-5BE568D039C6}" destId="{2A2D6C03-EE7F-47FF-9D63-BB8A11FE04D0}" srcOrd="1" destOrd="0" presId="urn:microsoft.com/office/officeart/2005/8/layout/chevron2"/>
    <dgm:cxn modelId="{3024561A-B31C-4689-9078-7D06546F4618}" type="presParOf" srcId="{738FCFB3-7094-46D2-BC74-4E6E83F18DB3}" destId="{7F0D3384-3E91-403C-B6C0-4283518CE45C}" srcOrd="3" destOrd="0" presId="urn:microsoft.com/office/officeart/2005/8/layout/chevron2"/>
    <dgm:cxn modelId="{344D63F6-9895-4EFB-84C4-7DE628F767BF}" type="presParOf" srcId="{738FCFB3-7094-46D2-BC74-4E6E83F18DB3}" destId="{64A4ED80-5C45-4D95-9C43-C6D039DBC73F}" srcOrd="4" destOrd="0" presId="urn:microsoft.com/office/officeart/2005/8/layout/chevron2"/>
    <dgm:cxn modelId="{1747D8CB-F4C1-4765-A944-974F2B824225}" type="presParOf" srcId="{64A4ED80-5C45-4D95-9C43-C6D039DBC73F}" destId="{8C4078CA-2700-46C8-94AA-190BEB515FBC}" srcOrd="0" destOrd="0" presId="urn:microsoft.com/office/officeart/2005/8/layout/chevron2"/>
    <dgm:cxn modelId="{BB4E9973-8700-47BA-AEAE-7AB484159BD9}" type="presParOf" srcId="{64A4ED80-5C45-4D95-9C43-C6D039DBC73F}" destId="{D1984B45-6945-4C2F-9811-56880F87EE9D}" srcOrd="1" destOrd="0" presId="urn:microsoft.com/office/officeart/2005/8/layout/chevron2"/>
    <dgm:cxn modelId="{408910D0-F769-4E70-8D85-F28DD154BB91}" type="presParOf" srcId="{738FCFB3-7094-46D2-BC74-4E6E83F18DB3}" destId="{58D919B8-8EBB-48EA-B480-4DCF4CFE5426}" srcOrd="5" destOrd="0" presId="urn:microsoft.com/office/officeart/2005/8/layout/chevron2"/>
    <dgm:cxn modelId="{9291D32A-0D71-4642-94CE-CB349829EE85}" type="presParOf" srcId="{738FCFB3-7094-46D2-BC74-4E6E83F18DB3}" destId="{CAD5227D-6C98-49BB-B053-56DE6873816C}" srcOrd="6" destOrd="0" presId="urn:microsoft.com/office/officeart/2005/8/layout/chevron2"/>
    <dgm:cxn modelId="{C1CCC432-DD0D-43AF-9186-2541369A6BB2}" type="presParOf" srcId="{CAD5227D-6C98-49BB-B053-56DE6873816C}" destId="{4AA43F24-E4A4-43C3-A04C-B4CFB772D1DF}" srcOrd="0" destOrd="0" presId="urn:microsoft.com/office/officeart/2005/8/layout/chevron2"/>
    <dgm:cxn modelId="{22E660DF-735D-4BE0-88A4-D80123D548A2}" type="presParOf" srcId="{CAD5227D-6C98-49BB-B053-56DE6873816C}" destId="{7C5C4493-7C08-41C0-9FC4-8E525F1D5215}" srcOrd="1" destOrd="0" presId="urn:microsoft.com/office/officeart/2005/8/layout/chevron2"/>
    <dgm:cxn modelId="{F96ABC5D-3C81-4BF5-B94A-55311351720F}" type="presParOf" srcId="{738FCFB3-7094-46D2-BC74-4E6E83F18DB3}" destId="{207F04FF-D80B-4B8D-9C4E-7B551ADF90C4}" srcOrd="7" destOrd="0" presId="urn:microsoft.com/office/officeart/2005/8/layout/chevron2"/>
    <dgm:cxn modelId="{046F3FE1-1D14-46D6-9549-B0764D30D947}" type="presParOf" srcId="{738FCFB3-7094-46D2-BC74-4E6E83F18DB3}" destId="{6C8D393D-70EF-4F20-B4E9-43E723F87FC3}" srcOrd="8" destOrd="0" presId="urn:microsoft.com/office/officeart/2005/8/layout/chevron2"/>
    <dgm:cxn modelId="{B1B5B36A-C673-4470-9EC9-9373B427F5CB}" type="presParOf" srcId="{6C8D393D-70EF-4F20-B4E9-43E723F87FC3}" destId="{EB557FC9-4FDE-4084-81E9-E770B4C0BC64}" srcOrd="0" destOrd="0" presId="urn:microsoft.com/office/officeart/2005/8/layout/chevron2"/>
    <dgm:cxn modelId="{D0A74637-C212-49AD-9949-7442E5336F54}" type="presParOf" srcId="{6C8D393D-70EF-4F20-B4E9-43E723F87FC3}" destId="{78F62A52-5F83-4429-889C-ADB11F444850}" srcOrd="1" destOrd="0" presId="urn:microsoft.com/office/officeart/2005/8/layout/chevron2"/>
    <dgm:cxn modelId="{2A645C7A-D8FD-445A-BA74-D988D582F36B}" type="presParOf" srcId="{738FCFB3-7094-46D2-BC74-4E6E83F18DB3}" destId="{6D6588EE-4096-48D8-8C87-58214E81122E}" srcOrd="9" destOrd="0" presId="urn:microsoft.com/office/officeart/2005/8/layout/chevron2"/>
    <dgm:cxn modelId="{8CF9CEC7-1486-45B8-A5CF-C722E185AC36}" type="presParOf" srcId="{738FCFB3-7094-46D2-BC74-4E6E83F18DB3}" destId="{C54501A2-7992-4ADF-9375-62D78C0E65BB}" srcOrd="10" destOrd="0" presId="urn:microsoft.com/office/officeart/2005/8/layout/chevron2"/>
    <dgm:cxn modelId="{64FCF1F0-7F1F-49AB-8D51-C3C5E020CB08}" type="presParOf" srcId="{C54501A2-7992-4ADF-9375-62D78C0E65BB}" destId="{CF525DE7-7F1F-4BA0-833C-D7B7963EF2A9}" srcOrd="0" destOrd="0" presId="urn:microsoft.com/office/officeart/2005/8/layout/chevron2"/>
    <dgm:cxn modelId="{6CB23AA4-0877-4DD7-BCC9-A444E6A00286}" type="presParOf" srcId="{C54501A2-7992-4ADF-9375-62D78C0E65BB}" destId="{F76A47C9-E133-42D1-A549-D4C376ADAE3E}" srcOrd="1" destOrd="0" presId="urn:microsoft.com/office/officeart/2005/8/layout/chevron2"/>
    <dgm:cxn modelId="{FFDDBF70-945E-4F44-B1A6-84F924131724}" type="presParOf" srcId="{738FCFB3-7094-46D2-BC74-4E6E83F18DB3}" destId="{D108E37B-A9B5-4AC3-A25F-6634C7BA0692}" srcOrd="11" destOrd="0" presId="urn:microsoft.com/office/officeart/2005/8/layout/chevron2"/>
    <dgm:cxn modelId="{EC692107-0B8D-46E7-ACDD-80105EDF840A}" type="presParOf" srcId="{738FCFB3-7094-46D2-BC74-4E6E83F18DB3}" destId="{2BF769DC-174E-4C49-A661-A4416413D54D}" srcOrd="12" destOrd="0" presId="urn:microsoft.com/office/officeart/2005/8/layout/chevron2"/>
    <dgm:cxn modelId="{AFE35459-B3C6-4049-89FB-B93C6E39A4AC}" type="presParOf" srcId="{2BF769DC-174E-4C49-A661-A4416413D54D}" destId="{2E915A9E-8BDF-4958-8A31-298BE15B9E5A}" srcOrd="0" destOrd="0" presId="urn:microsoft.com/office/officeart/2005/8/layout/chevron2"/>
    <dgm:cxn modelId="{3909B75B-E2C3-4C13-9954-D1696029B091}" type="presParOf" srcId="{2BF769DC-174E-4C49-A661-A4416413D54D}" destId="{95456E22-EBD9-4A1D-9A4A-76915C62BAD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6F8B73-B126-4877-BB87-48BDFC3AFA0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172739-A3DE-4D97-B877-8F97116F2655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Setup</a:t>
          </a:r>
          <a:endParaRPr lang="pt-BR" dirty="0">
            <a:ln>
              <a:noFill/>
            </a:ln>
          </a:endParaRPr>
        </a:p>
      </dgm:t>
    </dgm:pt>
    <dgm:pt modelId="{41FAA207-8A54-4493-B6A8-F01A58698E4C}" type="parTrans" cxnId="{31B12E33-93AF-4B18-9BD3-B90A5C83222F}">
      <dgm:prSet/>
      <dgm:spPr/>
      <dgm:t>
        <a:bodyPr/>
        <a:lstStyle/>
        <a:p>
          <a:endParaRPr lang="pt-BR"/>
        </a:p>
      </dgm:t>
    </dgm:pt>
    <dgm:pt modelId="{4B15418A-040F-45BD-A0D8-6C8A6FF638A1}" type="sibTrans" cxnId="{31B12E33-93AF-4B18-9BD3-B90A5C83222F}">
      <dgm:prSet/>
      <dgm:spPr/>
      <dgm:t>
        <a:bodyPr/>
        <a:lstStyle/>
        <a:p>
          <a:endParaRPr lang="pt-BR"/>
        </a:p>
      </dgm:t>
    </dgm:pt>
    <dgm:pt modelId="{29E839ED-4DD0-44A7-8CCD-3A69487EC30C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0BC6528D-5FAF-4336-A680-C8810818AB6B}" type="parTrans" cxnId="{1C60D565-885E-49D9-91EB-6AB05D77E7CA}">
      <dgm:prSet/>
      <dgm:spPr/>
      <dgm:t>
        <a:bodyPr/>
        <a:lstStyle/>
        <a:p>
          <a:endParaRPr lang="pt-BR"/>
        </a:p>
      </dgm:t>
    </dgm:pt>
    <dgm:pt modelId="{80E28266-B443-45E7-93AB-7A9C2141F1DC}" type="sibTrans" cxnId="{1C60D565-885E-49D9-91EB-6AB05D77E7CA}">
      <dgm:prSet/>
      <dgm:spPr/>
      <dgm:t>
        <a:bodyPr/>
        <a:lstStyle/>
        <a:p>
          <a:endParaRPr lang="pt-BR"/>
        </a:p>
      </dgm:t>
    </dgm:pt>
    <dgm:pt modelId="{38D1F43F-B335-4024-90BA-E9E742964DD0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Analysis</a:t>
          </a:r>
          <a:endParaRPr lang="pt-BR" dirty="0">
            <a:ln>
              <a:noFill/>
            </a:ln>
          </a:endParaRPr>
        </a:p>
      </dgm:t>
    </dgm:pt>
    <dgm:pt modelId="{DAA27E5A-30AC-4AA4-A4A2-DD3EB9351809}" type="parTrans" cxnId="{063CF9EA-6440-4B68-AD8B-6BD9692CD06A}">
      <dgm:prSet/>
      <dgm:spPr/>
      <dgm:t>
        <a:bodyPr/>
        <a:lstStyle/>
        <a:p>
          <a:endParaRPr lang="pt-BR"/>
        </a:p>
      </dgm:t>
    </dgm:pt>
    <dgm:pt modelId="{C550D1A7-E815-4923-A017-D0C29050397D}" type="sibTrans" cxnId="{063CF9EA-6440-4B68-AD8B-6BD9692CD06A}">
      <dgm:prSet/>
      <dgm:spPr/>
      <dgm:t>
        <a:bodyPr/>
        <a:lstStyle/>
        <a:p>
          <a:endParaRPr lang="pt-BR"/>
        </a:p>
      </dgm:t>
    </dgm:pt>
    <dgm:pt modelId="{3ED3D7E3-36A3-4889-A742-E4A7D7E19789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7BE84D83-8656-438E-8E61-0708D029DE7F}" type="parTrans" cxnId="{097A1D31-8989-49CA-B52D-90B7FE04F362}">
      <dgm:prSet/>
      <dgm:spPr/>
      <dgm:t>
        <a:bodyPr/>
        <a:lstStyle/>
        <a:p>
          <a:endParaRPr lang="pt-BR"/>
        </a:p>
      </dgm:t>
    </dgm:pt>
    <dgm:pt modelId="{3EEA1717-7AA5-4CC4-9AA5-8987BAF282D0}" type="sibTrans" cxnId="{097A1D31-8989-49CA-B52D-90B7FE04F362}">
      <dgm:prSet/>
      <dgm:spPr/>
      <dgm:t>
        <a:bodyPr/>
        <a:lstStyle/>
        <a:p>
          <a:endParaRPr lang="pt-BR"/>
        </a:p>
      </dgm:t>
    </dgm:pt>
    <dgm:pt modelId="{98B4958F-E557-49F0-B47E-CF7E6CE834E5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Comparision</a:t>
          </a:r>
          <a:r>
            <a:rPr lang="pt-BR" dirty="0" smtClean="0">
              <a:ln>
                <a:noFill/>
              </a:ln>
            </a:rPr>
            <a:t> &amp; </a:t>
          </a:r>
          <a:r>
            <a:rPr lang="pt-BR" dirty="0" err="1" smtClean="0">
              <a:ln>
                <a:noFill/>
              </a:ln>
            </a:rPr>
            <a:t>Selection</a:t>
          </a:r>
          <a:endParaRPr lang="pt-BR" dirty="0">
            <a:ln>
              <a:noFill/>
            </a:ln>
          </a:endParaRPr>
        </a:p>
      </dgm:t>
    </dgm:pt>
    <dgm:pt modelId="{C12386D1-9FB9-4BB2-9ADA-77FBB969EA38}" type="parTrans" cxnId="{DF7DA1BB-44FF-4A09-AFE4-538C2351613E}">
      <dgm:prSet/>
      <dgm:spPr/>
      <dgm:t>
        <a:bodyPr/>
        <a:lstStyle/>
        <a:p>
          <a:endParaRPr lang="pt-BR"/>
        </a:p>
      </dgm:t>
    </dgm:pt>
    <dgm:pt modelId="{CA4759A9-4A00-4D11-8A8E-24A7E5498EBA}" type="sibTrans" cxnId="{DF7DA1BB-44FF-4A09-AFE4-538C2351613E}">
      <dgm:prSet/>
      <dgm:spPr/>
      <dgm:t>
        <a:bodyPr/>
        <a:lstStyle/>
        <a:p>
          <a:endParaRPr lang="pt-BR"/>
        </a:p>
      </dgm:t>
    </dgm:pt>
    <dgm:pt modelId="{3F6A75C0-8F2E-4372-8133-46854CFC43D5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BA2402AB-FC11-47AE-BC70-A3EE9A7446A7}" type="parTrans" cxnId="{64F23E24-8424-4095-9335-6A6FC2388699}">
      <dgm:prSet/>
      <dgm:spPr/>
      <dgm:t>
        <a:bodyPr/>
        <a:lstStyle/>
        <a:p>
          <a:endParaRPr lang="pt-BR"/>
        </a:p>
      </dgm:t>
    </dgm:pt>
    <dgm:pt modelId="{93620886-8082-46E6-AD4A-65E6B409D859}" type="sibTrans" cxnId="{64F23E24-8424-4095-9335-6A6FC2388699}">
      <dgm:prSet/>
      <dgm:spPr/>
      <dgm:t>
        <a:bodyPr/>
        <a:lstStyle/>
        <a:p>
          <a:endParaRPr lang="pt-BR"/>
        </a:p>
      </dgm:t>
    </dgm:pt>
    <dgm:pt modelId="{2F5D6074-D129-48A6-9440-1390EFFD1A23}">
      <dgm:prSet phldrT="[Texto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Executive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Negotiation</a:t>
          </a:r>
          <a:endParaRPr lang="pt-BR" dirty="0">
            <a:ln>
              <a:noFill/>
            </a:ln>
          </a:endParaRPr>
        </a:p>
      </dgm:t>
    </dgm:pt>
    <dgm:pt modelId="{30EE63D1-DC00-4704-8974-A9A59EE72891}" type="parTrans" cxnId="{1B8AE6AF-5FEC-4C79-9E62-B4B843B7C641}">
      <dgm:prSet/>
      <dgm:spPr/>
      <dgm:t>
        <a:bodyPr/>
        <a:lstStyle/>
        <a:p>
          <a:endParaRPr lang="pt-BR"/>
        </a:p>
      </dgm:t>
    </dgm:pt>
    <dgm:pt modelId="{36AB0C23-2FE2-4639-B583-6C3F15553E45}" type="sibTrans" cxnId="{1B8AE6AF-5FEC-4C79-9E62-B4B843B7C641}">
      <dgm:prSet/>
      <dgm:spPr/>
      <dgm:t>
        <a:bodyPr/>
        <a:lstStyle/>
        <a:p>
          <a:endParaRPr lang="pt-BR"/>
        </a:p>
      </dgm:t>
    </dgm:pt>
    <dgm:pt modelId="{70172AAA-E578-4C34-B8FD-3B1C1875C9A7}">
      <dgm:prSet phldrT="[Texto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Per </a:t>
          </a:r>
          <a:r>
            <a:rPr lang="pt-BR" dirty="0" err="1" smtClean="0">
              <a:ln>
                <a:noFill/>
              </a:ln>
            </a:rPr>
            <a:t>Entity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Negotiation</a:t>
          </a:r>
          <a:endParaRPr lang="pt-BR" dirty="0">
            <a:ln>
              <a:noFill/>
            </a:ln>
          </a:endParaRPr>
        </a:p>
      </dgm:t>
    </dgm:pt>
    <dgm:pt modelId="{7D586305-5E8B-4442-84D0-3E581B6D52A9}" type="parTrans" cxnId="{AAB45347-FFBD-4F16-9D13-5209502F4112}">
      <dgm:prSet/>
      <dgm:spPr/>
      <dgm:t>
        <a:bodyPr/>
        <a:lstStyle/>
        <a:p>
          <a:endParaRPr lang="pt-BR"/>
        </a:p>
      </dgm:t>
    </dgm:pt>
    <dgm:pt modelId="{FFD3480E-21CE-4153-815F-5EDB580662EE}" type="sibTrans" cxnId="{AAB45347-FFBD-4F16-9D13-5209502F4112}">
      <dgm:prSet/>
      <dgm:spPr/>
      <dgm:t>
        <a:bodyPr/>
        <a:lstStyle/>
        <a:p>
          <a:endParaRPr lang="pt-BR"/>
        </a:p>
      </dgm:t>
    </dgm:pt>
    <dgm:pt modelId="{089FE36C-1370-455F-B2DB-938201691643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pt-BR" dirty="0" smtClean="0">
              <a:ln>
                <a:noFill/>
              </a:ln>
            </a:rPr>
            <a:t>Balance </a:t>
          </a:r>
          <a:r>
            <a:rPr lang="pt-BR" dirty="0" err="1" smtClean="0">
              <a:ln>
                <a:noFill/>
              </a:ln>
            </a:rPr>
            <a:t>Review</a:t>
          </a:r>
          <a:endParaRPr lang="pt-BR" dirty="0">
            <a:ln>
              <a:noFill/>
            </a:ln>
          </a:endParaRPr>
        </a:p>
      </dgm:t>
    </dgm:pt>
    <dgm:pt modelId="{FDBDF891-546F-4C1A-842C-0D6126335CB8}" type="parTrans" cxnId="{E867BC1F-326A-42BC-BC9A-198A849B487B}">
      <dgm:prSet/>
      <dgm:spPr/>
      <dgm:t>
        <a:bodyPr/>
        <a:lstStyle/>
        <a:p>
          <a:endParaRPr lang="pt-BR"/>
        </a:p>
      </dgm:t>
    </dgm:pt>
    <dgm:pt modelId="{B9D36C2D-0FCF-4CC5-8138-C869DFA30D8D}" type="sibTrans" cxnId="{E867BC1F-326A-42BC-BC9A-198A849B487B}">
      <dgm:prSet/>
      <dgm:spPr/>
      <dgm:t>
        <a:bodyPr/>
        <a:lstStyle/>
        <a:p>
          <a:endParaRPr lang="pt-BR"/>
        </a:p>
      </dgm:t>
    </dgm:pt>
    <dgm:pt modelId="{6B4C30EB-C21A-4CC6-BC57-DF120B9EDACD}">
      <dgm:prSet phldrT="[Texto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pt-BR" dirty="0" err="1" smtClean="0">
              <a:ln>
                <a:noFill/>
              </a:ln>
            </a:rPr>
            <a:t>Export</a:t>
          </a:r>
          <a:r>
            <a:rPr lang="pt-BR" dirty="0" smtClean="0">
              <a:ln>
                <a:noFill/>
              </a:ln>
            </a:rPr>
            <a:t> </a:t>
          </a:r>
          <a:r>
            <a:rPr lang="pt-BR" dirty="0" err="1" smtClean="0">
              <a:ln>
                <a:noFill/>
              </a:ln>
            </a:rPr>
            <a:t>Results</a:t>
          </a:r>
          <a:endParaRPr lang="pt-BR" dirty="0">
            <a:ln>
              <a:noFill/>
            </a:ln>
          </a:endParaRPr>
        </a:p>
      </dgm:t>
    </dgm:pt>
    <dgm:pt modelId="{D2A1179C-191B-421E-B6BE-F9441D0940DB}" type="parTrans" cxnId="{DA1F5C8B-9DAC-4E38-A8FC-B19B19CE68E5}">
      <dgm:prSet/>
      <dgm:spPr/>
      <dgm:t>
        <a:bodyPr/>
        <a:lstStyle/>
        <a:p>
          <a:endParaRPr lang="pt-BR"/>
        </a:p>
      </dgm:t>
    </dgm:pt>
    <dgm:pt modelId="{140E7F5F-95AD-4475-A1A9-A8823731B0C5}" type="sibTrans" cxnId="{DA1F5C8B-9DAC-4E38-A8FC-B19B19CE68E5}">
      <dgm:prSet/>
      <dgm:spPr/>
      <dgm:t>
        <a:bodyPr/>
        <a:lstStyle/>
        <a:p>
          <a:endParaRPr lang="pt-BR"/>
        </a:p>
      </dgm:t>
    </dgm:pt>
    <dgm:pt modelId="{1A0140BE-3EAB-4670-9D81-F9CA42B7FC70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BE9E5C95-16AF-400E-B192-69C801685EEF}" type="parTrans" cxnId="{B0CA5C2E-74B6-4DDE-8E24-EA974497A280}">
      <dgm:prSet/>
      <dgm:spPr/>
      <dgm:t>
        <a:bodyPr/>
        <a:lstStyle/>
        <a:p>
          <a:endParaRPr lang="pt-BR"/>
        </a:p>
      </dgm:t>
    </dgm:pt>
    <dgm:pt modelId="{ED0FB345-1DB2-43DC-9F80-80C6E446A437}" type="sibTrans" cxnId="{B0CA5C2E-74B6-4DDE-8E24-EA974497A280}">
      <dgm:prSet/>
      <dgm:spPr/>
      <dgm:t>
        <a:bodyPr/>
        <a:lstStyle/>
        <a:p>
          <a:endParaRPr lang="pt-BR"/>
        </a:p>
      </dgm:t>
    </dgm:pt>
    <dgm:pt modelId="{CDF38AEB-48AD-44CB-B23A-0288F46B620B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CE4D8DAA-86A1-46DF-9127-E3B914727B01}" type="parTrans" cxnId="{BCDA13B5-005A-44EE-8F39-3F0068640C0F}">
      <dgm:prSet/>
      <dgm:spPr/>
      <dgm:t>
        <a:bodyPr/>
        <a:lstStyle/>
        <a:p>
          <a:endParaRPr lang="pt-BR"/>
        </a:p>
      </dgm:t>
    </dgm:pt>
    <dgm:pt modelId="{9EC6C735-F306-469C-87EB-2CCAE1B407B0}" type="sibTrans" cxnId="{BCDA13B5-005A-44EE-8F39-3F0068640C0F}">
      <dgm:prSet/>
      <dgm:spPr/>
      <dgm:t>
        <a:bodyPr/>
        <a:lstStyle/>
        <a:p>
          <a:endParaRPr lang="pt-BR"/>
        </a:p>
      </dgm:t>
    </dgm:pt>
    <dgm:pt modelId="{B79835C1-C407-4744-823C-DE0FFEA23185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459CAA34-8A7D-4CB0-B84A-3BE57A61E006}" type="parTrans" cxnId="{B7F35A12-8E06-4E08-8A72-07F0135D0D6A}">
      <dgm:prSet/>
      <dgm:spPr/>
      <dgm:t>
        <a:bodyPr/>
        <a:lstStyle/>
        <a:p>
          <a:endParaRPr lang="pt-BR"/>
        </a:p>
      </dgm:t>
    </dgm:pt>
    <dgm:pt modelId="{8621B545-9BF5-4F6A-BB88-33DC4B9810E4}" type="sibTrans" cxnId="{B7F35A12-8E06-4E08-8A72-07F0135D0D6A}">
      <dgm:prSet/>
      <dgm:spPr/>
      <dgm:t>
        <a:bodyPr/>
        <a:lstStyle/>
        <a:p>
          <a:endParaRPr lang="pt-BR"/>
        </a:p>
      </dgm:t>
    </dgm:pt>
    <dgm:pt modelId="{CF2209FD-C8D3-4A39-A241-5426A65AC6BC}">
      <dgm:prSet phldrT="[Texto]"/>
      <dgm:spPr/>
      <dgm:t>
        <a:bodyPr/>
        <a:lstStyle/>
        <a:p>
          <a:r>
            <a:rPr lang="pt-BR" b="0" i="0" dirty="0" err="1" smtClean="0"/>
            <a:t>Lorem</a:t>
          </a:r>
          <a:r>
            <a:rPr lang="pt-BR" b="0" i="0" dirty="0" smtClean="0"/>
            <a:t> </a:t>
          </a:r>
          <a:r>
            <a:rPr lang="pt-BR" b="0" i="0" dirty="0" err="1" smtClean="0"/>
            <a:t>ipsum</a:t>
          </a:r>
          <a:r>
            <a:rPr lang="pt-BR" b="0" i="0" dirty="0" smtClean="0"/>
            <a:t> </a:t>
          </a:r>
          <a:r>
            <a:rPr lang="pt-BR" b="0" i="0" dirty="0" err="1" smtClean="0"/>
            <a:t>dolor</a:t>
          </a:r>
          <a:r>
            <a:rPr lang="pt-BR" b="0" i="0" dirty="0" smtClean="0"/>
            <a:t> </a:t>
          </a:r>
          <a:r>
            <a:rPr lang="pt-BR" b="0" i="0" dirty="0" err="1" smtClean="0"/>
            <a:t>sit</a:t>
          </a:r>
          <a:r>
            <a:rPr lang="pt-BR" b="0" i="0" dirty="0" smtClean="0"/>
            <a:t> </a:t>
          </a:r>
          <a:r>
            <a:rPr lang="pt-BR" b="0" i="0" dirty="0" err="1" smtClean="0"/>
            <a:t>amet</a:t>
          </a:r>
          <a:r>
            <a:rPr lang="pt-BR" b="0" i="0" dirty="0" smtClean="0"/>
            <a:t>, </a:t>
          </a:r>
          <a:r>
            <a:rPr lang="pt-BR" b="0" i="0" dirty="0" err="1" smtClean="0"/>
            <a:t>consectetur</a:t>
          </a:r>
          <a:r>
            <a:rPr lang="pt-BR" b="0" i="0" dirty="0" smtClean="0"/>
            <a:t> </a:t>
          </a:r>
          <a:r>
            <a:rPr lang="pt-BR" b="0" i="0" dirty="0" err="1" smtClean="0"/>
            <a:t>adipiscing</a:t>
          </a:r>
          <a:r>
            <a:rPr lang="pt-BR" b="0" i="0" dirty="0" smtClean="0"/>
            <a:t> </a:t>
          </a:r>
          <a:r>
            <a:rPr lang="pt-BR" b="0" i="0" dirty="0" err="1" smtClean="0"/>
            <a:t>elit</a:t>
          </a:r>
          <a:r>
            <a:rPr lang="pt-BR" b="0" i="0" dirty="0" smtClean="0"/>
            <a:t>. </a:t>
          </a:r>
          <a:r>
            <a:rPr lang="pt-BR" b="0" i="0" dirty="0" err="1" smtClean="0"/>
            <a:t>Sed</a:t>
          </a:r>
          <a:r>
            <a:rPr lang="pt-BR" b="0" i="0" dirty="0" smtClean="0"/>
            <a:t> quis </a:t>
          </a:r>
          <a:r>
            <a:rPr lang="pt-BR" b="0" i="0" dirty="0" err="1" smtClean="0"/>
            <a:t>dapibus</a:t>
          </a:r>
          <a:r>
            <a:rPr lang="pt-BR" b="0" i="0" dirty="0" smtClean="0"/>
            <a:t> </a:t>
          </a:r>
          <a:r>
            <a:rPr lang="pt-BR" b="0" i="0" dirty="0" err="1" smtClean="0"/>
            <a:t>lorem</a:t>
          </a:r>
          <a:r>
            <a:rPr lang="pt-BR" b="0" i="0" dirty="0" smtClean="0"/>
            <a:t>. </a:t>
          </a:r>
          <a:endParaRPr lang="pt-BR" dirty="0"/>
        </a:p>
      </dgm:t>
    </dgm:pt>
    <dgm:pt modelId="{F56C2B09-7FFB-44EB-884D-4FCE28CA710B}" type="parTrans" cxnId="{1ADD34D6-2FAF-4FBD-A22A-C8267134A9C6}">
      <dgm:prSet/>
      <dgm:spPr/>
      <dgm:t>
        <a:bodyPr/>
        <a:lstStyle/>
        <a:p>
          <a:endParaRPr lang="pt-BR"/>
        </a:p>
      </dgm:t>
    </dgm:pt>
    <dgm:pt modelId="{4E76261F-F913-4EA5-8DAA-38CB21F502C2}" type="sibTrans" cxnId="{1ADD34D6-2FAF-4FBD-A22A-C8267134A9C6}">
      <dgm:prSet/>
      <dgm:spPr/>
      <dgm:t>
        <a:bodyPr/>
        <a:lstStyle/>
        <a:p>
          <a:endParaRPr lang="pt-BR"/>
        </a:p>
      </dgm:t>
    </dgm:pt>
    <dgm:pt modelId="{738FCFB3-7094-46D2-BC74-4E6E83F18DB3}" type="pres">
      <dgm:prSet presAssocID="{1A6F8B73-B126-4877-BB87-48BDFC3AFA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0EB0A8-AFF3-415E-924A-16C9F9098710}" type="pres">
      <dgm:prSet presAssocID="{5D172739-A3DE-4D97-B877-8F97116F2655}" presName="composite" presStyleCnt="0"/>
      <dgm:spPr/>
    </dgm:pt>
    <dgm:pt modelId="{6F9C8845-5EF9-485D-B9C8-79C52B6812AA}" type="pres">
      <dgm:prSet presAssocID="{5D172739-A3DE-4D97-B877-8F97116F265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B7780-9378-4EA2-90BB-A539EB4550D9}" type="pres">
      <dgm:prSet presAssocID="{5D172739-A3DE-4D97-B877-8F97116F265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B75FBB-F038-4A0E-B24E-75EF9E114C76}" type="pres">
      <dgm:prSet presAssocID="{4B15418A-040F-45BD-A0D8-6C8A6FF638A1}" presName="sp" presStyleCnt="0"/>
      <dgm:spPr/>
    </dgm:pt>
    <dgm:pt modelId="{84F4F282-47AD-4267-AC52-5BE568D039C6}" type="pres">
      <dgm:prSet presAssocID="{38D1F43F-B335-4024-90BA-E9E742964DD0}" presName="composite" presStyleCnt="0"/>
      <dgm:spPr/>
    </dgm:pt>
    <dgm:pt modelId="{F41FB45D-A80D-4BEE-A561-02C6E1A90B5C}" type="pres">
      <dgm:prSet presAssocID="{38D1F43F-B335-4024-90BA-E9E742964DD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D6C03-EE7F-47FF-9D63-BB8A11FE04D0}" type="pres">
      <dgm:prSet presAssocID="{38D1F43F-B335-4024-90BA-E9E742964DD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0D3384-3E91-403C-B6C0-4283518CE45C}" type="pres">
      <dgm:prSet presAssocID="{C550D1A7-E815-4923-A017-D0C29050397D}" presName="sp" presStyleCnt="0"/>
      <dgm:spPr/>
    </dgm:pt>
    <dgm:pt modelId="{64A4ED80-5C45-4D95-9C43-C6D039DBC73F}" type="pres">
      <dgm:prSet presAssocID="{98B4958F-E557-49F0-B47E-CF7E6CE834E5}" presName="composite" presStyleCnt="0"/>
      <dgm:spPr/>
    </dgm:pt>
    <dgm:pt modelId="{8C4078CA-2700-46C8-94AA-190BEB515FBC}" type="pres">
      <dgm:prSet presAssocID="{98B4958F-E557-49F0-B47E-CF7E6CE834E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984B45-6945-4C2F-9811-56880F87EE9D}" type="pres">
      <dgm:prSet presAssocID="{98B4958F-E557-49F0-B47E-CF7E6CE834E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D919B8-8EBB-48EA-B480-4DCF4CFE5426}" type="pres">
      <dgm:prSet presAssocID="{CA4759A9-4A00-4D11-8A8E-24A7E5498EBA}" presName="sp" presStyleCnt="0"/>
      <dgm:spPr/>
    </dgm:pt>
    <dgm:pt modelId="{CAD5227D-6C98-49BB-B053-56DE6873816C}" type="pres">
      <dgm:prSet presAssocID="{2F5D6074-D129-48A6-9440-1390EFFD1A23}" presName="composite" presStyleCnt="0"/>
      <dgm:spPr/>
    </dgm:pt>
    <dgm:pt modelId="{4AA43F24-E4A4-43C3-A04C-B4CFB772D1DF}" type="pres">
      <dgm:prSet presAssocID="{2F5D6074-D129-48A6-9440-1390EFFD1A2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5C4493-7C08-41C0-9FC4-8E525F1D5215}" type="pres">
      <dgm:prSet presAssocID="{2F5D6074-D129-48A6-9440-1390EFFD1A2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F04FF-D80B-4B8D-9C4E-7B551ADF90C4}" type="pres">
      <dgm:prSet presAssocID="{36AB0C23-2FE2-4639-B583-6C3F15553E45}" presName="sp" presStyleCnt="0"/>
      <dgm:spPr/>
    </dgm:pt>
    <dgm:pt modelId="{6C8D393D-70EF-4F20-B4E9-43E723F87FC3}" type="pres">
      <dgm:prSet presAssocID="{70172AAA-E578-4C34-B8FD-3B1C1875C9A7}" presName="composite" presStyleCnt="0"/>
      <dgm:spPr/>
    </dgm:pt>
    <dgm:pt modelId="{EB557FC9-4FDE-4084-81E9-E770B4C0BC64}" type="pres">
      <dgm:prSet presAssocID="{70172AAA-E578-4C34-B8FD-3B1C1875C9A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62A52-5F83-4429-889C-ADB11F444850}" type="pres">
      <dgm:prSet presAssocID="{70172AAA-E578-4C34-B8FD-3B1C1875C9A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6588EE-4096-48D8-8C87-58214E81122E}" type="pres">
      <dgm:prSet presAssocID="{FFD3480E-21CE-4153-815F-5EDB580662EE}" presName="sp" presStyleCnt="0"/>
      <dgm:spPr/>
    </dgm:pt>
    <dgm:pt modelId="{C54501A2-7992-4ADF-9375-62D78C0E65BB}" type="pres">
      <dgm:prSet presAssocID="{089FE36C-1370-455F-B2DB-938201691643}" presName="composite" presStyleCnt="0"/>
      <dgm:spPr/>
    </dgm:pt>
    <dgm:pt modelId="{CF525DE7-7F1F-4BA0-833C-D7B7963EF2A9}" type="pres">
      <dgm:prSet presAssocID="{089FE36C-1370-455F-B2DB-93820169164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A47C9-E133-42D1-A549-D4C376ADAE3E}" type="pres">
      <dgm:prSet presAssocID="{089FE36C-1370-455F-B2DB-93820169164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8E37B-A9B5-4AC3-A25F-6634C7BA0692}" type="pres">
      <dgm:prSet presAssocID="{B9D36C2D-0FCF-4CC5-8138-C869DFA30D8D}" presName="sp" presStyleCnt="0"/>
      <dgm:spPr/>
    </dgm:pt>
    <dgm:pt modelId="{2BF769DC-174E-4C49-A661-A4416413D54D}" type="pres">
      <dgm:prSet presAssocID="{6B4C30EB-C21A-4CC6-BC57-DF120B9EDACD}" presName="composite" presStyleCnt="0"/>
      <dgm:spPr/>
    </dgm:pt>
    <dgm:pt modelId="{2E915A9E-8BDF-4958-8A31-298BE15B9E5A}" type="pres">
      <dgm:prSet presAssocID="{6B4C30EB-C21A-4CC6-BC57-DF120B9EDAC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56E22-EBD9-4A1D-9A4A-76915C62BAD4}" type="pres">
      <dgm:prSet presAssocID="{6B4C30EB-C21A-4CC6-BC57-DF120B9EDAC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DA13B5-005A-44EE-8F39-3F0068640C0F}" srcId="{70172AAA-E578-4C34-B8FD-3B1C1875C9A7}" destId="{CDF38AEB-48AD-44CB-B23A-0288F46B620B}" srcOrd="0" destOrd="0" parTransId="{CE4D8DAA-86A1-46DF-9127-E3B914727B01}" sibTransId="{9EC6C735-F306-469C-87EB-2CCAE1B407B0}"/>
    <dgm:cxn modelId="{DA1F5C8B-9DAC-4E38-A8FC-B19B19CE68E5}" srcId="{1A6F8B73-B126-4877-BB87-48BDFC3AFA02}" destId="{6B4C30EB-C21A-4CC6-BC57-DF120B9EDACD}" srcOrd="6" destOrd="0" parTransId="{D2A1179C-191B-421E-B6BE-F9441D0940DB}" sibTransId="{140E7F5F-95AD-4475-A1A9-A8823731B0C5}"/>
    <dgm:cxn modelId="{097A1D31-8989-49CA-B52D-90B7FE04F362}" srcId="{38D1F43F-B335-4024-90BA-E9E742964DD0}" destId="{3ED3D7E3-36A3-4889-A742-E4A7D7E19789}" srcOrd="0" destOrd="0" parTransId="{7BE84D83-8656-438E-8E61-0708D029DE7F}" sibTransId="{3EEA1717-7AA5-4CC4-9AA5-8987BAF282D0}"/>
    <dgm:cxn modelId="{E867BC1F-326A-42BC-BC9A-198A849B487B}" srcId="{1A6F8B73-B126-4877-BB87-48BDFC3AFA02}" destId="{089FE36C-1370-455F-B2DB-938201691643}" srcOrd="5" destOrd="0" parTransId="{FDBDF891-546F-4C1A-842C-0D6126335CB8}" sibTransId="{B9D36C2D-0FCF-4CC5-8138-C869DFA30D8D}"/>
    <dgm:cxn modelId="{CFD160AC-0723-4562-9C7D-AAE6E638D97E}" type="presOf" srcId="{3ED3D7E3-36A3-4889-A742-E4A7D7E19789}" destId="{2A2D6C03-EE7F-47FF-9D63-BB8A11FE04D0}" srcOrd="0" destOrd="0" presId="urn:microsoft.com/office/officeart/2005/8/layout/chevron2"/>
    <dgm:cxn modelId="{9834CC8E-EDFA-407D-A301-C9053B5641B6}" type="presOf" srcId="{1A6F8B73-B126-4877-BB87-48BDFC3AFA02}" destId="{738FCFB3-7094-46D2-BC74-4E6E83F18DB3}" srcOrd="0" destOrd="0" presId="urn:microsoft.com/office/officeart/2005/8/layout/chevron2"/>
    <dgm:cxn modelId="{18762CB8-D585-4778-84BB-65D1594882FB}" type="presOf" srcId="{5D172739-A3DE-4D97-B877-8F97116F2655}" destId="{6F9C8845-5EF9-485D-B9C8-79C52B6812AA}" srcOrd="0" destOrd="0" presId="urn:microsoft.com/office/officeart/2005/8/layout/chevron2"/>
    <dgm:cxn modelId="{AE1BCA5C-0C24-4CD7-ACFC-A624619D1A2E}" type="presOf" srcId="{6B4C30EB-C21A-4CC6-BC57-DF120B9EDACD}" destId="{2E915A9E-8BDF-4958-8A31-298BE15B9E5A}" srcOrd="0" destOrd="0" presId="urn:microsoft.com/office/officeart/2005/8/layout/chevron2"/>
    <dgm:cxn modelId="{E8380301-33A6-42CE-A0A1-3B838C3BD6B2}" type="presOf" srcId="{3F6A75C0-8F2E-4372-8133-46854CFC43D5}" destId="{D1984B45-6945-4C2F-9811-56880F87EE9D}" srcOrd="0" destOrd="0" presId="urn:microsoft.com/office/officeart/2005/8/layout/chevron2"/>
    <dgm:cxn modelId="{1C60D565-885E-49D9-91EB-6AB05D77E7CA}" srcId="{5D172739-A3DE-4D97-B877-8F97116F2655}" destId="{29E839ED-4DD0-44A7-8CCD-3A69487EC30C}" srcOrd="0" destOrd="0" parTransId="{0BC6528D-5FAF-4336-A680-C8810818AB6B}" sibTransId="{80E28266-B443-45E7-93AB-7A9C2141F1DC}"/>
    <dgm:cxn modelId="{D8436E2C-5304-404D-9818-694B5C4E5E8E}" type="presOf" srcId="{38D1F43F-B335-4024-90BA-E9E742964DD0}" destId="{F41FB45D-A80D-4BEE-A561-02C6E1A90B5C}" srcOrd="0" destOrd="0" presId="urn:microsoft.com/office/officeart/2005/8/layout/chevron2"/>
    <dgm:cxn modelId="{8AF7FF22-B5CE-43D2-8AEB-DB601282C731}" type="presOf" srcId="{1A0140BE-3EAB-4670-9D81-F9CA42B7FC70}" destId="{7C5C4493-7C08-41C0-9FC4-8E525F1D5215}" srcOrd="0" destOrd="0" presId="urn:microsoft.com/office/officeart/2005/8/layout/chevron2"/>
    <dgm:cxn modelId="{D2878D6D-F3DA-4100-B00C-018280A7F6E7}" type="presOf" srcId="{98B4958F-E557-49F0-B47E-CF7E6CE834E5}" destId="{8C4078CA-2700-46C8-94AA-190BEB515FBC}" srcOrd="0" destOrd="0" presId="urn:microsoft.com/office/officeart/2005/8/layout/chevron2"/>
    <dgm:cxn modelId="{DF7DA1BB-44FF-4A09-AFE4-538C2351613E}" srcId="{1A6F8B73-B126-4877-BB87-48BDFC3AFA02}" destId="{98B4958F-E557-49F0-B47E-CF7E6CE834E5}" srcOrd="2" destOrd="0" parTransId="{C12386D1-9FB9-4BB2-9ADA-77FBB969EA38}" sibTransId="{CA4759A9-4A00-4D11-8A8E-24A7E5498EBA}"/>
    <dgm:cxn modelId="{82C6A11A-4EB3-4981-9AD5-AC1561C7DBFE}" type="presOf" srcId="{B79835C1-C407-4744-823C-DE0FFEA23185}" destId="{F76A47C9-E133-42D1-A549-D4C376ADAE3E}" srcOrd="0" destOrd="0" presId="urn:microsoft.com/office/officeart/2005/8/layout/chevron2"/>
    <dgm:cxn modelId="{31B12E33-93AF-4B18-9BD3-B90A5C83222F}" srcId="{1A6F8B73-B126-4877-BB87-48BDFC3AFA02}" destId="{5D172739-A3DE-4D97-B877-8F97116F2655}" srcOrd="0" destOrd="0" parTransId="{41FAA207-8A54-4493-B6A8-F01A58698E4C}" sibTransId="{4B15418A-040F-45BD-A0D8-6C8A6FF638A1}"/>
    <dgm:cxn modelId="{EC5293DE-559C-44B2-B424-7BB072CE5FFC}" type="presOf" srcId="{CDF38AEB-48AD-44CB-B23A-0288F46B620B}" destId="{78F62A52-5F83-4429-889C-ADB11F444850}" srcOrd="0" destOrd="0" presId="urn:microsoft.com/office/officeart/2005/8/layout/chevron2"/>
    <dgm:cxn modelId="{AAB45347-FFBD-4F16-9D13-5209502F4112}" srcId="{1A6F8B73-B126-4877-BB87-48BDFC3AFA02}" destId="{70172AAA-E578-4C34-B8FD-3B1C1875C9A7}" srcOrd="4" destOrd="0" parTransId="{7D586305-5E8B-4442-84D0-3E581B6D52A9}" sibTransId="{FFD3480E-21CE-4153-815F-5EDB580662EE}"/>
    <dgm:cxn modelId="{1B8AE6AF-5FEC-4C79-9E62-B4B843B7C641}" srcId="{1A6F8B73-B126-4877-BB87-48BDFC3AFA02}" destId="{2F5D6074-D129-48A6-9440-1390EFFD1A23}" srcOrd="3" destOrd="0" parTransId="{30EE63D1-DC00-4704-8974-A9A59EE72891}" sibTransId="{36AB0C23-2FE2-4639-B583-6C3F15553E45}"/>
    <dgm:cxn modelId="{64F23E24-8424-4095-9335-6A6FC2388699}" srcId="{98B4958F-E557-49F0-B47E-CF7E6CE834E5}" destId="{3F6A75C0-8F2E-4372-8133-46854CFC43D5}" srcOrd="0" destOrd="0" parTransId="{BA2402AB-FC11-47AE-BC70-A3EE9A7446A7}" sibTransId="{93620886-8082-46E6-AD4A-65E6B409D859}"/>
    <dgm:cxn modelId="{3033A346-8903-4304-BDCC-1D36373D5057}" type="presOf" srcId="{29E839ED-4DD0-44A7-8CCD-3A69487EC30C}" destId="{7AEB7780-9378-4EA2-90BB-A539EB4550D9}" srcOrd="0" destOrd="0" presId="urn:microsoft.com/office/officeart/2005/8/layout/chevron2"/>
    <dgm:cxn modelId="{B5B26D9A-5AB9-4DBC-B34C-0347CCEDC44A}" type="presOf" srcId="{089FE36C-1370-455F-B2DB-938201691643}" destId="{CF525DE7-7F1F-4BA0-833C-D7B7963EF2A9}" srcOrd="0" destOrd="0" presId="urn:microsoft.com/office/officeart/2005/8/layout/chevron2"/>
    <dgm:cxn modelId="{286050B2-7DE5-494B-8718-B13687356B58}" type="presOf" srcId="{2F5D6074-D129-48A6-9440-1390EFFD1A23}" destId="{4AA43F24-E4A4-43C3-A04C-B4CFB772D1DF}" srcOrd="0" destOrd="0" presId="urn:microsoft.com/office/officeart/2005/8/layout/chevron2"/>
    <dgm:cxn modelId="{063CF9EA-6440-4B68-AD8B-6BD9692CD06A}" srcId="{1A6F8B73-B126-4877-BB87-48BDFC3AFA02}" destId="{38D1F43F-B335-4024-90BA-E9E742964DD0}" srcOrd="1" destOrd="0" parTransId="{DAA27E5A-30AC-4AA4-A4A2-DD3EB9351809}" sibTransId="{C550D1A7-E815-4923-A017-D0C29050397D}"/>
    <dgm:cxn modelId="{92AE8F05-D924-4C8A-BAB5-311C9938CB06}" type="presOf" srcId="{CF2209FD-C8D3-4A39-A241-5426A65AC6BC}" destId="{95456E22-EBD9-4A1D-9A4A-76915C62BAD4}" srcOrd="0" destOrd="0" presId="urn:microsoft.com/office/officeart/2005/8/layout/chevron2"/>
    <dgm:cxn modelId="{B7F35A12-8E06-4E08-8A72-07F0135D0D6A}" srcId="{089FE36C-1370-455F-B2DB-938201691643}" destId="{B79835C1-C407-4744-823C-DE0FFEA23185}" srcOrd="0" destOrd="0" parTransId="{459CAA34-8A7D-4CB0-B84A-3BE57A61E006}" sibTransId="{8621B545-9BF5-4F6A-BB88-33DC4B9810E4}"/>
    <dgm:cxn modelId="{B0CA5C2E-74B6-4DDE-8E24-EA974497A280}" srcId="{2F5D6074-D129-48A6-9440-1390EFFD1A23}" destId="{1A0140BE-3EAB-4670-9D81-F9CA42B7FC70}" srcOrd="0" destOrd="0" parTransId="{BE9E5C95-16AF-400E-B192-69C801685EEF}" sibTransId="{ED0FB345-1DB2-43DC-9F80-80C6E446A437}"/>
    <dgm:cxn modelId="{E6C44935-471C-40B4-9260-01C00F43DEEA}" type="presOf" srcId="{70172AAA-E578-4C34-B8FD-3B1C1875C9A7}" destId="{EB557FC9-4FDE-4084-81E9-E770B4C0BC64}" srcOrd="0" destOrd="0" presId="urn:microsoft.com/office/officeart/2005/8/layout/chevron2"/>
    <dgm:cxn modelId="{1ADD34D6-2FAF-4FBD-A22A-C8267134A9C6}" srcId="{6B4C30EB-C21A-4CC6-BC57-DF120B9EDACD}" destId="{CF2209FD-C8D3-4A39-A241-5426A65AC6BC}" srcOrd="0" destOrd="0" parTransId="{F56C2B09-7FFB-44EB-884D-4FCE28CA710B}" sibTransId="{4E76261F-F913-4EA5-8DAA-38CB21F502C2}"/>
    <dgm:cxn modelId="{9E0CFF0A-95C4-4774-A8C8-6FAF9C0E34E5}" type="presParOf" srcId="{738FCFB3-7094-46D2-BC74-4E6E83F18DB3}" destId="{BE0EB0A8-AFF3-415E-924A-16C9F9098710}" srcOrd="0" destOrd="0" presId="urn:microsoft.com/office/officeart/2005/8/layout/chevron2"/>
    <dgm:cxn modelId="{BB327BF2-702C-47F8-AD83-EBC43863C455}" type="presParOf" srcId="{BE0EB0A8-AFF3-415E-924A-16C9F9098710}" destId="{6F9C8845-5EF9-485D-B9C8-79C52B6812AA}" srcOrd="0" destOrd="0" presId="urn:microsoft.com/office/officeart/2005/8/layout/chevron2"/>
    <dgm:cxn modelId="{5F11D6E9-510A-44B1-AB8B-8E41E2D87968}" type="presParOf" srcId="{BE0EB0A8-AFF3-415E-924A-16C9F9098710}" destId="{7AEB7780-9378-4EA2-90BB-A539EB4550D9}" srcOrd="1" destOrd="0" presId="urn:microsoft.com/office/officeart/2005/8/layout/chevron2"/>
    <dgm:cxn modelId="{0DF6AA69-AEFF-470C-B07F-1D6833D985B9}" type="presParOf" srcId="{738FCFB3-7094-46D2-BC74-4E6E83F18DB3}" destId="{DDB75FBB-F038-4A0E-B24E-75EF9E114C76}" srcOrd="1" destOrd="0" presId="urn:microsoft.com/office/officeart/2005/8/layout/chevron2"/>
    <dgm:cxn modelId="{2AB40A25-E98F-4014-ABE8-EB50AC684677}" type="presParOf" srcId="{738FCFB3-7094-46D2-BC74-4E6E83F18DB3}" destId="{84F4F282-47AD-4267-AC52-5BE568D039C6}" srcOrd="2" destOrd="0" presId="urn:microsoft.com/office/officeart/2005/8/layout/chevron2"/>
    <dgm:cxn modelId="{878FE3A1-F525-401C-AD48-FBA29EFF5A05}" type="presParOf" srcId="{84F4F282-47AD-4267-AC52-5BE568D039C6}" destId="{F41FB45D-A80D-4BEE-A561-02C6E1A90B5C}" srcOrd="0" destOrd="0" presId="urn:microsoft.com/office/officeart/2005/8/layout/chevron2"/>
    <dgm:cxn modelId="{FC9EF274-5BE6-4BE7-96CF-F0F3476DC8BB}" type="presParOf" srcId="{84F4F282-47AD-4267-AC52-5BE568D039C6}" destId="{2A2D6C03-EE7F-47FF-9D63-BB8A11FE04D0}" srcOrd="1" destOrd="0" presId="urn:microsoft.com/office/officeart/2005/8/layout/chevron2"/>
    <dgm:cxn modelId="{F0A463AA-32F8-4F65-9855-D6A13FAD5130}" type="presParOf" srcId="{738FCFB3-7094-46D2-BC74-4E6E83F18DB3}" destId="{7F0D3384-3E91-403C-B6C0-4283518CE45C}" srcOrd="3" destOrd="0" presId="urn:microsoft.com/office/officeart/2005/8/layout/chevron2"/>
    <dgm:cxn modelId="{061B8F68-2735-478E-B7DF-4782C289FD93}" type="presParOf" srcId="{738FCFB3-7094-46D2-BC74-4E6E83F18DB3}" destId="{64A4ED80-5C45-4D95-9C43-C6D039DBC73F}" srcOrd="4" destOrd="0" presId="urn:microsoft.com/office/officeart/2005/8/layout/chevron2"/>
    <dgm:cxn modelId="{5AC760CC-09F0-45A0-AE8B-3F945BC383C6}" type="presParOf" srcId="{64A4ED80-5C45-4D95-9C43-C6D039DBC73F}" destId="{8C4078CA-2700-46C8-94AA-190BEB515FBC}" srcOrd="0" destOrd="0" presId="urn:microsoft.com/office/officeart/2005/8/layout/chevron2"/>
    <dgm:cxn modelId="{BFC423AC-2C7D-4B39-B7DC-DFDE5BE82A98}" type="presParOf" srcId="{64A4ED80-5C45-4D95-9C43-C6D039DBC73F}" destId="{D1984B45-6945-4C2F-9811-56880F87EE9D}" srcOrd="1" destOrd="0" presId="urn:microsoft.com/office/officeart/2005/8/layout/chevron2"/>
    <dgm:cxn modelId="{1B007100-80C2-4B83-B051-D58CFE4DF57B}" type="presParOf" srcId="{738FCFB3-7094-46D2-BC74-4E6E83F18DB3}" destId="{58D919B8-8EBB-48EA-B480-4DCF4CFE5426}" srcOrd="5" destOrd="0" presId="urn:microsoft.com/office/officeart/2005/8/layout/chevron2"/>
    <dgm:cxn modelId="{9BA76D13-630C-443B-BEC3-FB7070BE0A2E}" type="presParOf" srcId="{738FCFB3-7094-46D2-BC74-4E6E83F18DB3}" destId="{CAD5227D-6C98-49BB-B053-56DE6873816C}" srcOrd="6" destOrd="0" presId="urn:microsoft.com/office/officeart/2005/8/layout/chevron2"/>
    <dgm:cxn modelId="{B3D0DA7B-B914-4496-9F43-AE06298AFBAD}" type="presParOf" srcId="{CAD5227D-6C98-49BB-B053-56DE6873816C}" destId="{4AA43F24-E4A4-43C3-A04C-B4CFB772D1DF}" srcOrd="0" destOrd="0" presId="urn:microsoft.com/office/officeart/2005/8/layout/chevron2"/>
    <dgm:cxn modelId="{905EFA03-DB20-48F8-8CE2-D00C002876DA}" type="presParOf" srcId="{CAD5227D-6C98-49BB-B053-56DE6873816C}" destId="{7C5C4493-7C08-41C0-9FC4-8E525F1D5215}" srcOrd="1" destOrd="0" presId="urn:microsoft.com/office/officeart/2005/8/layout/chevron2"/>
    <dgm:cxn modelId="{9E5708F4-5D8F-4CD7-8C32-A4A7AA50C62A}" type="presParOf" srcId="{738FCFB3-7094-46D2-BC74-4E6E83F18DB3}" destId="{207F04FF-D80B-4B8D-9C4E-7B551ADF90C4}" srcOrd="7" destOrd="0" presId="urn:microsoft.com/office/officeart/2005/8/layout/chevron2"/>
    <dgm:cxn modelId="{70A2E8CA-2C1F-459D-95C8-FE593BB4E460}" type="presParOf" srcId="{738FCFB3-7094-46D2-BC74-4E6E83F18DB3}" destId="{6C8D393D-70EF-4F20-B4E9-43E723F87FC3}" srcOrd="8" destOrd="0" presId="urn:microsoft.com/office/officeart/2005/8/layout/chevron2"/>
    <dgm:cxn modelId="{F91836DB-A554-432C-B960-23C753D3831B}" type="presParOf" srcId="{6C8D393D-70EF-4F20-B4E9-43E723F87FC3}" destId="{EB557FC9-4FDE-4084-81E9-E770B4C0BC64}" srcOrd="0" destOrd="0" presId="urn:microsoft.com/office/officeart/2005/8/layout/chevron2"/>
    <dgm:cxn modelId="{E507392E-3114-41D7-82CD-825BF91B6713}" type="presParOf" srcId="{6C8D393D-70EF-4F20-B4E9-43E723F87FC3}" destId="{78F62A52-5F83-4429-889C-ADB11F444850}" srcOrd="1" destOrd="0" presId="urn:microsoft.com/office/officeart/2005/8/layout/chevron2"/>
    <dgm:cxn modelId="{341EA741-0797-4FAB-8C96-F171FBBD79FE}" type="presParOf" srcId="{738FCFB3-7094-46D2-BC74-4E6E83F18DB3}" destId="{6D6588EE-4096-48D8-8C87-58214E81122E}" srcOrd="9" destOrd="0" presId="urn:microsoft.com/office/officeart/2005/8/layout/chevron2"/>
    <dgm:cxn modelId="{67BFC5EE-261C-459B-A379-A1F89EA19B6E}" type="presParOf" srcId="{738FCFB3-7094-46D2-BC74-4E6E83F18DB3}" destId="{C54501A2-7992-4ADF-9375-62D78C0E65BB}" srcOrd="10" destOrd="0" presId="urn:microsoft.com/office/officeart/2005/8/layout/chevron2"/>
    <dgm:cxn modelId="{5770F986-4ACB-4777-935B-0A049352B25C}" type="presParOf" srcId="{C54501A2-7992-4ADF-9375-62D78C0E65BB}" destId="{CF525DE7-7F1F-4BA0-833C-D7B7963EF2A9}" srcOrd="0" destOrd="0" presId="urn:microsoft.com/office/officeart/2005/8/layout/chevron2"/>
    <dgm:cxn modelId="{163648EC-92C1-495A-A748-E3C1FCC1049E}" type="presParOf" srcId="{C54501A2-7992-4ADF-9375-62D78C0E65BB}" destId="{F76A47C9-E133-42D1-A549-D4C376ADAE3E}" srcOrd="1" destOrd="0" presId="urn:microsoft.com/office/officeart/2005/8/layout/chevron2"/>
    <dgm:cxn modelId="{A5E03F77-D62A-47BF-8896-614628ACE1B7}" type="presParOf" srcId="{738FCFB3-7094-46D2-BC74-4E6E83F18DB3}" destId="{D108E37B-A9B5-4AC3-A25F-6634C7BA0692}" srcOrd="11" destOrd="0" presId="urn:microsoft.com/office/officeart/2005/8/layout/chevron2"/>
    <dgm:cxn modelId="{F21D3063-685F-4A41-95CB-215A48E3603E}" type="presParOf" srcId="{738FCFB3-7094-46D2-BC74-4E6E83F18DB3}" destId="{2BF769DC-174E-4C49-A661-A4416413D54D}" srcOrd="12" destOrd="0" presId="urn:microsoft.com/office/officeart/2005/8/layout/chevron2"/>
    <dgm:cxn modelId="{9EEB2C62-E1EB-47CC-BDF7-E35244DEE540}" type="presParOf" srcId="{2BF769DC-174E-4C49-A661-A4416413D54D}" destId="{2E915A9E-8BDF-4958-8A31-298BE15B9E5A}" srcOrd="0" destOrd="0" presId="urn:microsoft.com/office/officeart/2005/8/layout/chevron2"/>
    <dgm:cxn modelId="{B49A0B1A-202A-42C2-BFFA-0BB4BD7CB6D9}" type="presParOf" srcId="{2BF769DC-174E-4C49-A661-A4416413D54D}" destId="{95456E22-EBD9-4A1D-9A4A-76915C62BAD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 se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28675"/>
            <a:ext cx="11391900" cy="52268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66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4103024"/>
            <a:ext cx="720000" cy="72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5259268"/>
            <a:ext cx="720000" cy="720000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963473"/>
            <a:ext cx="720000" cy="720000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1860625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36534" y="2013154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6534" y="313103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6534" y="4257788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6534" y="540911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15021" y="2013154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15021" y="313178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415021" y="4257788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415021" y="5409112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2580625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3683473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4823024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5969035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24909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69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3263269"/>
            <a:ext cx="720000" cy="72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4419513"/>
            <a:ext cx="720000" cy="720000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123718"/>
            <a:ext cx="720000" cy="720000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1020870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36534" y="117339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6534" y="229128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6534" y="341803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6534" y="4569357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15021" y="1173399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15021" y="2292028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415021" y="341803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415021" y="4569357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1740870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2843718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3983269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5129280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5479514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636534" y="563204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415021" y="563204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6199514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73746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69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3443969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4141256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742951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2041318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6967" y="210724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46967" y="280888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428" y="351211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20390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78295" y="215359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78295" y="2848565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278295" y="3548620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278295" y="4238567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2582186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3283819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3984837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4673631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4839089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90000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278295" y="4945324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5379957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514821" y="5554807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14821" y="6095675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62471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6</a:t>
            </a:r>
            <a:endParaRPr lang="pt-BR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278295" y="5659370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618119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2874802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3572089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173784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1472151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6967" y="153808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46967" y="223971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428" y="2942948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63474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78295" y="1584431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78295" y="227939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278295" y="2979453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278295" y="3669400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2013019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2714652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3415670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4104464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4269922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33083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278295" y="4376157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4810790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514821" y="4985640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14821" y="5526508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514821" y="5691172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14821" y="6232040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05554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6</a:t>
            </a:r>
            <a:endParaRPr lang="pt-BR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278295" y="5090203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76328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7</a:t>
            </a:r>
            <a:endParaRPr lang="pt-BR"/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278295" y="5795281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104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2268317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2965604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1567299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865666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6967" y="931597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46967" y="163323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428" y="233646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028257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78295" y="977946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78295" y="1672913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278295" y="237296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278295" y="3062915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1406534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2108167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2809185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3497979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3663437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72435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278295" y="3769672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4204305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514821" y="4379155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14821" y="4920023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514821" y="5084687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14821" y="5625555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>
            <a:off x="514821" y="5793304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514821" y="6325679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444906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6</a:t>
            </a:r>
            <a:endParaRPr lang="pt-BR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278295" y="448371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56804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7</a:t>
            </a:r>
            <a:endParaRPr lang="pt-BR"/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278295" y="5188796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585618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8</a:t>
            </a:r>
            <a:endParaRPr lang="pt-BR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1278295" y="5893506"/>
            <a:ext cx="9752106" cy="420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mtClean="0"/>
              <a:t>Sit Amet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8381227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 se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28675"/>
            <a:ext cx="11391900" cy="52268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344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 co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1805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124795"/>
            <a:ext cx="9525000" cy="3694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Título do Slide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28675"/>
            <a:ext cx="11391900" cy="52268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0" y="540000"/>
            <a:ext cx="12192000" cy="18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4" name="Rectangle 13"/>
          <p:cNvSpPr/>
          <p:nvPr userDrawn="1"/>
        </p:nvSpPr>
        <p:spPr>
          <a:xfrm>
            <a:off x="397189" y="0"/>
            <a:ext cx="18000" cy="54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226637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ja cinza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785156"/>
            <a:ext cx="10301447" cy="36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82048" y="2647949"/>
            <a:ext cx="36000" cy="114536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00098" y="3003172"/>
            <a:ext cx="9501349" cy="4920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42318"/>
            <a:ext cx="12192000" cy="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Rectangle 7"/>
          <p:cNvSpPr/>
          <p:nvPr userDrawn="1"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138682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ja cinza titulo/descr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098" y="3116875"/>
            <a:ext cx="9501349" cy="456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17" name="Rectangle 16"/>
          <p:cNvSpPr/>
          <p:nvPr userDrawn="1"/>
        </p:nvSpPr>
        <p:spPr>
          <a:xfrm>
            <a:off x="0" y="3785156"/>
            <a:ext cx="10301447" cy="36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82049" y="2003461"/>
            <a:ext cx="36000" cy="178985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00098" y="2412622"/>
            <a:ext cx="9501349" cy="4920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42318"/>
            <a:ext cx="12192000" cy="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9" name="Rectangle 8"/>
          <p:cNvSpPr/>
          <p:nvPr userDrawn="1"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30283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ja verd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7" name="Rectangle 16"/>
          <p:cNvSpPr/>
          <p:nvPr userDrawn="1"/>
        </p:nvSpPr>
        <p:spPr>
          <a:xfrm>
            <a:off x="0" y="3785156"/>
            <a:ext cx="10301447" cy="36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82048" y="2647949"/>
            <a:ext cx="36000" cy="114536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00098" y="3003172"/>
            <a:ext cx="9501349" cy="4920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05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 co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1805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124795"/>
            <a:ext cx="9525000" cy="3694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Título do Slide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28675"/>
            <a:ext cx="11391900" cy="52268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0" y="540000"/>
            <a:ext cx="12192000" cy="18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4" name="Rectangle 13"/>
          <p:cNvSpPr/>
          <p:nvPr userDrawn="1"/>
        </p:nvSpPr>
        <p:spPr>
          <a:xfrm>
            <a:off x="397189" y="0"/>
            <a:ext cx="18000" cy="54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27233520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65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ja verde titulo/descr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098" y="3116875"/>
            <a:ext cx="9501349" cy="456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17" name="Rectangle 16"/>
          <p:cNvSpPr/>
          <p:nvPr userDrawn="1"/>
        </p:nvSpPr>
        <p:spPr>
          <a:xfrm>
            <a:off x="0" y="3785156"/>
            <a:ext cx="10301447" cy="36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82049" y="2003461"/>
            <a:ext cx="36000" cy="178985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00098" y="2412622"/>
            <a:ext cx="9501349" cy="4920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73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cinza tarja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27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10657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cinza tar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27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350433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vermelho tar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CE3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60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92380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vermelho tarja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CE3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60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143015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amarelo tarja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D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CCA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CCA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A0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CCA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428757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amarelo tar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D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CCA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CCA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A0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CCA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6794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verde tarja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7F5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38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353430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verde tar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" y="-3"/>
            <a:ext cx="3451820" cy="6449133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Rectangle 17"/>
          <p:cNvSpPr/>
          <p:nvPr userDrawn="1"/>
        </p:nvSpPr>
        <p:spPr>
          <a:xfrm>
            <a:off x="3451819" y="-3"/>
            <a:ext cx="36000" cy="6449134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80222" y="2136709"/>
            <a:ext cx="2829510" cy="159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smtClean="0"/>
              <a:t>Subseção</a:t>
            </a:r>
            <a:endParaRPr lang="pt-BR" sz="280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451821" y="6478316"/>
            <a:ext cx="36000" cy="376571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21" y="4146775"/>
            <a:ext cx="2829511" cy="164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7F5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Descrição Subseção</a:t>
            </a:r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478314"/>
            <a:ext cx="3451820" cy="376570"/>
          </a:xfrm>
          <a:prstGeom prst="rect">
            <a:avLst/>
          </a:prstGeom>
          <a:solidFill>
            <a:srgbClr val="38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40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inza logo M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88229"/>
            <a:ext cx="12192000" cy="306977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4057650"/>
            <a:ext cx="10869386" cy="115116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E7F5D5"/>
                </a:solidFill>
              </a:defRPr>
            </a:lvl1pPr>
          </a:lstStyle>
          <a:p>
            <a:r>
              <a:rPr lang="en-US" smtClean="0"/>
              <a:t>Título da Apresentação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5513226"/>
            <a:ext cx="10869386" cy="4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Subtítulo da Apresentação ou data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3793675"/>
            <a:ext cx="12192000" cy="680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5470" y="6219085"/>
            <a:ext cx="3940240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data</a:t>
            </a:r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9" y="796498"/>
            <a:ext cx="5330828" cy="2550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90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5082739"/>
            <a:ext cx="720000" cy="72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3943188"/>
            <a:ext cx="720000" cy="720000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2840340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36534" y="299286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6534" y="411075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6534" y="523750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15021" y="2992869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15021" y="4111498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415021" y="523750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3560340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4663188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5802739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36751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 userDrawn="1">
          <p15:clr>
            <a:srgbClr val="FBAE40"/>
          </p15:clr>
        </p15:guide>
        <p15:guide id="2" pos="697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inza logo MAIS/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88229"/>
            <a:ext cx="12192000" cy="306977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4057650"/>
            <a:ext cx="10869386" cy="115116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E7F5D5"/>
                </a:solidFill>
              </a:defRPr>
            </a:lvl1pPr>
          </a:lstStyle>
          <a:p>
            <a:r>
              <a:rPr lang="en-US" smtClean="0"/>
              <a:t>Título da Apresentação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5513226"/>
            <a:ext cx="10869386" cy="4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Subtítulo da Apresentação ou data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3793675"/>
            <a:ext cx="12192000" cy="680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5470" y="6219085"/>
            <a:ext cx="3940240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data</a:t>
            </a:r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78" y="980787"/>
            <a:ext cx="4560558" cy="218225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096000" y="1159329"/>
            <a:ext cx="0" cy="18013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6637564" y="620486"/>
            <a:ext cx="4988379" cy="26697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pt-BR" smtClean="0"/>
              <a:t>Logo Cliente</a:t>
            </a:r>
          </a:p>
        </p:txBody>
      </p:sp>
    </p:spTree>
    <p:extLst>
      <p:ext uri="{BB962C8B-B14F-4D97-AF65-F5344CB8AC3E}">
        <p14:creationId xmlns="" xmlns:p14="http://schemas.microsoft.com/office/powerpoint/2010/main" val="25328149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7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inza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88229"/>
            <a:ext cx="12192000" cy="306977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4057650"/>
            <a:ext cx="10869386" cy="115116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E7F5D5"/>
                </a:solidFill>
              </a:defRPr>
            </a:lvl1pPr>
          </a:lstStyle>
          <a:p>
            <a:r>
              <a:rPr lang="en-US" smtClean="0"/>
              <a:t>Título da Apresentação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5513226"/>
            <a:ext cx="10869386" cy="4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Subtítulo da Apresentação ou data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3793675"/>
            <a:ext cx="12192000" cy="680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5470" y="6219085"/>
            <a:ext cx="3940240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data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8489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erde logo M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88229"/>
            <a:ext cx="12192000" cy="306977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4057650"/>
            <a:ext cx="10869386" cy="115116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Título da Apresentação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5513226"/>
            <a:ext cx="10869386" cy="4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Subtítulo da Apresentação ou data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3793675"/>
            <a:ext cx="12192000" cy="68032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5470" y="6219085"/>
            <a:ext cx="3940240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data</a:t>
            </a:r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9" y="796498"/>
            <a:ext cx="5330828" cy="2550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19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erde logo MAIS/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88229"/>
            <a:ext cx="12192000" cy="306977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4057650"/>
            <a:ext cx="10869386" cy="115116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Título da Apresentação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5513226"/>
            <a:ext cx="10869386" cy="4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Subtítulo da Apresentação ou data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3793675"/>
            <a:ext cx="12192000" cy="68032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5470" y="6219085"/>
            <a:ext cx="3940240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data</a:t>
            </a:r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78" y="980787"/>
            <a:ext cx="4560558" cy="218225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096000" y="1159329"/>
            <a:ext cx="0" cy="18013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6637564" y="620486"/>
            <a:ext cx="4988379" cy="26697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pt-BR" smtClean="0"/>
              <a:t>Logo Cliente</a:t>
            </a:r>
          </a:p>
        </p:txBody>
      </p:sp>
    </p:spTree>
    <p:extLst>
      <p:ext uri="{BB962C8B-B14F-4D97-AF65-F5344CB8AC3E}">
        <p14:creationId xmlns="" xmlns:p14="http://schemas.microsoft.com/office/powerpoint/2010/main" val="618008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erde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88229"/>
            <a:ext cx="12192000" cy="306977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4057650"/>
            <a:ext cx="10869386" cy="115116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Título da Apresentação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5513226"/>
            <a:ext cx="10869386" cy="4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Subtítulo da Apresentação ou data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3793675"/>
            <a:ext cx="12192000" cy="68032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5470" y="6219085"/>
            <a:ext cx="3940240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data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2541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9992"/>
            <a:ext cx="12192000" cy="225800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611683"/>
            <a:ext cx="10869386" cy="76892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Obrigado!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4963128"/>
            <a:ext cx="10869386" cy="8729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Contato</a:t>
            </a:r>
          </a:p>
          <a:p>
            <a:r>
              <a:rPr lang="en-US" smtClean="0"/>
              <a:t>ccc@maispartners.com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4531960"/>
            <a:ext cx="12192000" cy="68032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1307" y="6219085"/>
            <a:ext cx="10869386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Mais informações</a:t>
            </a:r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9" y="2013685"/>
            <a:ext cx="5330828" cy="2276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150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verde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9992"/>
            <a:ext cx="12192000" cy="225800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611683"/>
            <a:ext cx="10869386" cy="76892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Obrigado!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4963128"/>
            <a:ext cx="10869386" cy="8729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Contato</a:t>
            </a:r>
          </a:p>
          <a:p>
            <a:r>
              <a:rPr lang="en-US" smtClean="0"/>
              <a:t>ccc@maispartners.com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4531960"/>
            <a:ext cx="12192000" cy="68032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1307" y="6219085"/>
            <a:ext cx="10869386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Mais informações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55557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9992"/>
            <a:ext cx="12192000" cy="225800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611683"/>
            <a:ext cx="10869386" cy="76892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Obrigado!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4963128"/>
            <a:ext cx="10869386" cy="8729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Contato</a:t>
            </a:r>
          </a:p>
          <a:p>
            <a:r>
              <a:rPr lang="en-US" smtClean="0"/>
              <a:t>ccc@maispartners.com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4531960"/>
            <a:ext cx="12192000" cy="680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1307" y="6219085"/>
            <a:ext cx="10869386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Mais informações</a:t>
            </a:r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9" y="2013685"/>
            <a:ext cx="5330828" cy="2276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952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cinza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9992"/>
            <a:ext cx="12192000" cy="225800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307" y="611683"/>
            <a:ext cx="10869386" cy="76892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Obrigado!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07" y="4963128"/>
            <a:ext cx="10869386" cy="8729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Contato</a:t>
            </a:r>
          </a:p>
          <a:p>
            <a:r>
              <a:rPr lang="en-US" smtClean="0"/>
              <a:t>ccc@maispartners.com</a:t>
            </a:r>
            <a:endParaRPr lang="pt-BR"/>
          </a:p>
        </p:txBody>
      </p:sp>
      <p:sp>
        <p:nvSpPr>
          <p:cNvPr id="5" name="Rectangle 4"/>
          <p:cNvSpPr/>
          <p:nvPr userDrawn="1"/>
        </p:nvSpPr>
        <p:spPr>
          <a:xfrm>
            <a:off x="0" y="4531960"/>
            <a:ext cx="12192000" cy="680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1307" y="6219085"/>
            <a:ext cx="10869386" cy="358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Mais informações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0559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4103024"/>
            <a:ext cx="720000" cy="72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5259268"/>
            <a:ext cx="720000" cy="720000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963473"/>
            <a:ext cx="720000" cy="720000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1860625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36534" y="2013154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6534" y="313103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6534" y="4257788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6534" y="540911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15021" y="2013154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15021" y="313178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415021" y="4257788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415021" y="5409112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2580625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3683473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4823024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5969035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27421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69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3263269"/>
            <a:ext cx="720000" cy="72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4419513"/>
            <a:ext cx="720000" cy="720000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123718"/>
            <a:ext cx="720000" cy="720000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1020870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36534" y="117339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6534" y="229128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6534" y="341803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6534" y="4569357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15021" y="1173399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15021" y="2292028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415021" y="341803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415021" y="4569357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1740870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2843718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3983269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5129280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5479514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636534" y="563204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415021" y="563204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6199514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12889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69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3443969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4141256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742951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2041318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6967" y="210724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46967" y="280888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428" y="351211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20390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78295" y="215359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78295" y="2848565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278295" y="3548620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278295" y="4238567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2582186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3283819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3984837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4673631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4839089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90000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278295" y="4945324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5379957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514821" y="5554807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14821" y="6095675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62471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6</a:t>
            </a:r>
            <a:endParaRPr lang="pt-BR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278295" y="5659370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02913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2874802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3572089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2173784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1472151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6967" y="153808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46967" y="223971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428" y="2942948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63474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78295" y="1584431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78295" y="227939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278295" y="2979453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278295" y="3669400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2013019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2714652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3415670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4104464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4269922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33083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278295" y="4376157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4810790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514821" y="4985640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14821" y="5526508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514821" y="5691172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14821" y="6232040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055545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6</a:t>
            </a:r>
            <a:endParaRPr lang="pt-BR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278295" y="5090203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76328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7</a:t>
            </a:r>
            <a:endParaRPr lang="pt-BR"/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278295" y="5795281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68057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2268317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514821" y="2965604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1567299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865666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6967" y="931597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46967" y="163323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428" y="233646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028257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4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78295" y="977946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78295" y="1672913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278295" y="237296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278295" y="3062915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Sit Amet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1406534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2108167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2809185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14821" y="3497979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514821" y="3663437"/>
            <a:ext cx="540867" cy="54086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72435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5</a:t>
            </a:r>
            <a:endParaRPr lang="pt-BR"/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278295" y="3769672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</a:t>
            </a:r>
            <a:endParaRPr lang="pt-BR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14821" y="4204305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514821" y="4379155"/>
            <a:ext cx="540868" cy="540868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14821" y="4920023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514821" y="5084687"/>
            <a:ext cx="540868" cy="540868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14821" y="5625555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>
            <a:off x="514821" y="5793304"/>
            <a:ext cx="542607" cy="542607"/>
          </a:xfrm>
          <a:prstGeom prst="rect">
            <a:avLst/>
          </a:prstGeom>
          <a:solidFill>
            <a:srgbClr val="C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514821" y="6325679"/>
            <a:ext cx="10550054" cy="10233"/>
          </a:xfrm>
          <a:prstGeom prst="line">
            <a:avLst/>
          </a:prstGeom>
          <a:ln w="25400">
            <a:solidFill>
              <a:srgbClr val="CD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444906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6</a:t>
            </a:r>
            <a:endParaRPr lang="pt-BR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278295" y="4483718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56804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7</a:t>
            </a:r>
            <a:endParaRPr lang="pt-BR"/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278295" y="5188796"/>
            <a:ext cx="9752106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5856182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8</a:t>
            </a:r>
            <a:endParaRPr lang="pt-BR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1278295" y="5893506"/>
            <a:ext cx="9752106" cy="420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mtClean="0"/>
              <a:t>Sit Amet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94524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89" y="134569"/>
            <a:ext cx="5804636" cy="358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Índice</a:t>
            </a:r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514821" y="5082739"/>
            <a:ext cx="720000" cy="720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514821" y="3943188"/>
            <a:ext cx="720000" cy="720000"/>
          </a:xfrm>
          <a:prstGeom prst="rect">
            <a:avLst/>
          </a:prstGeom>
          <a:solidFill>
            <a:srgbClr val="CE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514821" y="2840340"/>
            <a:ext cx="720000" cy="720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36534" y="2992869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1</a:t>
            </a:r>
            <a:endParaRPr lang="pt-BR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6534" y="4110750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2</a:t>
            </a:r>
            <a:endParaRPr lang="pt-BR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6534" y="5237503"/>
            <a:ext cx="476574" cy="42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3</a:t>
            </a:r>
            <a:endParaRPr lang="pt-BR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15021" y="2992869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Lorem </a:t>
            </a:r>
            <a:endParaRPr lang="pt-BR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15021" y="4111498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Ipsum</a:t>
            </a:r>
            <a:endParaRPr lang="pt-BR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415021" y="5237503"/>
            <a:ext cx="9649854" cy="4203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Dolor</a:t>
            </a:r>
            <a:endParaRPr lang="pt-BR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14821" y="3560340"/>
            <a:ext cx="10550054" cy="0"/>
          </a:xfrm>
          <a:prstGeom prst="line">
            <a:avLst/>
          </a:prstGeom>
          <a:ln w="254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14821" y="4663188"/>
            <a:ext cx="10550054" cy="0"/>
          </a:xfrm>
          <a:prstGeom prst="line">
            <a:avLst/>
          </a:prstGeom>
          <a:ln w="25400">
            <a:solidFill>
              <a:srgbClr val="C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14821" y="5802739"/>
            <a:ext cx="10550054" cy="0"/>
          </a:xfrm>
          <a:prstGeom prst="line">
            <a:avLst/>
          </a:prstGeom>
          <a:ln w="25400">
            <a:solidFill>
              <a:srgbClr val="50A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87723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65">
          <p15:clr>
            <a:srgbClr val="FBAE40"/>
          </p15:clr>
        </p15:guide>
        <p15:guide id="2" pos="69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42318"/>
            <a:ext cx="12192000" cy="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" name="Rectangle 9"/>
          <p:cNvSpPr/>
          <p:nvPr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21388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15189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7" name="Rectangle 6"/>
          <p:cNvSpPr/>
          <p:nvPr/>
        </p:nvSpPr>
        <p:spPr>
          <a:xfrm>
            <a:off x="0" y="540000"/>
            <a:ext cx="12192000" cy="18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97189" y="0"/>
            <a:ext cx="18000" cy="6858000"/>
          </a:xfrm>
          <a:prstGeom prst="line">
            <a:avLst/>
          </a:prstGeom>
          <a:ln w="19050">
            <a:solidFill>
              <a:srgbClr val="46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25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04" r:id="rId4"/>
    <p:sldLayoutId id="2147483703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15189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7" name="Rectangle 6"/>
          <p:cNvSpPr/>
          <p:nvPr/>
        </p:nvSpPr>
        <p:spPr>
          <a:xfrm>
            <a:off x="0" y="540000"/>
            <a:ext cx="12192000" cy="18000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97189" y="0"/>
            <a:ext cx="18000" cy="6858000"/>
          </a:xfrm>
          <a:prstGeom prst="line">
            <a:avLst/>
          </a:prstGeom>
          <a:ln w="19050">
            <a:solidFill>
              <a:srgbClr val="46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783" y="6478319"/>
            <a:ext cx="1115591" cy="3770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42318"/>
            <a:ext cx="12192000" cy="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2" name="Rectangle 11"/>
          <p:cNvSpPr/>
          <p:nvPr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75853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8318"/>
            <a:ext cx="12192000" cy="379681"/>
          </a:xfrm>
          <a:prstGeom prst="rect">
            <a:avLst/>
          </a:prstGeom>
          <a:solidFill>
            <a:srgbClr val="50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6446128"/>
            <a:ext cx="12192000" cy="36000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00" y="6481164"/>
            <a:ext cx="1118343" cy="37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049" y="6478316"/>
            <a:ext cx="36000" cy="376571"/>
          </a:xfrm>
          <a:prstGeom prst="rect">
            <a:avLst/>
          </a:prstGeom>
          <a:solidFill>
            <a:srgbClr val="46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="" xmlns:p14="http://schemas.microsoft.com/office/powerpoint/2010/main" val="40799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809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6" r:id="rId4"/>
    <p:sldLayoutId id="2147483691" r:id="rId5"/>
    <p:sldLayoutId id="2147483705" r:id="rId6"/>
    <p:sldLayoutId id="2147483706" r:id="rId7"/>
    <p:sldLayoutId id="2147483696" r:id="rId8"/>
    <p:sldLayoutId id="2147483697" r:id="rId9"/>
    <p:sldLayoutId id="2147483707" r:id="rId10"/>
    <p:sldLayoutId id="2147483708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203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3" r:id="rId3"/>
    <p:sldLayoutId id="2147483675" r:id="rId4"/>
    <p:sldLayoutId id="2147483676" r:id="rId5"/>
    <p:sldLayoutId id="214748368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798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6" r:id="rId2"/>
    <p:sldLayoutId id="2147483701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/>
              <a:t>Régua</a:t>
            </a:r>
            <a:r>
              <a:rPr lang="en-US" i="1" dirty="0" smtClean="0"/>
              <a:t> </a:t>
            </a:r>
            <a:r>
              <a:rPr lang="en-US" i="1" dirty="0" err="1" smtClean="0"/>
              <a:t>WebApp</a:t>
            </a:r>
            <a:endParaRPr lang="pt-BR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Product Details for Design Outsourcing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830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4" name="Diagrama 33"/>
          <p:cNvGraphicFramePr/>
          <p:nvPr/>
        </p:nvGraphicFramePr>
        <p:xfrm>
          <a:off x="3531287" y="904903"/>
          <a:ext cx="36685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Forma em L 34"/>
          <p:cNvSpPr/>
          <p:nvPr/>
        </p:nvSpPr>
        <p:spPr>
          <a:xfrm rot="19412032">
            <a:off x="3031525" y="1173779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em L 35"/>
          <p:cNvSpPr/>
          <p:nvPr/>
        </p:nvSpPr>
        <p:spPr>
          <a:xfrm rot="19412032">
            <a:off x="3031525" y="1915185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em L 36"/>
          <p:cNvSpPr/>
          <p:nvPr/>
        </p:nvSpPr>
        <p:spPr>
          <a:xfrm rot="19412032">
            <a:off x="3031525" y="2648354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Forma em L 38"/>
          <p:cNvSpPr/>
          <p:nvPr/>
        </p:nvSpPr>
        <p:spPr>
          <a:xfrm rot="19412032">
            <a:off x="3048001" y="3373284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8070210" y="989902"/>
            <a:ext cx="3716321" cy="49830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dirty="0" smtClean="0">
                <a:latin typeface="+mj-lt"/>
              </a:rPr>
              <a:t>Processes XPTO </a:t>
            </a:r>
            <a:r>
              <a:rPr lang="pt-BR" dirty="0" err="1" smtClean="0">
                <a:latin typeface="+mj-lt"/>
              </a:rPr>
              <a:t>Summary</a:t>
            </a:r>
            <a:endParaRPr lang="pt-BR" dirty="0">
              <a:latin typeface="+mj-lt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877424" y="855677"/>
            <a:ext cx="9085277" cy="551995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2" name="Grupo 41"/>
          <p:cNvGrpSpPr/>
          <p:nvPr/>
        </p:nvGrpSpPr>
        <p:grpSpPr>
          <a:xfrm>
            <a:off x="0" y="710280"/>
            <a:ext cx="2743200" cy="5963161"/>
            <a:chOff x="0" y="894838"/>
            <a:chExt cx="2743200" cy="5963161"/>
          </a:xfrm>
        </p:grpSpPr>
        <p:sp>
          <p:nvSpPr>
            <p:cNvPr id="24" name="Retângulo 23"/>
            <p:cNvSpPr/>
            <p:nvPr/>
          </p:nvSpPr>
          <p:spPr>
            <a:xfrm>
              <a:off x="0" y="894838"/>
              <a:ext cx="2743200" cy="5963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22692" y="1044537"/>
              <a:ext cx="2414562" cy="5715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 err="1" smtClean="0">
                  <a:solidFill>
                    <a:schemeClr val="bg1">
                      <a:lumMod val="85000"/>
                    </a:schemeClr>
                  </a:solidFill>
                </a:rPr>
                <a:t>Process</a:t>
              </a:r>
              <a:r>
                <a:rPr lang="pt-BR" sz="1600" dirty="0" smtClean="0">
                  <a:solidFill>
                    <a:schemeClr val="bg1">
                      <a:lumMod val="85000"/>
                    </a:schemeClr>
                  </a:solidFill>
                </a:rPr>
                <a:t> #1</a:t>
              </a:r>
              <a:endParaRPr lang="pt-BR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22692" y="1654137"/>
              <a:ext cx="2414562" cy="5715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 err="1" smtClean="0">
                  <a:solidFill>
                    <a:schemeClr val="bg1"/>
                  </a:solidFill>
                </a:rPr>
                <a:t>Process</a:t>
              </a:r>
              <a:r>
                <a:rPr lang="pt-BR" sz="1600" dirty="0" smtClean="0">
                  <a:solidFill>
                    <a:schemeClr val="bg1"/>
                  </a:solidFill>
                </a:rPr>
                <a:t> #2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122692" y="4001921"/>
              <a:ext cx="2414562" cy="5715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 err="1" smtClean="0">
                  <a:solidFill>
                    <a:schemeClr val="bg1">
                      <a:lumMod val="85000"/>
                    </a:schemeClr>
                  </a:solidFill>
                </a:rPr>
                <a:t>Process</a:t>
              </a:r>
              <a:r>
                <a:rPr lang="pt-BR" sz="1600" dirty="0" smtClean="0">
                  <a:solidFill>
                    <a:schemeClr val="bg1">
                      <a:lumMod val="85000"/>
                    </a:schemeClr>
                  </a:solidFill>
                </a:rPr>
                <a:t> #3</a:t>
              </a:r>
              <a:endParaRPr lang="pt-BR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14454" y="4924559"/>
              <a:ext cx="2414562" cy="5715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bg1">
                      <a:lumMod val="85000"/>
                    </a:schemeClr>
                  </a:solidFill>
                </a:rPr>
                <a:t>+ NEW PROCESS</a:t>
              </a:r>
              <a:endParaRPr lang="pt-BR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06217" y="5550635"/>
              <a:ext cx="2414562" cy="5715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bg1">
                      <a:lumMod val="85000"/>
                    </a:schemeClr>
                  </a:solidFill>
                </a:rPr>
                <a:t>OVERVIEW (HOME PAGE)</a:t>
              </a:r>
              <a:endParaRPr lang="pt-BR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584886" y="2652584"/>
              <a:ext cx="1952368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latin typeface="+mj-lt"/>
                </a:rPr>
                <a:t>   Analysis</a:t>
              </a:r>
              <a:endParaRPr lang="pt-BR" sz="1200" dirty="0">
                <a:latin typeface="+mj-lt"/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584886" y="3031525"/>
              <a:ext cx="1952368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latin typeface="+mj-lt"/>
                </a:rPr>
                <a:t>  </a:t>
              </a:r>
              <a:r>
                <a:rPr lang="pt-BR" sz="1200" dirty="0" err="1" smtClean="0">
                  <a:latin typeface="+mj-lt"/>
                </a:rPr>
                <a:t>Comparision</a:t>
              </a:r>
              <a:r>
                <a:rPr lang="pt-BR" sz="1200" dirty="0" smtClean="0">
                  <a:latin typeface="+mj-lt"/>
                </a:rPr>
                <a:t> &amp; </a:t>
              </a:r>
              <a:r>
                <a:rPr lang="pt-BR" sz="1200" dirty="0" err="1" smtClean="0">
                  <a:latin typeface="+mj-lt"/>
                </a:rPr>
                <a:t>Selection</a:t>
              </a:r>
              <a:endParaRPr lang="pt-BR" sz="1200" dirty="0">
                <a:latin typeface="+mj-lt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584886" y="3410465"/>
              <a:ext cx="1952368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latin typeface="+mj-lt"/>
                </a:rPr>
                <a:t>...</a:t>
              </a:r>
              <a:endParaRPr lang="pt-BR" sz="1200" dirty="0">
                <a:latin typeface="+mj-lt"/>
              </a:endParaRPr>
            </a:p>
          </p:txBody>
        </p:sp>
        <p:sp>
          <p:nvSpPr>
            <p:cNvPr id="40" name="Forma em L 39"/>
            <p:cNvSpPr/>
            <p:nvPr/>
          </p:nvSpPr>
          <p:spPr>
            <a:xfrm rot="19412032">
              <a:off x="227234" y="2369673"/>
              <a:ext cx="208537" cy="99223"/>
            </a:xfrm>
            <a:prstGeom prst="corne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Seta para a direita 40"/>
            <p:cNvSpPr/>
            <p:nvPr/>
          </p:nvSpPr>
          <p:spPr>
            <a:xfrm>
              <a:off x="214184" y="3162800"/>
              <a:ext cx="238897" cy="107092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Forma em L 53"/>
            <p:cNvSpPr/>
            <p:nvPr/>
          </p:nvSpPr>
          <p:spPr>
            <a:xfrm rot="19412032">
              <a:off x="235623" y="2722010"/>
              <a:ext cx="208537" cy="99223"/>
            </a:xfrm>
            <a:prstGeom prst="corne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Retângulo 42"/>
          <p:cNvSpPr/>
          <p:nvPr/>
        </p:nvSpPr>
        <p:spPr>
          <a:xfrm>
            <a:off x="576648" y="2097323"/>
            <a:ext cx="1952368" cy="30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latin typeface="+mj-lt"/>
              </a:rPr>
              <a:t>   Setup</a:t>
            </a:r>
            <a:endParaRPr lang="pt-BR" sz="1200" dirty="0">
              <a:latin typeface="+mj-lt"/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0" y="4546833"/>
            <a:ext cx="2718486" cy="340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4458709" y="747031"/>
            <a:ext cx="4721644" cy="2092881"/>
          </a:xfrm>
          <a:prstGeom prst="rect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would need a common place, available in all pages, for the user to navigate properly.</a:t>
            </a:r>
          </a:p>
          <a:p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thought of a contractible sidebar menu, where the user could see a list of all processes (or his favorites), and navigate between stages of the selected process.</a:t>
            </a:r>
          </a:p>
          <a:p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presented it now so it should be easier to understand its purpose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642180" y="3254334"/>
            <a:ext cx="2104279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Clicking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would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 OVERVIEW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</a:t>
            </a:r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642181" y="4302958"/>
            <a:ext cx="2104279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Clicking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would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specific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would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only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show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selected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0" name="Conector reto 49"/>
          <p:cNvCxnSpPr>
            <a:stCxn id="33" idx="3"/>
            <a:endCxn id="48" idx="1"/>
          </p:cNvCxnSpPr>
          <p:nvPr/>
        </p:nvCxnSpPr>
        <p:spPr>
          <a:xfrm>
            <a:off x="2537254" y="2999367"/>
            <a:ext cx="1104927" cy="1580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26" idx="3"/>
            <a:endCxn id="47" idx="1"/>
          </p:cNvCxnSpPr>
          <p:nvPr/>
        </p:nvCxnSpPr>
        <p:spPr>
          <a:xfrm>
            <a:off x="2537254" y="1755331"/>
            <a:ext cx="1104926" cy="169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2803282" y="5141857"/>
            <a:ext cx="2104279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Icon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color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indication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status 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completed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in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to come)</a:t>
            </a:r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1" name="Conector reto 60"/>
          <p:cNvCxnSpPr>
            <a:stCxn id="41" idx="2"/>
            <a:endCxn id="60" idx="0"/>
          </p:cNvCxnSpPr>
          <p:nvPr/>
        </p:nvCxnSpPr>
        <p:spPr>
          <a:xfrm rot="16200000" flipH="1">
            <a:off x="1099217" y="2385651"/>
            <a:ext cx="2056523" cy="345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9693440" y="814142"/>
            <a:ext cx="2101481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Along with these icons, the sidebar forms the common layout. Again, this is just a suggestion. Feel free to follow it or to improve it.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 rot="18900000">
            <a:off x="-872303" y="353471"/>
            <a:ext cx="2693773" cy="403654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/>
              <a:t>   EXECUTIVE NEG.</a:t>
            </a:r>
            <a:endParaRPr lang="pt-BR" sz="1300" dirty="0"/>
          </a:p>
        </p:txBody>
      </p:sp>
      <p:sp>
        <p:nvSpPr>
          <p:cNvPr id="49" name="Retângulo 48"/>
          <p:cNvSpPr/>
          <p:nvPr/>
        </p:nvSpPr>
        <p:spPr>
          <a:xfrm>
            <a:off x="3514987" y="964734"/>
            <a:ext cx="7835318" cy="1476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Gap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Adjustments</a:t>
            </a:r>
            <a:endParaRPr lang="pt-BR" dirty="0">
              <a:latin typeface="+mj-lt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3524775" y="2677487"/>
            <a:ext cx="7835318" cy="1476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Growth</a:t>
            </a:r>
            <a:r>
              <a:rPr lang="pt-BR" dirty="0" smtClean="0">
                <a:latin typeface="+mj-lt"/>
              </a:rPr>
              <a:t> &amp; </a:t>
            </a:r>
            <a:r>
              <a:rPr lang="pt-BR" dirty="0" err="1" smtClean="0">
                <a:latin typeface="+mj-lt"/>
              </a:rPr>
              <a:t>Inflation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Adjustments</a:t>
            </a:r>
            <a:endParaRPr lang="pt-BR" dirty="0">
              <a:latin typeface="+mj-lt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3533164" y="4380452"/>
            <a:ext cx="7835318" cy="1476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Seasonality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Adjustments</a:t>
            </a:r>
            <a:endParaRPr lang="pt-BR" dirty="0">
              <a:latin typeface="+mj-lt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6561590" y="6116973"/>
            <a:ext cx="1869346" cy="5858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+mj-lt"/>
              </a:rPr>
              <a:t>SAVE BUTTON/LINK</a:t>
            </a:r>
            <a:endParaRPr lang="pt-BR" dirty="0">
              <a:latin typeface="+mj-lt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776445" y="6171501"/>
            <a:ext cx="1869346" cy="5858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+mj-lt"/>
              </a:rPr>
              <a:t>CANCEL BUTTON/LINK</a:t>
            </a:r>
            <a:endParaRPr lang="pt-BR" dirty="0">
              <a:latin typeface="+mj-lt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9313179" y="6150529"/>
            <a:ext cx="1869346" cy="5858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+mj-lt"/>
              </a:rPr>
              <a:t>BACK TO PROCESS OVERVIEW BUTTON/LINK</a:t>
            </a:r>
            <a:endParaRPr lang="pt-BR" sz="1200" dirty="0">
              <a:latin typeface="+mj-lt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04029" y="1086938"/>
            <a:ext cx="2657953" cy="344709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 page is specific to EXECUTIVE NEGOTIATION stage.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already have this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built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 in the next slide is shown what information we want in it, alongside with built page.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 can you do it better?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do not require you to do the animations/transitions. But your visual components must be a accessible/changeable through </a:t>
            </a:r>
            <a:r>
              <a:rPr lang="en-US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javascript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1570100" y="6396337"/>
            <a:ext cx="1793885" cy="24622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Where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those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?? -&gt;&gt;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 rot="18900000">
            <a:off x="-872303" y="353471"/>
            <a:ext cx="2693773" cy="403654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/>
              <a:t>   EXECUTIVE NEG.</a:t>
            </a:r>
            <a:endParaRPr lang="pt-BR" sz="1300" dirty="0"/>
          </a:p>
        </p:txBody>
      </p:sp>
      <p:pic>
        <p:nvPicPr>
          <p:cNvPr id="1026" name="Picture 2" descr="C:\_2\philosophy\para produto\demo regua executive neg.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009" y="1217686"/>
            <a:ext cx="10304116" cy="4595885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10087721" y="5913644"/>
            <a:ext cx="2104279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 is a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gif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See next slide for a clear screen. Go into presentation mode to play it.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34224" y="1287440"/>
            <a:ext cx="1793885" cy="861774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 is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control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The user can interact with it, affecting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some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values in the page. Most first time users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don't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realize this is a control, so its not intuitive.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6" name="Conector reto 25"/>
          <p:cNvCxnSpPr>
            <a:stCxn id="23" idx="3"/>
          </p:cNvCxnSpPr>
          <p:nvPr/>
        </p:nvCxnSpPr>
        <p:spPr>
          <a:xfrm>
            <a:off x="1928109" y="1718327"/>
            <a:ext cx="404030" cy="10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793535" y="926712"/>
            <a:ext cx="1793885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user will use this control to adjust values to point where he likes it. We don’t like this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table representation.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1" name="Conector reto 30"/>
          <p:cNvCxnSpPr>
            <a:endCxn id="29" idx="1"/>
          </p:cNvCxnSpPr>
          <p:nvPr/>
        </p:nvCxnSpPr>
        <p:spPr>
          <a:xfrm rot="5400000" flipH="1" flipV="1">
            <a:off x="2439766" y="1449865"/>
            <a:ext cx="522979" cy="18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9" idx="3"/>
          </p:cNvCxnSpPr>
          <p:nvPr/>
        </p:nvCxnSpPr>
        <p:spPr>
          <a:xfrm>
            <a:off x="4587420" y="1280655"/>
            <a:ext cx="1620433" cy="38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29" idx="3"/>
          </p:cNvCxnSpPr>
          <p:nvPr/>
        </p:nvCxnSpPr>
        <p:spPr>
          <a:xfrm>
            <a:off x="4587420" y="1280655"/>
            <a:ext cx="4481079" cy="355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4194495" y="1845578"/>
            <a:ext cx="6014907" cy="27683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4202884" y="2155970"/>
            <a:ext cx="6014907" cy="27683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10398115" y="2159894"/>
            <a:ext cx="1793885" cy="24622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These are the original values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0398115" y="1774001"/>
            <a:ext cx="1793885" cy="24622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These are the adjusted values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1" name="Conector reto 40"/>
          <p:cNvCxnSpPr>
            <a:stCxn id="36" idx="3"/>
            <a:endCxn id="39" idx="1"/>
          </p:cNvCxnSpPr>
          <p:nvPr/>
        </p:nvCxnSpPr>
        <p:spPr>
          <a:xfrm flipV="1">
            <a:off x="10209402" y="1897112"/>
            <a:ext cx="188713" cy="8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37" idx="3"/>
            <a:endCxn id="38" idx="1"/>
          </p:cNvCxnSpPr>
          <p:nvPr/>
        </p:nvCxnSpPr>
        <p:spPr>
          <a:xfrm flipV="1">
            <a:off x="10217791" y="2283005"/>
            <a:ext cx="180324" cy="1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7176742" y="524041"/>
            <a:ext cx="1793885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Represent how much the user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expended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($) in the past 12 months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205329" y="616320"/>
            <a:ext cx="1793885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Represents how much the user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could have saved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($) in the past 12 months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9248822" y="733766"/>
            <a:ext cx="1793885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Represents how much the user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could have expended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($) in the past 12 months, if he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were to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more efficient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0" name="Conector reto 49"/>
          <p:cNvCxnSpPr>
            <a:stCxn id="46" idx="2"/>
          </p:cNvCxnSpPr>
          <p:nvPr/>
        </p:nvCxnSpPr>
        <p:spPr>
          <a:xfrm rot="16200000" flipH="1">
            <a:off x="6018768" y="1253822"/>
            <a:ext cx="524258" cy="3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45" idx="2"/>
          </p:cNvCxnSpPr>
          <p:nvPr/>
        </p:nvCxnSpPr>
        <p:spPr>
          <a:xfrm rot="5400000">
            <a:off x="7658818" y="1313264"/>
            <a:ext cx="650093" cy="179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47" idx="2"/>
          </p:cNvCxnSpPr>
          <p:nvPr/>
        </p:nvCxnSpPr>
        <p:spPr>
          <a:xfrm rot="5400000">
            <a:off x="9577144" y="1142733"/>
            <a:ext cx="269703" cy="86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0" y="2587734"/>
            <a:ext cx="1793885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These are controls. Inflation &amp; growth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1" name="Conector reto 60"/>
          <p:cNvCxnSpPr>
            <a:stCxn id="55" idx="2"/>
          </p:cNvCxnSpPr>
          <p:nvPr/>
        </p:nvCxnSpPr>
        <p:spPr>
          <a:xfrm rot="16200000" flipH="1">
            <a:off x="826658" y="3058129"/>
            <a:ext cx="216750" cy="7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stCxn id="55" idx="2"/>
          </p:cNvCxnSpPr>
          <p:nvPr/>
        </p:nvCxnSpPr>
        <p:spPr>
          <a:xfrm rot="16200000" flipH="1">
            <a:off x="625322" y="3259464"/>
            <a:ext cx="644589" cy="10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3808602" y="2570956"/>
            <a:ext cx="1793885" cy="50783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 much he will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expend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the next 12 months if he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continues his behavior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6392411" y="2629679"/>
            <a:ext cx="1793885" cy="50783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 much he will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expend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the next 12 months if he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improves his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behavior 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(this is the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850385" y="2738736"/>
            <a:ext cx="2709643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 much he will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save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the next 12 months if he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improves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his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behavior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3087147" y="4039029"/>
            <a:ext cx="2323751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These are controls. Here he distributes his 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the next 12 months.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 rot="18900000">
            <a:off x="-872303" y="353471"/>
            <a:ext cx="2693773" cy="403654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/>
              <a:t>   EXECUTIVE NEG.</a:t>
            </a:r>
            <a:endParaRPr lang="pt-BR" sz="1300" dirty="0"/>
          </a:p>
        </p:txBody>
      </p:sp>
      <p:pic>
        <p:nvPicPr>
          <p:cNvPr id="1026" name="Picture 2" descr="C:\_2\philosophy\para produto\demo regua executive neg.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009" y="1209297"/>
            <a:ext cx="10304116" cy="4595885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10087721" y="5938811"/>
            <a:ext cx="2104279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is a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presentation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play it.</a:t>
            </a:r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954" y="50653"/>
            <a:ext cx="9525000" cy="369410"/>
          </a:xfrm>
        </p:spPr>
        <p:txBody>
          <a:bodyPr/>
          <a:lstStyle/>
          <a:p>
            <a:r>
              <a:rPr lang="pt-BR" sz="2800" b="0" dirty="0" smtClean="0">
                <a:latin typeface="+mj-lt"/>
              </a:rPr>
              <a:t>END</a:t>
            </a:r>
            <a:endParaRPr lang="pt-BR" sz="2800" b="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684" y="776560"/>
            <a:ext cx="110573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GOT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AWAIT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THEM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THE CONTEST PLATAFORM!</a:t>
            </a:r>
          </a:p>
          <a:p>
            <a:pPr algn="ctr"/>
            <a:endParaRPr lang="pt-BR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GOOD LUCK!</a:t>
            </a:r>
          </a:p>
          <a:p>
            <a:pPr algn="ctr">
              <a:buFont typeface="Arial" pitchFamily="34" charset="0"/>
              <a:buChar char="•"/>
            </a:pPr>
            <a:endParaRPr lang="pt-BR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954" y="50653"/>
            <a:ext cx="9525000" cy="369410"/>
          </a:xfrm>
        </p:spPr>
        <p:txBody>
          <a:bodyPr/>
          <a:lstStyle/>
          <a:p>
            <a:r>
              <a:rPr lang="pt-BR" sz="2800" b="0" dirty="0" smtClean="0">
                <a:latin typeface="+mj-lt"/>
              </a:rPr>
              <a:t>OBJECTIVES</a:t>
            </a:r>
            <a:endParaRPr lang="pt-BR" sz="2800" b="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684" y="776560"/>
            <a:ext cx="110573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 presentation provides details of a web application, namely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Régua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with the goal of enabling web designers to create a design for the application.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project scope is, to develop the arts (UX, aesthetics, etc) along with the code/mockup (HTML/CSS) for 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subset of the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Régua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web application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contest winner will have the opportunity, after the contest, to finish the remaining of the application (and possibly other applications), negotiating directly with us.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954" y="50653"/>
            <a:ext cx="9525000" cy="369410"/>
          </a:xfrm>
        </p:spPr>
        <p:txBody>
          <a:bodyPr/>
          <a:lstStyle/>
          <a:p>
            <a:r>
              <a:rPr lang="pt-BR" sz="2800" b="0" dirty="0" smtClean="0">
                <a:latin typeface="+mj-lt"/>
              </a:rPr>
              <a:t>CONCEPTS &amp; TERMINOLOGY</a:t>
            </a:r>
            <a:endParaRPr lang="pt-BR" sz="2800" b="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684" y="776560"/>
            <a:ext cx="110573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can think of this app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 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management tool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where the user will be able to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create processes and go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throught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it.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Each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well defined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stages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These stages are the same for all processes (fixed).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 the user follow through each stage, the process will be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enhanced with new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respective to the concluded stage.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user might want to see a overview of all processes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user might want to see a summary/results of a specific process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user might want to work on a specific stage of existing process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Users are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usually focused in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at time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954" y="50653"/>
            <a:ext cx="9525000" cy="369410"/>
          </a:xfrm>
        </p:spPr>
        <p:txBody>
          <a:bodyPr/>
          <a:lstStyle/>
          <a:p>
            <a:r>
              <a:rPr lang="pt-BR" sz="2800" b="0" dirty="0" smtClean="0">
                <a:latin typeface="+mj-lt"/>
              </a:rPr>
              <a:t>REMARKS</a:t>
            </a:r>
            <a:endParaRPr lang="pt-BR" sz="2800" b="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684" y="776560"/>
            <a:ext cx="110573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The following wireframes are for reference only, i.e.,  to facilitate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understanding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the product. It’s not required to follow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illustrated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layout. We actually encourage the designer to come up new ideas for the layout and how to represent the desired content.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final product will have at least 9 pages, but for this contest,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only 3 pages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be specified. It’s desirable that the contest winner follow through the remaining pages, after the contest, dealing direct with us to set a price.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It’s possible to negotiate with us to disregard/not show some information for aesthetics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purposes.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 encourage you to ask questions on the contest platform. We will be focused in the next days to provide guidance for this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contest. Expect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receive fast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answers.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already have a working product of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Régua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web application. It’s a Single Page Application built with Marionette.js. We are in the process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re-designing it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Again, the following wireframes are for exemplification only, feel free to change it as you see fit.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954" y="50653"/>
            <a:ext cx="9525000" cy="369410"/>
          </a:xfrm>
        </p:spPr>
        <p:txBody>
          <a:bodyPr/>
          <a:lstStyle/>
          <a:p>
            <a:r>
              <a:rPr lang="pt-BR" sz="2800" b="0" dirty="0" smtClean="0">
                <a:latin typeface="+mj-lt"/>
              </a:rPr>
              <a:t>DESIRED </a:t>
            </a:r>
            <a:r>
              <a:rPr lang="pt-BR" sz="2800" b="0" dirty="0" err="1" smtClean="0">
                <a:latin typeface="+mj-lt"/>
              </a:rPr>
              <a:t>LOOK’N</a:t>
            </a:r>
            <a:r>
              <a:rPr lang="pt-BR" sz="2800" b="0" dirty="0" smtClean="0">
                <a:latin typeface="+mj-lt"/>
              </a:rPr>
              <a:t> FEEL</a:t>
            </a:r>
            <a:endParaRPr lang="pt-BR" sz="2800" b="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684" y="776560"/>
            <a:ext cx="110573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SERIOUS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INTUITIVE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EASY TO DIGEST IMPORTANT INFORMATION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FAST TO SEE IMPORTANT INFORMATION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FLOW &amp; TRANSITIONS, NO FLICKERING  -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it’s a single page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appplication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built with marionette.js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RED, YELLOW AND GREEN COLORS HAVE A MEANING IN OUR PRODUCTS,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BAD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AVERAGE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GOOD,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RESPECTIVELY -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also they are part of our logo. we are not requiring that you use it, this is just a contextual information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LESS IS MORE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954" y="50653"/>
            <a:ext cx="9525000" cy="369410"/>
          </a:xfrm>
        </p:spPr>
        <p:txBody>
          <a:bodyPr/>
          <a:lstStyle/>
          <a:p>
            <a:r>
              <a:rPr lang="pt-BR" sz="2800" b="0" dirty="0" smtClean="0">
                <a:latin typeface="+mj-lt"/>
              </a:rPr>
              <a:t>PAGES</a:t>
            </a:r>
            <a:endParaRPr lang="pt-BR" sz="2800" b="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684" y="776560"/>
            <a:ext cx="110573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following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wireframes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are for 3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only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those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3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are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needed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contest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HOME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</a:p>
          <a:p>
            <a:pPr algn="just"/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is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where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after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login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is to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allow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have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overview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processes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work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OVERVIEW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</a:p>
          <a:p>
            <a:pPr algn="just"/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give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summary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specific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provide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links/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guidance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completing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each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stages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EXECUTIVE NEGOTIATION STAGE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</a:p>
          <a:p>
            <a:pPr algn="just"/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Each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stage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have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it’s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own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is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respective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Negotiaton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stage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 rot="18900000">
            <a:off x="-872303" y="353471"/>
            <a:ext cx="2693773" cy="403654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HOME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04030" y="1086938"/>
            <a:ext cx="2557284" cy="2985433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first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once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logs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in.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Here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should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overview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processes.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It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roughly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2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sections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it.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overview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other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list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summary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about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each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them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click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that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specific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create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new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delete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project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Usually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around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15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up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100.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Where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elements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will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fit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is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up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you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481431" y="1073791"/>
            <a:ext cx="7835318" cy="19210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+mj-lt"/>
              </a:rPr>
              <a:t>Processes Overview</a:t>
            </a:r>
            <a:endParaRPr lang="pt-BR" dirty="0">
              <a:latin typeface="+mj-lt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498211" y="3196206"/>
            <a:ext cx="2189526" cy="14177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Process</a:t>
            </a:r>
            <a:r>
              <a:rPr lang="pt-BR" dirty="0" smtClean="0">
                <a:latin typeface="+mj-lt"/>
              </a:rPr>
              <a:t> #1 </a:t>
            </a:r>
          </a:p>
          <a:p>
            <a:pPr algn="ctr"/>
            <a:r>
              <a:rPr lang="pt-BR" dirty="0" err="1" smtClean="0">
                <a:latin typeface="+mj-lt"/>
              </a:rPr>
              <a:t>Summary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Card</a:t>
            </a:r>
            <a:endParaRPr lang="pt-BR" dirty="0">
              <a:latin typeface="+mj-lt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796792" y="3204595"/>
            <a:ext cx="2189527" cy="14009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Process</a:t>
            </a:r>
            <a:r>
              <a:rPr lang="pt-BR" dirty="0" smtClean="0">
                <a:latin typeface="+mj-lt"/>
              </a:rPr>
              <a:t> #2 </a:t>
            </a:r>
          </a:p>
          <a:p>
            <a:pPr algn="ctr"/>
            <a:r>
              <a:rPr lang="pt-BR" dirty="0" err="1" smtClean="0">
                <a:latin typeface="+mj-lt"/>
              </a:rPr>
              <a:t>Summary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Card</a:t>
            </a:r>
            <a:endParaRPr lang="pt-BR" dirty="0">
              <a:latin typeface="+mj-lt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8179265" y="3212984"/>
            <a:ext cx="2189527" cy="14009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Process</a:t>
            </a:r>
            <a:r>
              <a:rPr lang="pt-BR" dirty="0" smtClean="0">
                <a:latin typeface="+mj-lt"/>
              </a:rPr>
              <a:t> #3 </a:t>
            </a:r>
          </a:p>
          <a:p>
            <a:pPr algn="ctr"/>
            <a:r>
              <a:rPr lang="pt-BR" dirty="0" err="1" smtClean="0">
                <a:latin typeface="+mj-lt"/>
              </a:rPr>
              <a:t>Summary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Card</a:t>
            </a:r>
            <a:endParaRPr lang="pt-BR" dirty="0">
              <a:latin typeface="+mj-lt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489819" y="4798503"/>
            <a:ext cx="2189527" cy="14009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+mj-lt"/>
              </a:rPr>
              <a:t>Process</a:t>
            </a:r>
            <a:r>
              <a:rPr lang="pt-BR" dirty="0" smtClean="0">
                <a:latin typeface="+mj-lt"/>
              </a:rPr>
              <a:t> #n </a:t>
            </a:r>
          </a:p>
          <a:p>
            <a:pPr algn="ctr"/>
            <a:r>
              <a:rPr lang="pt-BR" dirty="0" err="1" smtClean="0">
                <a:latin typeface="+mj-lt"/>
              </a:rPr>
              <a:t>Summary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Card</a:t>
            </a:r>
            <a:endParaRPr lang="pt-BR" dirty="0"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956183" y="4748170"/>
            <a:ext cx="1954635" cy="6795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+mj-lt"/>
              </a:rPr>
              <a:t>+ </a:t>
            </a:r>
            <a:r>
              <a:rPr lang="pt-BR" dirty="0" err="1" smtClean="0">
                <a:latin typeface="+mj-lt"/>
              </a:rPr>
              <a:t>new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process</a:t>
            </a:r>
            <a:endParaRPr lang="pt-BR" dirty="0">
              <a:latin typeface="+mj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271193" y="843658"/>
            <a:ext cx="2557284" cy="1631216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overview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section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should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following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informations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it 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most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important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informations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are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highlithed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):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active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completed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</a:t>
            </a:r>
          </a:p>
          <a:p>
            <a:pPr>
              <a:buFont typeface="Arial" pitchFamily="34" charset="0"/>
              <a:buChar char="•"/>
            </a:pP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Completion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(e.g., 72%)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Activiy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feed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(e.g.: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short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list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notifications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who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what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when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Expenses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($)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 (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each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cost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need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show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sum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here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pt-BR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9634716" y="3947585"/>
            <a:ext cx="2557284" cy="2400657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Each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should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following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it’s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possible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disregard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show some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for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aesthetics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purposes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):</a:t>
            </a:r>
          </a:p>
          <a:p>
            <a:pPr>
              <a:buFont typeface="Arial" pitchFamily="34" charset="0"/>
              <a:buChar char="•"/>
            </a:pP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name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very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important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Expenses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($)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cost</a:t>
            </a:r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Status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description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dinamic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content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based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current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that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Current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name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current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e.g., “Current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step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Executive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Negotiation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&gt;” )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BR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720939" y="5267693"/>
            <a:ext cx="1651273" cy="147732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user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create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or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delete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I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idea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where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put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those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buttons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Also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user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may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want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filter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sort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It’s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desirable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fit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sorting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filtering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somewhere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492726" y="0"/>
            <a:ext cx="1651273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Icons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/links for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notification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profile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&amp;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configuration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doesn’t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like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example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pt-BR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 rot="18900000">
            <a:off x="-872303" y="353471"/>
            <a:ext cx="2693773" cy="403654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/>
              <a:t>   PROCESS OVERVIEW</a:t>
            </a:r>
            <a:endParaRPr lang="pt-BR" sz="13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04030" y="1086938"/>
            <a:ext cx="2557284" cy="1384995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main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specific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have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7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represented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right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As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advances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are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concluded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It’s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important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note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that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most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users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will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very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focused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processes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time.</a:t>
            </a:r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4" name="Diagrama 33"/>
          <p:cNvGraphicFramePr/>
          <p:nvPr/>
        </p:nvGraphicFramePr>
        <p:xfrm>
          <a:off x="3531287" y="904903"/>
          <a:ext cx="36685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Forma em L 34"/>
          <p:cNvSpPr/>
          <p:nvPr/>
        </p:nvSpPr>
        <p:spPr>
          <a:xfrm rot="19412032">
            <a:off x="3031525" y="1173779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em L 35"/>
          <p:cNvSpPr/>
          <p:nvPr/>
        </p:nvSpPr>
        <p:spPr>
          <a:xfrm rot="19412032">
            <a:off x="3031525" y="1915185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em L 36"/>
          <p:cNvSpPr/>
          <p:nvPr/>
        </p:nvSpPr>
        <p:spPr>
          <a:xfrm rot="19412032">
            <a:off x="3031525" y="2648354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micírculos 37"/>
          <p:cNvSpPr/>
          <p:nvPr/>
        </p:nvSpPr>
        <p:spPr>
          <a:xfrm>
            <a:off x="3015049" y="4098211"/>
            <a:ext cx="288325" cy="288325"/>
          </a:xfrm>
          <a:prstGeom prst="blockArc">
            <a:avLst>
              <a:gd name="adj1" fmla="val 10800000"/>
              <a:gd name="adj2" fmla="val 6010066"/>
              <a:gd name="adj3" fmla="val 936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Forma em L 38"/>
          <p:cNvSpPr/>
          <p:nvPr/>
        </p:nvSpPr>
        <p:spPr>
          <a:xfrm rot="19412032">
            <a:off x="3048001" y="3373284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04323" y="4073419"/>
            <a:ext cx="954987" cy="24622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name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2" name="Conector reto 41"/>
          <p:cNvCxnSpPr>
            <a:stCxn id="40" idx="0"/>
          </p:cNvCxnSpPr>
          <p:nvPr/>
        </p:nvCxnSpPr>
        <p:spPr>
          <a:xfrm rot="5400000" flipH="1" flipV="1">
            <a:off x="2619522" y="3052116"/>
            <a:ext cx="583598" cy="145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6897109" y="3997918"/>
            <a:ext cx="954987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Stage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descriptions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pt-BR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5" name="Conector reto 44"/>
          <p:cNvCxnSpPr>
            <a:stCxn id="44" idx="0"/>
          </p:cNvCxnSpPr>
          <p:nvPr/>
        </p:nvCxnSpPr>
        <p:spPr>
          <a:xfrm rot="16200000" flipV="1">
            <a:off x="6969212" y="3592527"/>
            <a:ext cx="508098" cy="302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8070210" y="989902"/>
            <a:ext cx="3716321" cy="49830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dirty="0" smtClean="0">
                <a:latin typeface="+mj-lt"/>
              </a:rPr>
              <a:t>Processes XPTO </a:t>
            </a:r>
            <a:r>
              <a:rPr lang="pt-BR" dirty="0" err="1" smtClean="0">
                <a:latin typeface="+mj-lt"/>
              </a:rPr>
              <a:t>Summary</a:t>
            </a:r>
            <a:endParaRPr lang="pt-BR" dirty="0">
              <a:latin typeface="+mj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70474" y="5239489"/>
            <a:ext cx="954987" cy="861774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name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needs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to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somewhere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this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9455751" y="3981140"/>
            <a:ext cx="954987" cy="246221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see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next</a:t>
            </a:r>
            <a:r>
              <a:rPr lang="pt-BR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slide)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7825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205946" y="172994"/>
            <a:ext cx="535460" cy="420130"/>
            <a:chOff x="3797643" y="1466335"/>
            <a:chExt cx="535460" cy="420130"/>
          </a:xfrm>
          <a:solidFill>
            <a:schemeClr val="bg1">
              <a:lumMod val="75000"/>
            </a:schemeClr>
          </a:solidFill>
        </p:grpSpPr>
        <p:sp>
          <p:nvSpPr>
            <p:cNvPr id="8" name="Retângulo de cantos arredondados 7"/>
            <p:cNvSpPr/>
            <p:nvPr/>
          </p:nvSpPr>
          <p:spPr>
            <a:xfrm>
              <a:off x="3797643" y="1466335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797643" y="1631092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97643" y="1795849"/>
              <a:ext cx="535460" cy="90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054445" y="98854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MAIS  -   RÉGUA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9547654" y="107091"/>
            <a:ext cx="2421926" cy="576649"/>
            <a:chOff x="3698789" y="2150075"/>
            <a:chExt cx="2421926" cy="576649"/>
          </a:xfrm>
          <a:solidFill>
            <a:schemeClr val="bg1">
              <a:lumMod val="75000"/>
            </a:schemeClr>
          </a:solidFill>
        </p:grpSpPr>
        <p:sp>
          <p:nvSpPr>
            <p:cNvPr id="13" name="Elipse 12"/>
            <p:cNvSpPr/>
            <p:nvPr/>
          </p:nvSpPr>
          <p:spPr>
            <a:xfrm>
              <a:off x="4629665" y="2150076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Profile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698789" y="2166551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NotificationsIcon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560542" y="2150075"/>
              <a:ext cx="560173" cy="56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</a:rPr>
                <a:t>Configurations</a:t>
              </a:r>
              <a:r>
                <a:rPr lang="pt-BR" sz="800" dirty="0" smtClean="0">
                  <a:solidFill>
                    <a:schemeClr val="tx1"/>
                  </a:solidFill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</a:rPr>
                <a:t>Icon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 rot="18900000">
            <a:off x="-872303" y="353471"/>
            <a:ext cx="2693773" cy="403654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/>
              <a:t>   PROCESS OVERVIEW</a:t>
            </a:r>
            <a:endParaRPr lang="pt-BR" sz="1300" dirty="0"/>
          </a:p>
        </p:txBody>
      </p:sp>
      <p:graphicFrame>
        <p:nvGraphicFramePr>
          <p:cNvPr id="34" name="Diagrama 33"/>
          <p:cNvGraphicFramePr/>
          <p:nvPr/>
        </p:nvGraphicFramePr>
        <p:xfrm>
          <a:off x="3531287" y="904903"/>
          <a:ext cx="36685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Forma em L 34"/>
          <p:cNvSpPr/>
          <p:nvPr/>
        </p:nvSpPr>
        <p:spPr>
          <a:xfrm rot="19412032">
            <a:off x="3031525" y="1173779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em L 35"/>
          <p:cNvSpPr/>
          <p:nvPr/>
        </p:nvSpPr>
        <p:spPr>
          <a:xfrm rot="19412032">
            <a:off x="3031525" y="1915185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em L 36"/>
          <p:cNvSpPr/>
          <p:nvPr/>
        </p:nvSpPr>
        <p:spPr>
          <a:xfrm rot="19412032">
            <a:off x="3031525" y="2648354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Forma em L 38"/>
          <p:cNvSpPr/>
          <p:nvPr/>
        </p:nvSpPr>
        <p:spPr>
          <a:xfrm rot="19412032">
            <a:off x="3048001" y="3373284"/>
            <a:ext cx="288324" cy="164756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8070210" y="989902"/>
            <a:ext cx="3716321" cy="49830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dirty="0" smtClean="0">
                <a:latin typeface="+mj-lt"/>
              </a:rPr>
              <a:t>Processes XPTO </a:t>
            </a:r>
            <a:r>
              <a:rPr lang="pt-BR" dirty="0" err="1" smtClean="0">
                <a:latin typeface="+mj-lt"/>
              </a:rPr>
              <a:t>Summary</a:t>
            </a:r>
            <a:endParaRPr lang="pt-BR" dirty="0">
              <a:latin typeface="+mj-l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3577866" y="0"/>
            <a:ext cx="4316176" cy="6709529"/>
          </a:xfrm>
          <a:prstGeom prst="rect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 the user goes through each stage, the process is enhanced with new data.</a:t>
            </a:r>
          </a:p>
          <a:p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goal of this section is to  dynamically provide a summary of these </a:t>
            </a:r>
            <a:r>
              <a:rPr lang="en-US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informations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 name, (date created, last modified, last modified by – those last 3 are optional, only if you can find a place for them)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SETUP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 of entities analyzed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 of groups analyzed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Period of analysis (e.g., “from January 2015 to March of 2017”)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Expenses ($)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ANALYSIS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 of analysis saved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COMPARISION &amp; SELECTION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Analysis parameter #1 (text)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 Analysis parameter #2 (text)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 Analysis parameter #3 (text)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Inefficiencies ($)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Pie Chart*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Bar Chart*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EXECUTIVE NEGOTIATION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Executive Goal ($)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Description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PER ENTITY NEGOTIATION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Number of entities negotiated (e.g., “2 entities out of  15 in accordance)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Sum of Entities Goals ($)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BALANCE REVIEW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Difference between sum of entities goals and executive goal ($) – can be positive or negative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Negotiation parameter #1 (%)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Negotiation parameter #2 (%)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Negotiation parameter #3 (%)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After EXPORT RESULTS stage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Who exported when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Chave esquerda 26"/>
          <p:cNvSpPr/>
          <p:nvPr/>
        </p:nvSpPr>
        <p:spPr>
          <a:xfrm>
            <a:off x="7877262" y="1048623"/>
            <a:ext cx="218114" cy="4882393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micírculos 27"/>
          <p:cNvSpPr/>
          <p:nvPr/>
        </p:nvSpPr>
        <p:spPr>
          <a:xfrm>
            <a:off x="3015049" y="4098211"/>
            <a:ext cx="288325" cy="288325"/>
          </a:xfrm>
          <a:prstGeom prst="blockArc">
            <a:avLst>
              <a:gd name="adj1" fmla="val 10800000"/>
              <a:gd name="adj2" fmla="val 6010066"/>
              <a:gd name="adj3" fmla="val 936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1F8143F8-8DF6-4D3F-B08B-86EE455A212A}"/>
    </a:ext>
  </a:extLst>
</a:theme>
</file>

<file path=ppt/theme/theme2.xml><?xml version="1.0" encoding="utf-8"?>
<a:theme xmlns:a="http://schemas.openxmlformats.org/drawingml/2006/main" name="Indice tarj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232DA9D3-F71C-4CFE-850A-806B0B3FE0FF}"/>
    </a:ext>
  </a:extLst>
</a:theme>
</file>

<file path=ppt/theme/theme3.xml><?xml version="1.0" encoding="utf-8"?>
<a:theme xmlns:a="http://schemas.openxmlformats.org/drawingml/2006/main" name="Indice tarja ci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2F6317FB-213A-4A9F-BE68-FDEB0883C25A}"/>
    </a:ext>
  </a:extLst>
</a:theme>
</file>

<file path=ppt/theme/theme4.xml><?xml version="1.0" encoding="utf-8"?>
<a:theme xmlns:a="http://schemas.openxmlformats.org/drawingml/2006/main" name="Corpo tarj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2CB1357A-2ADF-4F7A-BE61-FD724201340F}"/>
    </a:ext>
  </a:extLst>
</a:theme>
</file>

<file path=ppt/theme/theme5.xml><?xml version="1.0" encoding="utf-8"?>
<a:theme xmlns:a="http://schemas.openxmlformats.org/drawingml/2006/main" name="Subseca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7756C0EA-2880-4A1E-959F-2D5AD8D73608}"/>
    </a:ext>
  </a:extLst>
</a:theme>
</file>

<file path=ppt/theme/theme6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2182F32D-2EA5-426E-B915-CFB1601F2512}"/>
    </a:ext>
  </a:extLst>
</a:theme>
</file>

<file path=ppt/theme/theme7.xml><?xml version="1.0" encoding="utf-8"?>
<a:theme xmlns:a="http://schemas.openxmlformats.org/drawingml/2006/main" name="Fi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powerpoint.pptx" id="{AEE098D4-5C41-42FD-98DC-321E00FE1BF3}" vid="{7D140FD7-CB89-48A2-9C89-2132DEC1343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7FA49E6D263C4EA4AE7038F24EFBDE" ma:contentTypeVersion="2" ma:contentTypeDescription="Crie um novo documento." ma:contentTypeScope="" ma:versionID="abb5cccd44d41c3447af387db3956c4d">
  <xsd:schema xmlns:xsd="http://www.w3.org/2001/XMLSchema" xmlns:xs="http://www.w3.org/2001/XMLSchema" xmlns:p="http://schemas.microsoft.com/office/2006/metadata/properties" xmlns:ns2="3df0643e-ea7c-4f7a-b9db-77a80f3293e7" targetNamespace="http://schemas.microsoft.com/office/2006/metadata/properties" ma:root="true" ma:fieldsID="49dbd378e8694f62c4cafbead5e52db1" ns2:_="">
    <xsd:import namespace="3df0643e-ea7c-4f7a-b9db-77a80f3293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0643e-ea7c-4f7a-b9db-77a80f3293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D8488-CDAB-4CEC-8D8F-1B3A71A95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0643e-ea7c-4f7a-b9db-77a80f329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F22C7-90E1-49D8-8A89-14A11BF6E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DD4A8-2CB0-478C-95FC-D2F56F081F97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df0643e-ea7c-4f7a-b9db-77a80f3293e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17288</TotalTime>
  <Words>2124</Words>
  <Application>Microsoft Office PowerPoint</Application>
  <PresentationFormat>Personalizar</PresentationFormat>
  <Paragraphs>288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template powerpoint</vt:lpstr>
      <vt:lpstr>Indice tarja verde</vt:lpstr>
      <vt:lpstr>Indice tarja cinza</vt:lpstr>
      <vt:lpstr>Corpo tarja verde</vt:lpstr>
      <vt:lpstr>Subsecao</vt:lpstr>
      <vt:lpstr>Capa</vt:lpstr>
      <vt:lpstr>Fim</vt:lpstr>
      <vt:lpstr>Régua WebApp</vt:lpstr>
      <vt:lpstr>OBJECTIVES</vt:lpstr>
      <vt:lpstr>CONCEPTS &amp; TERMINOLOGY</vt:lpstr>
      <vt:lpstr>REMARKS</vt:lpstr>
      <vt:lpstr>DESIRED LOOK’N FEEL</vt:lpstr>
      <vt:lpstr>PAGES</vt:lpstr>
      <vt:lpstr>Slide 7</vt:lpstr>
      <vt:lpstr>Slide 8</vt:lpstr>
      <vt:lpstr>Slide 9</vt:lpstr>
      <vt:lpstr>Slide 10</vt:lpstr>
      <vt:lpstr>Slide 11</vt:lpstr>
      <vt:lpstr>Slide 12</vt:lpstr>
      <vt:lpstr>Slide 13</vt:lpstr>
      <vt:lpstr>END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para apresentações em PowerPoint</dc:title>
  <dc:creator>Andre Teixeira dos Santos</dc:creator>
  <cp:lastModifiedBy>Andre Teixeira dos Santos</cp:lastModifiedBy>
  <cp:revision>1051</cp:revision>
  <dcterms:created xsi:type="dcterms:W3CDTF">2016-05-12T18:48:20Z</dcterms:created>
  <dcterms:modified xsi:type="dcterms:W3CDTF">2017-03-29T13:30:18Z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0x010100337FA49E6D263C4EA4AE7038F24EFBDE</vt:lpwstr>
  </property>
</Properties>
</file>