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F5CDEDF-3F3B-4332-B401-E6227AC71E9F}"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229936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F5CDEDF-3F3B-4332-B401-E6227AC71E9F}"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241475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F5CDEDF-3F3B-4332-B401-E6227AC71E9F}"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337322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lide Blue + Title, body">
    <p:bg>
      <p:bgPr>
        <a:solidFill>
          <a:srgbClr val="337F8F"/>
        </a:soli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812800" y="375261"/>
            <a:ext cx="10566400" cy="11868"/>
          </a:xfrm>
          <a:prstGeom prst="line">
            <a:avLst/>
          </a:prstGeom>
          <a:ln w="41275"/>
        </p:spPr>
        <p:style>
          <a:lnRef idx="3">
            <a:schemeClr val="dk1"/>
          </a:lnRef>
          <a:fillRef idx="0">
            <a:schemeClr val="dk1"/>
          </a:fillRef>
          <a:effectRef idx="2">
            <a:schemeClr val="dk1"/>
          </a:effectRef>
          <a:fontRef idx="minor">
            <a:schemeClr val="tx1"/>
          </a:fontRef>
        </p:style>
      </p:cxnSp>
      <p:sp>
        <p:nvSpPr>
          <p:cNvPr id="8" name="Title 1"/>
          <p:cNvSpPr>
            <a:spLocks noGrp="1"/>
          </p:cNvSpPr>
          <p:nvPr>
            <p:ph type="title" hasCustomPrompt="1"/>
          </p:nvPr>
        </p:nvSpPr>
        <p:spPr>
          <a:xfrm>
            <a:off x="805175" y="910918"/>
            <a:ext cx="10515600" cy="1325563"/>
          </a:xfrm>
        </p:spPr>
        <p:txBody>
          <a:bodyPr/>
          <a:lstStyle>
            <a:lvl1pPr algn="l">
              <a:defRPr baseline="0"/>
            </a:lvl1pPr>
          </a:lstStyle>
          <a:p>
            <a:r>
              <a:rPr lang="en-US" dirty="0"/>
              <a:t>PUT YOUR TITLE HERE</a:t>
            </a:r>
          </a:p>
        </p:txBody>
      </p:sp>
      <p:sp>
        <p:nvSpPr>
          <p:cNvPr id="9" name="Text Placeholder 2"/>
          <p:cNvSpPr>
            <a:spLocks noGrp="1"/>
          </p:cNvSpPr>
          <p:nvPr>
            <p:ph type="body" sz="quarter" idx="16" hasCustomPrompt="1"/>
          </p:nvPr>
        </p:nvSpPr>
        <p:spPr>
          <a:xfrm>
            <a:off x="812800" y="2525354"/>
            <a:ext cx="10566400" cy="480131"/>
          </a:xfrm>
          <a:noFill/>
        </p:spPr>
        <p:txBody>
          <a:bodyPr vert="horz" wrap="square" lIns="91440" tIns="45720" rIns="91440" bIns="45720" rtlCol="0">
            <a:spAutoFit/>
          </a:bodyPr>
          <a:lstStyle>
            <a:lvl1pPr>
              <a:defRPr lang="en-US" dirty="0" smtClean="0"/>
            </a:lvl1pPr>
          </a:lstStyle>
          <a:p>
            <a:pPr marL="457200" lvl="0" indent="-457200">
              <a:buFont typeface="Century Gothic" panose="020B0502020202020204" pitchFamily="34" charset="0"/>
              <a:buChar char="»"/>
            </a:pPr>
            <a:r>
              <a:rPr lang="en-US" dirty="0"/>
              <a:t>BODY COPY HERE</a:t>
            </a:r>
          </a:p>
        </p:txBody>
      </p:sp>
      <p:sp>
        <p:nvSpPr>
          <p:cNvPr id="13" name="Slide Number Placeholder 5"/>
          <p:cNvSpPr>
            <a:spLocks noGrp="1"/>
          </p:cNvSpPr>
          <p:nvPr>
            <p:ph type="sldNum" sz="quarter" idx="4"/>
          </p:nvPr>
        </p:nvSpPr>
        <p:spPr>
          <a:xfrm>
            <a:off x="11052551" y="6501741"/>
            <a:ext cx="482600" cy="276726"/>
          </a:xfrm>
          <a:prstGeom prst="rect">
            <a:avLst/>
          </a:prstGeom>
        </p:spPr>
        <p:txBody>
          <a:bodyPr/>
          <a:lstStyle>
            <a:lvl1pPr algn="r">
              <a:defRPr lang="en-US" sz="800" smtClean="0">
                <a:latin typeface="Century Gothic" panose="020B0502020202020204" pitchFamily="34" charset="0"/>
              </a:defRPr>
            </a:lvl1pPr>
          </a:lstStyle>
          <a:p>
            <a:fld id="{E04B9014-201D-414A-A8A7-04DB124C26E5}" type="slidenum">
              <a:rPr lang="en-US" smtClean="0"/>
              <a:pPr/>
              <a:t>‹#›</a:t>
            </a:fld>
            <a:endParaRPr lang="en-US" dirty="0"/>
          </a:p>
        </p:txBody>
      </p:sp>
      <p:sp>
        <p:nvSpPr>
          <p:cNvPr id="10" name="Footer Placeholder 4"/>
          <p:cNvSpPr txBox="1">
            <a:spLocks/>
          </p:cNvSpPr>
          <p:nvPr userDrawn="1"/>
        </p:nvSpPr>
        <p:spPr>
          <a:xfrm>
            <a:off x="812800" y="6497095"/>
            <a:ext cx="3937000" cy="178013"/>
          </a:xfrm>
          <a:prstGeom prst="rect">
            <a:avLst/>
          </a:prstGeom>
        </p:spPr>
        <p:txBody>
          <a:bodyPr/>
          <a:lstStyle>
            <a:defPPr>
              <a:defRPr lang="en-US"/>
            </a:defPPr>
            <a:lvl1pPr marL="0" algn="l" defTabSz="914400" rtl="0" eaLnBrk="1" latinLnBrk="0" hangingPunct="1">
              <a:defRPr sz="7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Let’s bring your business vision to reality!</a:t>
            </a:r>
          </a:p>
        </p:txBody>
      </p:sp>
      <p:sp>
        <p:nvSpPr>
          <p:cNvPr id="11" name="Footer Placeholder 4"/>
          <p:cNvSpPr>
            <a:spLocks noGrp="1"/>
          </p:cNvSpPr>
          <p:nvPr>
            <p:ph type="ftr" sz="quarter" idx="3"/>
          </p:nvPr>
        </p:nvSpPr>
        <p:spPr>
          <a:xfrm>
            <a:off x="7427449" y="6504744"/>
            <a:ext cx="3937000" cy="178013"/>
          </a:xfrm>
          <a:prstGeom prst="rect">
            <a:avLst/>
          </a:prstGeom>
        </p:spPr>
        <p:txBody>
          <a:bodyPr/>
          <a:lstStyle>
            <a:lvl1pPr>
              <a:defRPr sz="700">
                <a:latin typeface="Century Gothic" panose="020B0502020202020204" pitchFamily="34" charset="0"/>
              </a:defRPr>
            </a:lvl1pPr>
          </a:lstStyle>
          <a:p>
            <a:r>
              <a:rPr lang="en-US" dirty="0"/>
              <a:t>2017 All Rights Reserved       Catherine A. Squeo</a:t>
            </a:r>
          </a:p>
        </p:txBody>
      </p:sp>
    </p:spTree>
    <p:extLst>
      <p:ext uri="{BB962C8B-B14F-4D97-AF65-F5344CB8AC3E}">
        <p14:creationId xmlns:p14="http://schemas.microsoft.com/office/powerpoint/2010/main" val="1241107718"/>
      </p:ext>
    </p:extLst>
  </p:cSld>
  <p:clrMapOvr>
    <a:masterClrMapping/>
  </p:clrMapOvr>
  <p:extLst mod="1">
    <p:ext uri="{DCECCB84-F9BA-43D5-87BE-67443E8EF086}">
      <p15:sldGuideLst xmlns:p15="http://schemas.microsoft.com/office/powerpoint/2012/main">
        <p15:guide id="1" pos="512">
          <p15:clr>
            <a:srgbClr val="FBAE40"/>
          </p15:clr>
        </p15:guide>
        <p15:guide id="2" pos="71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slide + Title, body copy">
    <p:spTree>
      <p:nvGrpSpPr>
        <p:cNvPr id="1" name=""/>
        <p:cNvGrpSpPr/>
        <p:nvPr/>
      </p:nvGrpSpPr>
      <p:grpSpPr>
        <a:xfrm>
          <a:off x="0" y="0"/>
          <a:ext cx="0" cy="0"/>
          <a:chOff x="0" y="0"/>
          <a:chExt cx="0" cy="0"/>
        </a:xfrm>
      </p:grpSpPr>
      <p:cxnSp>
        <p:nvCxnSpPr>
          <p:cNvPr id="7" name="Straight Connector 6"/>
          <p:cNvCxnSpPr/>
          <p:nvPr userDrawn="1"/>
        </p:nvCxnSpPr>
        <p:spPr>
          <a:xfrm>
            <a:off x="812800" y="375261"/>
            <a:ext cx="10566400" cy="11868"/>
          </a:xfrm>
          <a:prstGeom prst="line">
            <a:avLst/>
          </a:prstGeom>
          <a:ln w="41275"/>
        </p:spPr>
        <p:style>
          <a:lnRef idx="3">
            <a:schemeClr val="dk1"/>
          </a:lnRef>
          <a:fillRef idx="0">
            <a:schemeClr val="dk1"/>
          </a:fillRef>
          <a:effectRef idx="2">
            <a:schemeClr val="dk1"/>
          </a:effectRef>
          <a:fontRef idx="minor">
            <a:schemeClr val="tx1"/>
          </a:fontRef>
        </p:style>
      </p:cxnSp>
      <p:sp>
        <p:nvSpPr>
          <p:cNvPr id="16" name="Title 1"/>
          <p:cNvSpPr>
            <a:spLocks noGrp="1"/>
          </p:cNvSpPr>
          <p:nvPr>
            <p:ph type="title" hasCustomPrompt="1"/>
          </p:nvPr>
        </p:nvSpPr>
        <p:spPr>
          <a:xfrm>
            <a:off x="805175" y="910918"/>
            <a:ext cx="10515600" cy="1325563"/>
          </a:xfrm>
        </p:spPr>
        <p:txBody>
          <a:bodyPr/>
          <a:lstStyle>
            <a:lvl1pPr algn="l">
              <a:defRPr baseline="0"/>
            </a:lvl1pPr>
          </a:lstStyle>
          <a:p>
            <a:r>
              <a:rPr lang="en-US" dirty="0"/>
              <a:t>PUT YOUR TITLE HERE</a:t>
            </a:r>
          </a:p>
        </p:txBody>
      </p:sp>
      <p:sp>
        <p:nvSpPr>
          <p:cNvPr id="17" name="Content Placeholder 2"/>
          <p:cNvSpPr>
            <a:spLocks noGrp="1"/>
          </p:cNvSpPr>
          <p:nvPr>
            <p:ph sz="half" idx="1" hasCustomPrompt="1"/>
          </p:nvPr>
        </p:nvSpPr>
        <p:spPr>
          <a:xfrm>
            <a:off x="838199" y="2505511"/>
            <a:ext cx="10482575" cy="350865"/>
          </a:xfrm>
          <a:noFill/>
        </p:spPr>
        <p:txBody>
          <a:bodyPr vert="horz" wrap="square" lIns="91440" tIns="45720" rIns="91440" bIns="45720" rtlCol="0">
            <a:spAutoFit/>
          </a:bodyPr>
          <a:lstStyle>
            <a:lvl2pPr>
              <a:defRPr lang="en-US" dirty="0" smtClean="0">
                <a:latin typeface="+mn-lt"/>
              </a:defRPr>
            </a:lvl2pPr>
          </a:lstStyle>
          <a:p>
            <a:pPr marL="285750" lvl="1" indent="-285750">
              <a:lnSpc>
                <a:spcPct val="70000"/>
              </a:lnSpc>
              <a:buFont typeface="Century Gothic" panose="020B0502020202020204" pitchFamily="34" charset="0"/>
              <a:buChar char="»"/>
            </a:pPr>
            <a:r>
              <a:rPr lang="en-US" dirty="0"/>
              <a:t>Second level body copy</a:t>
            </a:r>
          </a:p>
        </p:txBody>
      </p:sp>
      <p:sp>
        <p:nvSpPr>
          <p:cNvPr id="18" name="Text Placeholder 4"/>
          <p:cNvSpPr>
            <a:spLocks noGrp="1"/>
          </p:cNvSpPr>
          <p:nvPr>
            <p:ph type="body" sz="quarter" idx="13" hasCustomPrompt="1"/>
          </p:nvPr>
        </p:nvSpPr>
        <p:spPr>
          <a:xfrm>
            <a:off x="4406027" y="278057"/>
            <a:ext cx="3379947" cy="194409"/>
          </a:xfrm>
          <a:solidFill>
            <a:schemeClr val="bg1"/>
          </a:solidFill>
        </p:spPr>
        <p:txBody>
          <a:bodyPr>
            <a:normAutofit/>
          </a:bodyPr>
          <a:lstStyle>
            <a:lvl1pPr algn="ctr">
              <a:defRPr sz="1200" b="1"/>
            </a:lvl1pPr>
          </a:lstStyle>
          <a:p>
            <a:pPr lvl="0"/>
            <a:r>
              <a:rPr lang="en-US" dirty="0"/>
              <a:t>CLICK TO EDIT</a:t>
            </a:r>
          </a:p>
        </p:txBody>
      </p:sp>
      <p:sp>
        <p:nvSpPr>
          <p:cNvPr id="13" name="Slide Number Placeholder 5"/>
          <p:cNvSpPr>
            <a:spLocks noGrp="1"/>
          </p:cNvSpPr>
          <p:nvPr>
            <p:ph type="sldNum" sz="quarter" idx="4"/>
          </p:nvPr>
        </p:nvSpPr>
        <p:spPr>
          <a:xfrm>
            <a:off x="11052551" y="6501741"/>
            <a:ext cx="482600" cy="276726"/>
          </a:xfrm>
          <a:prstGeom prst="rect">
            <a:avLst/>
          </a:prstGeom>
        </p:spPr>
        <p:txBody>
          <a:bodyPr/>
          <a:lstStyle>
            <a:lvl1pPr algn="r">
              <a:defRPr lang="en-US" sz="800" smtClean="0">
                <a:latin typeface="Century Gothic" panose="020B0502020202020204" pitchFamily="34" charset="0"/>
              </a:defRPr>
            </a:lvl1pPr>
          </a:lstStyle>
          <a:p>
            <a:fld id="{E04B9014-201D-414A-A8A7-04DB124C26E5}" type="slidenum">
              <a:rPr lang="en-US" smtClean="0"/>
              <a:pPr/>
              <a:t>‹#›</a:t>
            </a:fld>
            <a:endParaRPr lang="en-US" dirty="0"/>
          </a:p>
        </p:txBody>
      </p:sp>
      <p:sp>
        <p:nvSpPr>
          <p:cNvPr id="10" name="Footer Placeholder 4"/>
          <p:cNvSpPr txBox="1">
            <a:spLocks/>
          </p:cNvSpPr>
          <p:nvPr userDrawn="1"/>
        </p:nvSpPr>
        <p:spPr>
          <a:xfrm>
            <a:off x="812800" y="6497095"/>
            <a:ext cx="3937000" cy="178013"/>
          </a:xfrm>
          <a:prstGeom prst="rect">
            <a:avLst/>
          </a:prstGeom>
        </p:spPr>
        <p:txBody>
          <a:bodyPr/>
          <a:lstStyle>
            <a:defPPr>
              <a:defRPr lang="en-US"/>
            </a:defPPr>
            <a:lvl1pPr marL="0" algn="l" defTabSz="914400" rtl="0" eaLnBrk="1" latinLnBrk="0" hangingPunct="1">
              <a:defRPr sz="7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Let’s bring your business vision to reality!</a:t>
            </a:r>
          </a:p>
        </p:txBody>
      </p:sp>
      <p:sp>
        <p:nvSpPr>
          <p:cNvPr id="11" name="Footer Placeholder 4"/>
          <p:cNvSpPr>
            <a:spLocks noGrp="1"/>
          </p:cNvSpPr>
          <p:nvPr>
            <p:ph type="ftr" sz="quarter" idx="3"/>
          </p:nvPr>
        </p:nvSpPr>
        <p:spPr>
          <a:xfrm>
            <a:off x="7427449" y="6504744"/>
            <a:ext cx="3937000" cy="178013"/>
          </a:xfrm>
          <a:prstGeom prst="rect">
            <a:avLst/>
          </a:prstGeom>
        </p:spPr>
        <p:txBody>
          <a:bodyPr/>
          <a:lstStyle>
            <a:lvl1pPr>
              <a:defRPr sz="700">
                <a:latin typeface="Century Gothic" panose="020B0502020202020204" pitchFamily="34" charset="0"/>
              </a:defRPr>
            </a:lvl1pPr>
          </a:lstStyle>
          <a:p>
            <a:r>
              <a:rPr lang="en-US" dirty="0"/>
              <a:t>2017 All Rights Reserved       Catherine A. Squeo</a:t>
            </a:r>
          </a:p>
        </p:txBody>
      </p:sp>
    </p:spTree>
    <p:extLst>
      <p:ext uri="{BB962C8B-B14F-4D97-AF65-F5344CB8AC3E}">
        <p14:creationId xmlns:p14="http://schemas.microsoft.com/office/powerpoint/2010/main" val="2548774680"/>
      </p:ext>
    </p:extLst>
  </p:cSld>
  <p:clrMapOvr>
    <a:masterClrMapping/>
  </p:clrMapOvr>
  <p:extLst mod="1">
    <p:ext uri="{DCECCB84-F9BA-43D5-87BE-67443E8EF086}">
      <p15:sldGuideLst xmlns:p15="http://schemas.microsoft.com/office/powerpoint/2012/main">
        <p15:guide id="1" orient="horz" pos="2160">
          <p15:clr>
            <a:srgbClr val="FBAE40"/>
          </p15:clr>
        </p15:guide>
        <p15:guide id="2" pos="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F5CDEDF-3F3B-4332-B401-E6227AC71E9F}"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246163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CDEDF-3F3B-4332-B401-E6227AC71E9F}"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138601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FF5CDEDF-3F3B-4332-B401-E6227AC71E9F}"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83737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FF5CDEDF-3F3B-4332-B401-E6227AC71E9F}"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395454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F5CDEDF-3F3B-4332-B401-E6227AC71E9F}"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264100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CDEDF-3F3B-4332-B401-E6227AC71E9F}"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88392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5CDEDF-3F3B-4332-B401-E6227AC71E9F}"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361863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5CDEDF-3F3B-4332-B401-E6227AC71E9F}"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909F4-2E8A-495F-8A1E-D045E2E8067D}" type="slidenum">
              <a:rPr lang="en-US" smtClean="0"/>
              <a:t>‹#›</a:t>
            </a:fld>
            <a:endParaRPr lang="en-US"/>
          </a:p>
        </p:txBody>
      </p:sp>
    </p:spTree>
    <p:extLst>
      <p:ext uri="{BB962C8B-B14F-4D97-AF65-F5344CB8AC3E}">
        <p14:creationId xmlns:p14="http://schemas.microsoft.com/office/powerpoint/2010/main" val="251067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CDEDF-3F3B-4332-B401-E6227AC71E9F}"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909F4-2E8A-495F-8A1E-D045E2E8067D}" type="slidenum">
              <a:rPr lang="en-US" smtClean="0"/>
              <a:t>‹#›</a:t>
            </a:fld>
            <a:endParaRPr lang="en-US"/>
          </a:p>
        </p:txBody>
      </p:sp>
    </p:spTree>
    <p:extLst>
      <p:ext uri="{BB962C8B-B14F-4D97-AF65-F5344CB8AC3E}">
        <p14:creationId xmlns:p14="http://schemas.microsoft.com/office/powerpoint/2010/main" val="389128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E04B9014-201D-414A-A8A7-04DB124C26E5}" type="slidenum">
              <a:rPr lang="en-US" smtClean="0"/>
              <a:pPr/>
              <a:t>1</a:t>
            </a:fld>
            <a:endParaRPr lang="en-US" dirty="0"/>
          </a:p>
        </p:txBody>
      </p:sp>
      <p:sp>
        <p:nvSpPr>
          <p:cNvPr id="7" name="Footer Placeholder 4"/>
          <p:cNvSpPr>
            <a:spLocks noGrp="1"/>
          </p:cNvSpPr>
          <p:nvPr>
            <p:ph type="ftr" sz="quarter" idx="3"/>
          </p:nvPr>
        </p:nvSpPr>
        <p:spPr>
          <a:xfrm>
            <a:off x="7427449" y="6504744"/>
            <a:ext cx="3937000" cy="178013"/>
          </a:xfrm>
          <a:prstGeom prst="rect">
            <a:avLst/>
          </a:prstGeom>
        </p:spPr>
        <p:txBody>
          <a:bodyPr/>
          <a:lstStyle>
            <a:lvl1pPr>
              <a:defRPr sz="700">
                <a:latin typeface="Century Gothic" panose="020B0502020202020204" pitchFamily="34" charset="0"/>
              </a:defRPr>
            </a:lvl1pPr>
          </a:lstStyle>
          <a:p>
            <a:r>
              <a:rPr lang="en-US" dirty="0"/>
              <a:t>2017 All Rights Reserved       Catherine A. Squeo</a:t>
            </a:r>
          </a:p>
        </p:txBody>
      </p:sp>
      <p:sp>
        <p:nvSpPr>
          <p:cNvPr id="8" name="Title 1"/>
          <p:cNvSpPr>
            <a:spLocks noGrp="1"/>
          </p:cNvSpPr>
          <p:nvPr>
            <p:ph type="title"/>
          </p:nvPr>
        </p:nvSpPr>
        <p:spPr>
          <a:xfrm>
            <a:off x="848849" y="883209"/>
            <a:ext cx="10515600" cy="1325563"/>
          </a:xfrm>
        </p:spPr>
        <p:txBody>
          <a:bodyPr/>
          <a:lstStyle/>
          <a:p>
            <a:r>
              <a:rPr lang="en-US" cap="all" dirty="0"/>
              <a:t>Graphic elements</a:t>
            </a:r>
          </a:p>
        </p:txBody>
      </p:sp>
      <p:pic>
        <p:nvPicPr>
          <p:cNvPr id="2" name="Picture 1"/>
          <p:cNvPicPr>
            <a:picLocks noChangeAspect="1"/>
          </p:cNvPicPr>
          <p:nvPr/>
        </p:nvPicPr>
        <p:blipFill rotWithShape="1">
          <a:blip r:embed="rId2"/>
          <a:srcRect t="2323"/>
          <a:stretch/>
        </p:blipFill>
        <p:spPr>
          <a:xfrm>
            <a:off x="21298" y="1779682"/>
            <a:ext cx="7993632" cy="3764912"/>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435886" y="1545990"/>
            <a:ext cx="3434688" cy="2581403"/>
          </a:xfrm>
          <a:prstGeom prst="rect">
            <a:avLst/>
          </a:prstGeom>
        </p:spPr>
      </p:pic>
      <p:pic>
        <p:nvPicPr>
          <p:cNvPr id="14" name="Picture 13"/>
          <p:cNvPicPr>
            <a:picLocks noChangeAspect="1"/>
          </p:cNvPicPr>
          <p:nvPr/>
        </p:nvPicPr>
        <p:blipFill>
          <a:blip r:embed="rId5"/>
          <a:stretch>
            <a:fillRect/>
          </a:stretch>
        </p:blipFill>
        <p:spPr>
          <a:xfrm>
            <a:off x="6864378" y="691653"/>
            <a:ext cx="3128656" cy="2477895"/>
          </a:xfrm>
          <a:prstGeom prst="rect">
            <a:avLst/>
          </a:prstGeom>
        </p:spPr>
      </p:pic>
      <p:pic>
        <p:nvPicPr>
          <p:cNvPr id="4" name="Picture 3"/>
          <p:cNvPicPr>
            <a:picLocks noChangeAspect="1"/>
          </p:cNvPicPr>
          <p:nvPr/>
        </p:nvPicPr>
        <p:blipFill>
          <a:blip r:embed="rId6"/>
          <a:stretch>
            <a:fillRect/>
          </a:stretch>
        </p:blipFill>
        <p:spPr>
          <a:xfrm>
            <a:off x="6267961" y="3818974"/>
            <a:ext cx="5751436" cy="2587057"/>
          </a:xfrm>
          <a:prstGeom prst="rect">
            <a:avLst/>
          </a:prstGeom>
        </p:spPr>
      </p:pic>
    </p:spTree>
    <p:extLst>
      <p:ext uri="{BB962C8B-B14F-4D97-AF65-F5344CB8AC3E}">
        <p14:creationId xmlns:p14="http://schemas.microsoft.com/office/powerpoint/2010/main" val="258146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21208"/>
            <a:ext cx="10515600" cy="1325563"/>
          </a:xfrm>
        </p:spPr>
        <p:txBody>
          <a:bodyPr/>
          <a:lstStyle/>
          <a:p>
            <a:r>
              <a:rPr lang="en-US" cap="all" dirty="0"/>
              <a:t>Persona</a:t>
            </a:r>
          </a:p>
        </p:txBody>
      </p:sp>
      <p:sp>
        <p:nvSpPr>
          <p:cNvPr id="3" name="Content Placeholder 2"/>
          <p:cNvSpPr>
            <a:spLocks noGrp="1"/>
          </p:cNvSpPr>
          <p:nvPr>
            <p:ph type="body" sz="quarter" idx="16"/>
          </p:nvPr>
        </p:nvSpPr>
        <p:spPr>
          <a:xfrm>
            <a:off x="968751" y="1371645"/>
            <a:ext cx="10566400" cy="4920321"/>
          </a:xfrm>
        </p:spPr>
        <p:txBody>
          <a:bodyPr/>
          <a:lstStyle/>
          <a:p>
            <a:r>
              <a:rPr lang="en-US" sz="1400" b="1" dirty="0"/>
              <a:t>Think Spiritual yet practical.</a:t>
            </a:r>
          </a:p>
          <a:p>
            <a:r>
              <a:rPr lang="en-US" sz="1400" b="1" dirty="0"/>
              <a:t>Knowing the heart, mind and motive strengthens belief. </a:t>
            </a:r>
          </a:p>
          <a:p>
            <a:r>
              <a:rPr lang="en-US" sz="1200" dirty="0"/>
              <a:t>Now more than ever before, leaders are faced with increased challenges. The workplace landscape has never been more competitive, complex and full of competing priorities.  To make great strides in increasingly complex business environments leaders requires an awareness of self and to take 100% responsibility and ownership for their behaviors, actions and outcome I understands that organizational success depends on the growth of the leaders and people in it and to be their best self they need to be developed as people first.</a:t>
            </a:r>
          </a:p>
          <a:p>
            <a:r>
              <a:rPr lang="en-US" sz="1200" b="1" dirty="0"/>
              <a:t>That’s my responsibility</a:t>
            </a:r>
            <a:r>
              <a:rPr lang="en-US" sz="1200" dirty="0"/>
              <a:t>. I engage your head, heart and hopefulness to awaken the powerful leader within.</a:t>
            </a:r>
          </a:p>
          <a:p>
            <a:r>
              <a:rPr lang="en-US" sz="1200" b="1" dirty="0"/>
              <a:t>My promise</a:t>
            </a:r>
            <a:r>
              <a:rPr lang="en-US" sz="1200" dirty="0"/>
              <a:t>: To support the growth of leaders spiritually, emotionally, individually, and collectively.  Sharing my wisdom and experience in a safe, trusted and meaningful way and give them everything they need to be the best leader they can be.</a:t>
            </a:r>
          </a:p>
          <a:p>
            <a:r>
              <a:rPr lang="en-US" sz="1200" dirty="0"/>
              <a:t>I do all this with the conviction to lead the way smarter, faster, more effectively, both for my clients and for myself. The competitive nature of leadership development demands nothing less and nor do the leaders that belong to the organization. The peril in leading is not aiming too high, but rather aiming too low.</a:t>
            </a:r>
          </a:p>
          <a:p>
            <a:r>
              <a:rPr lang="en-US" sz="1200" b="1" dirty="0"/>
              <a:t>I am Clif Cannon and I truly want to better those that I serve. It’s not a tagline or quid pro quo, I treat all people with compassion, empowerment and professionalism.</a:t>
            </a:r>
          </a:p>
          <a:p>
            <a:r>
              <a:rPr lang="en-US" sz="1200" dirty="0"/>
              <a:t>I utilize the latest in neuroscience, positive psychology, systems theory and performance coaching to help leaders reach their peak performance. I</a:t>
            </a:r>
            <a:r>
              <a:rPr lang="en-US" sz="1200" i="1" dirty="0"/>
              <a:t>n more authentic words </a:t>
            </a:r>
            <a:r>
              <a:rPr lang="en-US" sz="1200" dirty="0"/>
              <a:t>I use </a:t>
            </a:r>
            <a:r>
              <a:rPr lang="en-US" sz="1200" i="1" dirty="0"/>
              <a:t>a </a:t>
            </a:r>
            <a:r>
              <a:rPr lang="en-US" sz="1200" dirty="0"/>
              <a:t>heart-centered and mind-based methodology to create transformation and create lasting change that causes organizations to experience leaps in performance they otherwise could not attain.  </a:t>
            </a:r>
          </a:p>
          <a:p>
            <a:r>
              <a:rPr lang="en-US" sz="1200" dirty="0"/>
              <a:t>Beyond the data and insights, I empower leaders through deep exploration, openness and candor. I believe in teams, not isolated leaders. I believe true change happens through the power in people. I work with different disciplines in rich and deep learning environments that invite open dialogue, knowledge, exchange and discussion of real-world applications. It’s the art and science of collaborative learning that fosters opportunities.</a:t>
            </a:r>
          </a:p>
          <a:p>
            <a:endParaRPr lang="en-US" sz="1200" dirty="0"/>
          </a:p>
          <a:p>
            <a:endParaRPr lang="en-US" altLang="en-US" sz="800" b="1" dirty="0">
              <a:solidFill>
                <a:srgbClr val="000000"/>
              </a:solidFill>
            </a:endParaRPr>
          </a:p>
        </p:txBody>
      </p:sp>
      <p:sp>
        <p:nvSpPr>
          <p:cNvPr id="6" name="Slide Number Placeholder 5"/>
          <p:cNvSpPr>
            <a:spLocks noGrp="1"/>
          </p:cNvSpPr>
          <p:nvPr>
            <p:ph type="sldNum" sz="quarter" idx="4"/>
          </p:nvPr>
        </p:nvSpPr>
        <p:spPr/>
        <p:txBody>
          <a:bodyPr/>
          <a:lstStyle/>
          <a:p>
            <a:fld id="{E04B9014-201D-414A-A8A7-04DB124C26E5}" type="slidenum">
              <a:rPr lang="en-US" smtClean="0"/>
              <a:pPr/>
              <a:t>2</a:t>
            </a:fld>
            <a:endParaRPr lang="en-US" dirty="0"/>
          </a:p>
        </p:txBody>
      </p:sp>
      <p:sp>
        <p:nvSpPr>
          <p:cNvPr id="7" name="Footer Placeholder 4"/>
          <p:cNvSpPr>
            <a:spLocks noGrp="1"/>
          </p:cNvSpPr>
          <p:nvPr>
            <p:ph type="ftr" sz="quarter" idx="3"/>
          </p:nvPr>
        </p:nvSpPr>
        <p:spPr>
          <a:prstGeom prst="rect">
            <a:avLst/>
          </a:prstGeom>
        </p:spPr>
        <p:txBody>
          <a:bodyPr/>
          <a:lstStyle>
            <a:lvl1pPr>
              <a:defRPr sz="700">
                <a:latin typeface="Century Gothic" panose="020B0502020202020204" pitchFamily="34" charset="0"/>
              </a:defRPr>
            </a:lvl1pPr>
          </a:lstStyle>
          <a:p>
            <a:r>
              <a:rPr lang="en-US" dirty="0"/>
              <a:t>2017 All Rights Reserved       Catherine A. Squeo</a:t>
            </a:r>
          </a:p>
        </p:txBody>
      </p:sp>
    </p:spTree>
    <p:extLst>
      <p:ext uri="{BB962C8B-B14F-4D97-AF65-F5344CB8AC3E}">
        <p14:creationId xmlns:p14="http://schemas.microsoft.com/office/powerpoint/2010/main" val="253399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96</Words>
  <Application>Microsoft Office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Graphic elements</vt:lpstr>
      <vt:lpstr>Persona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dc:title>
  <dc:creator>Catherine Squeo</dc:creator>
  <cp:lastModifiedBy>Catherine Squeo</cp:lastModifiedBy>
  <cp:revision>3</cp:revision>
  <dcterms:created xsi:type="dcterms:W3CDTF">2017-03-27T13:41:43Z</dcterms:created>
  <dcterms:modified xsi:type="dcterms:W3CDTF">2017-03-27T13:48:30Z</dcterms:modified>
</cp:coreProperties>
</file>