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+ Title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00" y="375261"/>
            <a:ext cx="10566400" cy="11868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05175" y="910918"/>
            <a:ext cx="10515600" cy="132556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PUT YOUR TITLE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9" y="2505511"/>
            <a:ext cx="10482575" cy="350865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2pPr>
              <a:defRPr lang="en-US" dirty="0" smtClean="0">
                <a:latin typeface="+mn-lt"/>
              </a:defRPr>
            </a:lvl2pPr>
          </a:lstStyle>
          <a:p>
            <a:pPr marL="285750" lvl="1" indent="-285750">
              <a:lnSpc>
                <a:spcPct val="70000"/>
              </a:lnSpc>
              <a:buFont typeface="Century Gothic" panose="020B0502020202020204" pitchFamily="34" charset="0"/>
              <a:buChar char="»"/>
            </a:pPr>
            <a:r>
              <a:rPr lang="en-US" dirty="0"/>
              <a:t>Second level body copy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06027" y="278057"/>
            <a:ext cx="3379947" cy="194409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2551" y="6501741"/>
            <a:ext cx="482600" cy="276726"/>
          </a:xfrm>
          <a:prstGeom prst="rect">
            <a:avLst/>
          </a:prstGeom>
        </p:spPr>
        <p:txBody>
          <a:bodyPr/>
          <a:lstStyle>
            <a:lvl1pPr algn="r">
              <a:defRPr lang="en-US" sz="800" smtClean="0">
                <a:latin typeface="Century Gothic" panose="020B0502020202020204" pitchFamily="34" charset="0"/>
              </a:defRPr>
            </a:lvl1pPr>
          </a:lstStyle>
          <a:p>
            <a:fld id="{E04B9014-201D-414A-A8A7-04DB124C2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2800" y="6497095"/>
            <a:ext cx="3937000" cy="1780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Let’s bring your business vision to reality!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7449" y="6504744"/>
            <a:ext cx="3937000" cy="178013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2017 All Rights Reserved       Catherine A. Squeo</a:t>
            </a:r>
          </a:p>
        </p:txBody>
      </p:sp>
    </p:spTree>
    <p:extLst>
      <p:ext uri="{BB962C8B-B14F-4D97-AF65-F5344CB8AC3E}">
        <p14:creationId xmlns:p14="http://schemas.microsoft.com/office/powerpoint/2010/main" val="2548774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7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CDEDF-3F3B-4332-B401-E6227AC71E9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09F4-2E8A-495F-8A1E-D045E2E8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515" y="548802"/>
            <a:ext cx="5029881" cy="25042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4B9014-201D-414A-A8A7-04DB124C2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7449" y="6504744"/>
            <a:ext cx="3937000" cy="178013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2017 All Rights Reserved       Catherine A. Squeo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8278" y="277559"/>
            <a:ext cx="10515600" cy="1325563"/>
          </a:xfrm>
        </p:spPr>
        <p:txBody>
          <a:bodyPr/>
          <a:lstStyle/>
          <a:p>
            <a:r>
              <a:rPr lang="en-US" cap="all" dirty="0"/>
              <a:t>Web pics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23"/>
          <a:stretch/>
        </p:blipFill>
        <p:spPr>
          <a:xfrm>
            <a:off x="449943" y="1310569"/>
            <a:ext cx="7993632" cy="3764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0" y="4006693"/>
            <a:ext cx="5751436" cy="258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255" y="3565667"/>
            <a:ext cx="4753993" cy="25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Web 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</dc:title>
  <dc:creator>Catherine Squeo</dc:creator>
  <cp:lastModifiedBy>Catherine Squeo</cp:lastModifiedBy>
  <cp:revision>4</cp:revision>
  <dcterms:created xsi:type="dcterms:W3CDTF">2017-03-27T13:41:43Z</dcterms:created>
  <dcterms:modified xsi:type="dcterms:W3CDTF">2017-03-27T14:14:11Z</dcterms:modified>
</cp:coreProperties>
</file>