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9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4120B-C63D-48A3-917B-4927F415D99B}" type="datetimeFigureOut">
              <a:rPr lang="en-US" smtClean="0"/>
              <a:t>4/3/2017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394BC-F206-47CE-A884-F89670BE8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135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4120B-C63D-48A3-917B-4927F415D99B}" type="datetimeFigureOut">
              <a:rPr lang="en-US" smtClean="0"/>
              <a:t>4/3/2017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394BC-F206-47CE-A884-F89670BE8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489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4120B-C63D-48A3-917B-4927F415D99B}" type="datetimeFigureOut">
              <a:rPr lang="en-US" smtClean="0"/>
              <a:t>4/3/2017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394BC-F206-47CE-A884-F89670BE8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858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4120B-C63D-48A3-917B-4927F415D99B}" type="datetimeFigureOut">
              <a:rPr lang="en-US" smtClean="0"/>
              <a:t>4/3/2017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394BC-F206-47CE-A884-F89670BE8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320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4120B-C63D-48A3-917B-4927F415D99B}" type="datetimeFigureOut">
              <a:rPr lang="en-US" smtClean="0"/>
              <a:t>4/3/2017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394BC-F206-47CE-A884-F89670BE8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788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4120B-C63D-48A3-917B-4927F415D99B}" type="datetimeFigureOut">
              <a:rPr lang="en-US" smtClean="0"/>
              <a:t>4/3/2017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394BC-F206-47CE-A884-F89670BE8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48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4120B-C63D-48A3-917B-4927F415D99B}" type="datetimeFigureOut">
              <a:rPr lang="en-US" smtClean="0"/>
              <a:t>4/3/2017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394BC-F206-47CE-A884-F89670BE8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264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4120B-C63D-48A3-917B-4927F415D99B}" type="datetimeFigureOut">
              <a:rPr lang="en-US" smtClean="0"/>
              <a:t>4/3/2017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394BC-F206-47CE-A884-F89670BE8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074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4120B-C63D-48A3-917B-4927F415D99B}" type="datetimeFigureOut">
              <a:rPr lang="en-US" smtClean="0"/>
              <a:t>4/3/2017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394BC-F206-47CE-A884-F89670BE8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92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4120B-C63D-48A3-917B-4927F415D99B}" type="datetimeFigureOut">
              <a:rPr lang="en-US" smtClean="0"/>
              <a:t>4/3/2017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394BC-F206-47CE-A884-F89670BE8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071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4120B-C63D-48A3-917B-4927F415D99B}" type="datetimeFigureOut">
              <a:rPr lang="en-US" smtClean="0"/>
              <a:t>4/3/2017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394BC-F206-47CE-A884-F89670BE8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355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24120B-C63D-48A3-917B-4927F415D99B}" type="datetimeFigureOut">
              <a:rPr lang="en-US" smtClean="0"/>
              <a:t>4/3/2017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394BC-F206-47CE-A884-F89670BE8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86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24999"/>
            <a:ext cx="12192000" cy="546759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r="76905"/>
          <a:stretch/>
        </p:blipFill>
        <p:spPr>
          <a:xfrm>
            <a:off x="6894286" y="149894"/>
            <a:ext cx="1083684" cy="129035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/>
          <a:srcRect b="32557"/>
          <a:stretch/>
        </p:blipFill>
        <p:spPr>
          <a:xfrm>
            <a:off x="2406036" y="116914"/>
            <a:ext cx="4320712" cy="135631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58724" y="149894"/>
            <a:ext cx="1279774" cy="1373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3811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Squeo</dc:creator>
  <cp:lastModifiedBy>Catherine Squeo</cp:lastModifiedBy>
  <cp:revision>8</cp:revision>
  <dcterms:created xsi:type="dcterms:W3CDTF">2017-03-29T13:55:37Z</dcterms:created>
  <dcterms:modified xsi:type="dcterms:W3CDTF">2017-04-03T18:16:08Z</dcterms:modified>
</cp:coreProperties>
</file>