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0" r:id="rId9"/>
    <p:sldId id="261" r:id="rId10"/>
    <p:sldId id="264" r:id="rId1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6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3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6A50-2691-4638-9266-ACFC7DE0D12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0E21-593C-48A9-8D57-04D2C2CC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2761736"/>
            <a:ext cx="10017211" cy="87797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Cost Effective Resources For Your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605" y="4364480"/>
            <a:ext cx="9144000" cy="1008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empus Sans ITC" panose="04020404030D07020202" pitchFamily="82" charset="0"/>
              </a:rPr>
              <a:t>CASH BACK MEDICAL PLANS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empus Sans ITC" panose="04020404030D07020202" pitchFamily="82" charset="0"/>
              </a:rPr>
              <a:t>15% WELLNESS MEDICAL DISCOUNT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85" y="988604"/>
            <a:ext cx="4293237" cy="15568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075038" y="1767048"/>
            <a:ext cx="264434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443784" y="1767048"/>
            <a:ext cx="264434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3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231690" y="271848"/>
            <a:ext cx="80318" cy="628341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8805" y="6535930"/>
            <a:ext cx="11570043" cy="19329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01733" y="271848"/>
            <a:ext cx="82504" cy="6264082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008" y="275419"/>
            <a:ext cx="11570043" cy="1026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85" y="988604"/>
            <a:ext cx="4293237" cy="15568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1075038" y="1767048"/>
            <a:ext cx="2644346" cy="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443784" y="1767048"/>
            <a:ext cx="2644346" cy="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461826" y="2973170"/>
            <a:ext cx="9144000" cy="3447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/>
              <a:t>Physician Resources Practice Management                                                                            is a relationship that gives your practice                                                                                   time, cost and rewards</a:t>
            </a:r>
          </a:p>
          <a:p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Proven guidance in                                                                                                  group benefits, payroll, human resources,                                                    workers compensation, 401(k) and more</a:t>
            </a:r>
          </a:p>
          <a:p>
            <a:pPr algn="ctr"/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VISIT: www.phyrc.com</a:t>
            </a:r>
          </a:p>
          <a:p>
            <a:pPr marL="0" indent="0" algn="ctr">
              <a:buNone/>
            </a:pPr>
            <a:r>
              <a:rPr lang="en-US" sz="2600" b="1" dirty="0"/>
              <a:t>or </a:t>
            </a:r>
          </a:p>
          <a:p>
            <a:pPr marL="0" indent="0" algn="ctr">
              <a:buNone/>
            </a:pPr>
            <a:r>
              <a:rPr lang="en-US" sz="2600" b="1" dirty="0"/>
              <a:t>CALL 407-509-2354</a:t>
            </a:r>
          </a:p>
        </p:txBody>
      </p:sp>
    </p:spTree>
    <p:extLst>
      <p:ext uri="{BB962C8B-B14F-4D97-AF65-F5344CB8AC3E}">
        <p14:creationId xmlns:p14="http://schemas.microsoft.com/office/powerpoint/2010/main" val="359965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175"/>
            <a:ext cx="12193588" cy="692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8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2" y="7543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With Physician Resources,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your practice comes first.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62" y="2418750"/>
            <a:ext cx="10515600" cy="32282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Physician Resources practice management program is expressly designed to enhance your practice.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b="1" dirty="0"/>
              <a:t>cash back on select medical plans </a:t>
            </a:r>
            <a:r>
              <a:rPr lang="en-US" dirty="0"/>
              <a:t>to low cost practice payroll fees. </a:t>
            </a:r>
          </a:p>
          <a:p>
            <a:pPr marL="0" indent="0">
              <a:buNone/>
            </a:pPr>
            <a:r>
              <a:rPr lang="en-US" dirty="0"/>
              <a:t>With Physician Resources your practice will have access to products and services that help put thousands of dollars back into your practice each year.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5" y="5647039"/>
            <a:ext cx="2048639" cy="7429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31690" y="271848"/>
            <a:ext cx="80318" cy="628341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8805" y="6535930"/>
            <a:ext cx="11570043" cy="19329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01733" y="271848"/>
            <a:ext cx="82504" cy="6264082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008" y="275419"/>
            <a:ext cx="11570043" cy="1026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1270" y="5790751"/>
            <a:ext cx="2692" cy="59920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8504" y="5790751"/>
            <a:ext cx="16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351639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ealth Ca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6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6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2" y="7543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The time and effort you put in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deserve no limitations.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62" y="2249338"/>
            <a:ext cx="10515600" cy="322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you meet with our advisors,                                                           you’ll see what we mean by no limitations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Earn</a:t>
            </a:r>
            <a:r>
              <a:rPr lang="en-US" dirty="0"/>
              <a:t> </a:t>
            </a:r>
            <a:r>
              <a:rPr lang="en-US" b="1" dirty="0"/>
              <a:t>cash back on select medical plans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reduce your expenses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Reduce admin and practice payroll fees.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our </a:t>
            </a:r>
            <a:r>
              <a:rPr lang="en-US" b="1" dirty="0"/>
              <a:t>practice management solution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we partner with your existing staff leadership to help manage benefits, payroll and more.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5" y="5647039"/>
            <a:ext cx="2048639" cy="7429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31690" y="271848"/>
            <a:ext cx="80318" cy="628341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8805" y="6535930"/>
            <a:ext cx="11570043" cy="19329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01733" y="271848"/>
            <a:ext cx="82504" cy="6264082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008" y="275419"/>
            <a:ext cx="11570043" cy="1026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1270" y="5790751"/>
            <a:ext cx="2692" cy="59920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8504" y="5790751"/>
            <a:ext cx="16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248809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curity-speed-shutterstock_137779529-2-66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>
            <a:fillRect/>
          </a:stretch>
        </p:blipFill>
        <p:spPr bwMode="auto">
          <a:xfrm>
            <a:off x="0" y="-3176"/>
            <a:ext cx="12663744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7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2" y="754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When was the last time you had a medical program that will help your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62" y="2249338"/>
            <a:ext cx="10515600" cy="322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Physician Resources, we have access to exclusive programs that provide a premium return and help your practice benefits soar.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/>
              <a:t>Earn</a:t>
            </a:r>
            <a:r>
              <a:rPr lang="en-US" dirty="0"/>
              <a:t> </a:t>
            </a:r>
            <a:r>
              <a:rPr lang="en-US" b="1" dirty="0"/>
              <a:t>cash back on select medical plans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money back each year</a:t>
            </a:r>
          </a:p>
          <a:p>
            <a:r>
              <a:rPr lang="en-US" b="1" dirty="0"/>
              <a:t>Earn 7% to 15% with wellness discounts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$0 Risk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all the rewards with our </a:t>
            </a:r>
            <a:r>
              <a:rPr lang="en-US" b="1" dirty="0"/>
              <a:t>medical rebate programs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5" y="5647039"/>
            <a:ext cx="2048639" cy="7429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31690" y="271848"/>
            <a:ext cx="80318" cy="628341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8805" y="6535930"/>
            <a:ext cx="11570043" cy="19329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01733" y="271848"/>
            <a:ext cx="82504" cy="6264082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008" y="275419"/>
            <a:ext cx="11570043" cy="1026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1270" y="5790751"/>
            <a:ext cx="2692" cy="59920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8504" y="5790751"/>
            <a:ext cx="16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49647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2" y="7543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Always on the job for you and your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470" y="2079926"/>
            <a:ext cx="10515600" cy="322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Physician Resources offers “Practice Management Concierge”.          Your staff can reach our advisors after hours including weekends.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Need an ID card for medical, dental or assistance</a:t>
            </a:r>
          </a:p>
          <a:p>
            <a:r>
              <a:rPr lang="en-US" dirty="0"/>
              <a:t>Can’t access the payroll system to get a paystub or w-2</a:t>
            </a:r>
          </a:p>
          <a:p>
            <a:r>
              <a:rPr lang="en-US" dirty="0"/>
              <a:t>Have a question regarding a claim, need assistance with a carrier</a:t>
            </a:r>
          </a:p>
          <a:p>
            <a:r>
              <a:rPr lang="en-US" dirty="0"/>
              <a:t>Serving your staff and your practice is our mission, let’s talk more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5" y="5647039"/>
            <a:ext cx="2048639" cy="7429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31690" y="271848"/>
            <a:ext cx="80318" cy="628341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8805" y="6535930"/>
            <a:ext cx="11570043" cy="19329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01733" y="271848"/>
            <a:ext cx="82504" cy="6264082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008" y="275419"/>
            <a:ext cx="11570043" cy="1026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1270" y="5790751"/>
            <a:ext cx="2692" cy="59920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8504" y="5790751"/>
            <a:ext cx="16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162863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2" y="7543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Concentrate on your practice and patients, we’ll take care of you.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470" y="2079926"/>
            <a:ext cx="10515600" cy="32282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Physician Resources offers more than just words, we get results.                Here are some cases: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55 physician practice - paying $150,000 annually in workers comp,            Physician Resources reduced their cost to $70,000</a:t>
            </a:r>
          </a:p>
          <a:p>
            <a:r>
              <a:rPr lang="en-US" dirty="0"/>
              <a:t>Practice using national payroll service provider had fragmented results, lack of coordination – we now run their payroll, benefits, 401(k) and more</a:t>
            </a:r>
          </a:p>
          <a:p>
            <a:r>
              <a:rPr lang="en-US" dirty="0"/>
              <a:t>Your practice has a story, Physician Resources Practice Management has the narrative, please schedule your review.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5" y="5647039"/>
            <a:ext cx="2048639" cy="7429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31690" y="271848"/>
            <a:ext cx="80318" cy="628341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8805" y="6535930"/>
            <a:ext cx="11570043" cy="19329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01733" y="271848"/>
            <a:ext cx="82504" cy="6264082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008" y="275419"/>
            <a:ext cx="11570043" cy="1026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1270" y="5790751"/>
            <a:ext cx="2692" cy="59920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8504" y="5790751"/>
            <a:ext cx="16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337252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424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MV Boli</vt:lpstr>
      <vt:lpstr>Tempus Sans ITC</vt:lpstr>
      <vt:lpstr>Office Theme</vt:lpstr>
      <vt:lpstr>Cost Effective Resources For Your Practice</vt:lpstr>
      <vt:lpstr>PowerPoint Presentation</vt:lpstr>
      <vt:lpstr>With Physician Resources, your practice comes first.</vt:lpstr>
      <vt:lpstr>PowerPoint Presentation</vt:lpstr>
      <vt:lpstr>The time and effort you put in deserve no limitations.</vt:lpstr>
      <vt:lpstr>PowerPoint Presentation</vt:lpstr>
      <vt:lpstr>When was the last time you had a medical program that will help your practice?</vt:lpstr>
      <vt:lpstr>Always on the job for you and your staff</vt:lpstr>
      <vt:lpstr>Concentrate on your practice and patients, we’ll take care of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Resources  for your practice</dc:title>
  <dc:creator>Fred Rice</dc:creator>
  <cp:lastModifiedBy>Fred Rice</cp:lastModifiedBy>
  <cp:revision>29</cp:revision>
  <cp:lastPrinted>2017-03-19T16:25:25Z</cp:lastPrinted>
  <dcterms:created xsi:type="dcterms:W3CDTF">2017-03-19T00:14:22Z</dcterms:created>
  <dcterms:modified xsi:type="dcterms:W3CDTF">2017-03-22T03:27:44Z</dcterms:modified>
</cp:coreProperties>
</file>