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7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8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9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7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3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5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4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1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72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8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7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9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0E999-862B-43BF-85AD-8117C11DFD9D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2D628-9D52-494E-82BE-44419F4D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5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13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40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Thanks and Q&amp;A</a:t>
            </a:r>
          </a:p>
        </p:txBody>
      </p:sp>
    </p:spTree>
    <p:extLst>
      <p:ext uri="{BB962C8B-B14F-4D97-AF65-F5344CB8AC3E}">
        <p14:creationId xmlns:p14="http://schemas.microsoft.com/office/powerpoint/2010/main" val="1617625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Bronstein</dc:creator>
  <cp:lastModifiedBy>Rich Bronstein</cp:lastModifiedBy>
  <cp:revision>1</cp:revision>
  <dcterms:created xsi:type="dcterms:W3CDTF">2017-03-21T03:06:29Z</dcterms:created>
  <dcterms:modified xsi:type="dcterms:W3CDTF">2017-03-21T03:07:14Z</dcterms:modified>
</cp:coreProperties>
</file>